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BF932EAB-E5B0-4D03-B6F0-3B0AEA85788D}"/>
    <pc:docChg chg="delSld">
      <pc:chgData name="Cate Plovich" userId="186c4d68-f86e-400d-9c74-70a0b8d4d88e" providerId="ADAL" clId="{BF932EAB-E5B0-4D03-B6F0-3B0AEA85788D}" dt="2023-01-10T20:52:02.037" v="4" actId="47"/>
      <pc:docMkLst>
        <pc:docMk/>
      </pc:docMkLst>
      <pc:sldChg chg="del">
        <pc:chgData name="Cate Plovich" userId="186c4d68-f86e-400d-9c74-70a0b8d4d88e" providerId="ADAL" clId="{BF932EAB-E5B0-4D03-B6F0-3B0AEA85788D}" dt="2023-01-10T20:44:34.283" v="0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BF932EAB-E5B0-4D03-B6F0-3B0AEA85788D}" dt="2023-01-10T20:52:02.037" v="4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BF932EAB-E5B0-4D03-B6F0-3B0AEA85788D}" dt="2023-01-10T20:51:58.479" v="3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BF932EAB-E5B0-4D03-B6F0-3B0AEA85788D}" dt="2023-01-10T20:45:12.306" v="2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BF932EAB-E5B0-4D03-B6F0-3B0AEA85788D}" dt="2023-01-10T20:45:09.496" v="1" actId="47"/>
        <pc:sldMkLst>
          <pc:docMk/>
          <pc:sldMk cId="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d36800f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d36800f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d36800f7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d36800f7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d36800f7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d36800f7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d36800f7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d36800f7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d36800f7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d36800f7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d36800f7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d36800f7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d36800f7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d36800f7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d36800f7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d36800f7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d36800f7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d36800f7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d36800f7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d36800f7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36800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36800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d36800f7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d36800f7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d36800f7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d36800f7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36800f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36800f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d36800f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d36800f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d36800f7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d36800f7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d36800f7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d36800f7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d36800f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d36800f7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d36800f7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d36800f7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jp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jp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25" y="1315700"/>
            <a:ext cx="685800" cy="6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175" y="1996219"/>
            <a:ext cx="685800" cy="6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125" y="1997724"/>
            <a:ext cx="685800" cy="6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75" y="1315700"/>
            <a:ext cx="685800" cy="6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75" y="415610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778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875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5431" y="415610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9778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0706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0709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8872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675" y="2414500"/>
            <a:ext cx="764175" cy="8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0025" y="845400"/>
            <a:ext cx="1013525" cy="6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375" y="3913822"/>
            <a:ext cx="764175" cy="89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0025" y="2414500"/>
            <a:ext cx="867703" cy="6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026" y="915961"/>
            <a:ext cx="1013525" cy="97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8202" y="3834800"/>
            <a:ext cx="791350" cy="8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800" y="4051550"/>
            <a:ext cx="963550" cy="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3125" y="583825"/>
            <a:ext cx="681988" cy="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7775" y="2058225"/>
            <a:ext cx="1207025" cy="7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000" y="2150750"/>
            <a:ext cx="845650" cy="10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9713" y="3243274"/>
            <a:ext cx="682000" cy="139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288" y="836925"/>
            <a:ext cx="936475" cy="5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325" y="527525"/>
            <a:ext cx="669000" cy="6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75" y="1685775"/>
            <a:ext cx="936500" cy="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6925" y="4232125"/>
            <a:ext cx="771150" cy="7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175" y="2844600"/>
            <a:ext cx="547950" cy="7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6925" y="1562000"/>
            <a:ext cx="771150" cy="7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875" y="578950"/>
            <a:ext cx="1031768" cy="6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8725" y="2891425"/>
            <a:ext cx="709025" cy="10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2275" y="4145575"/>
            <a:ext cx="869700" cy="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50" y="600250"/>
            <a:ext cx="841800" cy="6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400" y="4193250"/>
            <a:ext cx="753850" cy="7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813" y="2909675"/>
            <a:ext cx="712925" cy="8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8550" y="485099"/>
            <a:ext cx="618275" cy="10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6037" y="1878600"/>
            <a:ext cx="990225" cy="5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3212" y="2871025"/>
            <a:ext cx="523609" cy="10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0437" y="4178650"/>
            <a:ext cx="1017700" cy="7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3725" y="1510975"/>
            <a:ext cx="753850" cy="9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25" y="507250"/>
            <a:ext cx="1069900" cy="8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075" y="2866225"/>
            <a:ext cx="667602" cy="10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6351" y="1895750"/>
            <a:ext cx="909650" cy="5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0351" y="4184900"/>
            <a:ext cx="835050" cy="7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09518">
            <a:off x="1379150" y="809541"/>
            <a:ext cx="1037451" cy="46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0675" y="2975850"/>
            <a:ext cx="505350" cy="9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0675" y="1548800"/>
            <a:ext cx="708675" cy="10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375" y="4397800"/>
            <a:ext cx="785275" cy="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750" y="3049350"/>
            <a:ext cx="659200" cy="7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950" y="547400"/>
            <a:ext cx="584800" cy="8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675" y="4044525"/>
            <a:ext cx="740350" cy="8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775" y="598588"/>
            <a:ext cx="688748" cy="7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5312" y="4238075"/>
            <a:ext cx="1004125" cy="5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1382" y="1602150"/>
            <a:ext cx="457550" cy="9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32995" y="1823565"/>
            <a:ext cx="688750" cy="74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9555" y="2680925"/>
            <a:ext cx="916600" cy="12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" y="455825"/>
            <a:ext cx="1091036" cy="109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759" y="3852750"/>
            <a:ext cx="1086689" cy="109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4688" y="1007783"/>
            <a:ext cx="1047568" cy="104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179" y="3244583"/>
            <a:ext cx="1047568" cy="104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166" y="1692705"/>
            <a:ext cx="1091036" cy="109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2952" y="2514118"/>
            <a:ext cx="1091036" cy="109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450" y="2299525"/>
            <a:ext cx="1038950" cy="9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0850" y="568675"/>
            <a:ext cx="502150" cy="13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3150" y="3740100"/>
            <a:ext cx="677550" cy="11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300" y="660157"/>
            <a:ext cx="502150" cy="112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13" y="2299525"/>
            <a:ext cx="986525" cy="10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925" y="3890475"/>
            <a:ext cx="656889" cy="9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175" y="2086525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75" y="1275100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075" y="2086525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175" y="1275100"/>
            <a:ext cx="685800" cy="62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63" y="572615"/>
            <a:ext cx="1042475" cy="89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3421" y="3107925"/>
            <a:ext cx="1042479" cy="7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050" y="1743475"/>
            <a:ext cx="1170625" cy="8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4825" y="4522403"/>
            <a:ext cx="1201075" cy="48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525" y="3190375"/>
            <a:ext cx="1196147" cy="4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1150" y="654912"/>
            <a:ext cx="717798" cy="8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650" y="2056050"/>
            <a:ext cx="789950" cy="4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000" y="4190850"/>
            <a:ext cx="860400" cy="7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1283450"/>
            <a:ext cx="685796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04" y="2193713"/>
            <a:ext cx="685796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388" y="2193713"/>
            <a:ext cx="685800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2388" y="1283450"/>
            <a:ext cx="685800" cy="62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50" y="4191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325" y="32204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325" y="21880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250" y="116681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250" y="320931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9825" y="4191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6250" y="21880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81325" y="1166813"/>
            <a:ext cx="914400" cy="8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63" y="30943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63" y="2056200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8938" y="2056200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8938" y="30943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663" y="10180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8938" y="10180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5663" y="4132525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68938" y="4132525"/>
            <a:ext cx="914400" cy="8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175" y="2151450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325" y="3090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2200" y="3090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2200" y="21001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325" y="408178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2200" y="408178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2200" y="11194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9175" y="1119438"/>
            <a:ext cx="914400" cy="8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687" y="1017925"/>
            <a:ext cx="914400" cy="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337" y="1932833"/>
            <a:ext cx="914400" cy="84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337" y="3735121"/>
            <a:ext cx="914400" cy="84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4687" y="1935232"/>
            <a:ext cx="914400" cy="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4687" y="3742238"/>
            <a:ext cx="914400" cy="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2337" y="2833974"/>
            <a:ext cx="914400" cy="84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74687" y="2852538"/>
            <a:ext cx="914400" cy="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2337" y="1017925"/>
            <a:ext cx="914400" cy="84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" y="128867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47" y="128867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6550" y="1288675"/>
            <a:ext cx="74608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68" y="209622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4815" y="2096225"/>
            <a:ext cx="746083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" y="128867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47" y="128867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6550" y="1288675"/>
            <a:ext cx="74608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68" y="209622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4815" y="2096225"/>
            <a:ext cx="74608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414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31839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414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31839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8039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7464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8039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7464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2023-01-10T20:52:07Z</dcterms:modified>
</cp:coreProperties>
</file>