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8" r:id="rId6"/>
    <p:sldId id="26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36800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36800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d36800f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d36800f7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36800f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36800f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d36800f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d36800f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36800f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d36800f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25" y="1315700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175" y="1996219"/>
            <a:ext cx="685800" cy="6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125" y="1997724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75" y="1315700"/>
            <a:ext cx="685800" cy="6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1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0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1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1283450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04" y="2193713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388" y="2193713"/>
            <a:ext cx="685800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2388" y="1283450"/>
            <a:ext cx="685800" cy="62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808" y="1587109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325" y="32204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325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250" y="11668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250" y="32093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9825" y="4191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6250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12413" y="1587109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75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778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875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5431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778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23934" y="1517848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0709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872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956" y="1591038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2024-01-17T21:13:23Z</dcterms:modified>
</cp:coreProperties>
</file>