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68" r:id="rId2"/>
    <p:sldId id="258" r:id="rId3"/>
    <p:sldId id="269" r:id="rId4"/>
    <p:sldId id="270" r:id="rId5"/>
    <p:sldId id="271" r:id="rId6"/>
    <p:sldId id="265" r:id="rId7"/>
  </p:sldIdLst>
  <p:sldSz cx="9144000" cy="5143500" type="screen16x9"/>
  <p:notesSz cx="6858000" cy="9144000"/>
  <p:embeddedFontLst>
    <p:embeddedFont>
      <p:font typeface="Curlz MT" panose="04040404050702020202" pitchFamily="82" charset="0"/>
      <p:regular r:id="rId9"/>
    </p:embeddedFont>
    <p:embeddedFont>
      <p:font typeface="Russo One" panose="020B0604020202020204" charset="0"/>
      <p:regular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43E1F5-FDD3-48F9-AE6E-F667754B9725}" v="19" dt="2023-12-11T20:29:36.712"/>
  </p1510:revLst>
</p1510:revInfo>
</file>

<file path=ppt/tableStyles.xml><?xml version="1.0" encoding="utf-8"?>
<a:tblStyleLst xmlns:a="http://schemas.openxmlformats.org/drawingml/2006/main" def="{DB95DBB7-7A2A-4D7B-8AB0-410789ADD295}">
  <a:tblStyle styleId="{DB95DBB7-7A2A-4D7B-8AB0-410789ADD2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 Plovich" userId="186c4d68-f86e-400d-9c74-70a0b8d4d88e" providerId="ADAL" clId="{2543E1F5-FDD3-48F9-AE6E-F667754B9725}"/>
    <pc:docChg chg="undo custSel addSld delSld modSld sldOrd">
      <pc:chgData name="Cate Plovich" userId="186c4d68-f86e-400d-9c74-70a0b8d4d88e" providerId="ADAL" clId="{2543E1F5-FDD3-48F9-AE6E-F667754B9725}" dt="2023-12-11T20:34:34.841" v="288" actId="20577"/>
      <pc:docMkLst>
        <pc:docMk/>
      </pc:docMkLst>
      <pc:sldChg chg="del">
        <pc:chgData name="Cate Plovich" userId="186c4d68-f86e-400d-9c74-70a0b8d4d88e" providerId="ADAL" clId="{2543E1F5-FDD3-48F9-AE6E-F667754B9725}" dt="2023-12-11T20:21:38.253" v="127" actId="47"/>
        <pc:sldMkLst>
          <pc:docMk/>
          <pc:sldMk cId="0" sldId="256"/>
        </pc:sldMkLst>
      </pc:sldChg>
      <pc:sldChg chg="del">
        <pc:chgData name="Cate Plovich" userId="186c4d68-f86e-400d-9c74-70a0b8d4d88e" providerId="ADAL" clId="{2543E1F5-FDD3-48F9-AE6E-F667754B9725}" dt="2023-12-11T20:21:38.966" v="128" actId="47"/>
        <pc:sldMkLst>
          <pc:docMk/>
          <pc:sldMk cId="0" sldId="257"/>
        </pc:sldMkLst>
      </pc:sldChg>
      <pc:sldChg chg="addSp delSp modSp mod modNotes">
        <pc:chgData name="Cate Plovich" userId="186c4d68-f86e-400d-9c74-70a0b8d4d88e" providerId="ADAL" clId="{2543E1F5-FDD3-48F9-AE6E-F667754B9725}" dt="2023-12-11T20:21:18.993" v="126" actId="1076"/>
        <pc:sldMkLst>
          <pc:docMk/>
          <pc:sldMk cId="0" sldId="258"/>
        </pc:sldMkLst>
        <pc:spChg chg="mod">
          <ac:chgData name="Cate Plovich" userId="186c4d68-f86e-400d-9c74-70a0b8d4d88e" providerId="ADAL" clId="{2543E1F5-FDD3-48F9-AE6E-F667754B9725}" dt="2023-12-11T20:15:07.450" v="8" actId="34135"/>
          <ac:spMkLst>
            <pc:docMk/>
            <pc:sldMk cId="0" sldId="258"/>
            <ac:spMk id="3" creationId="{39B782DB-0626-B6EA-602D-8E97990270C0}"/>
          </ac:spMkLst>
        </pc:spChg>
        <pc:spChg chg="mod">
          <ac:chgData name="Cate Plovich" userId="186c4d68-f86e-400d-9c74-70a0b8d4d88e" providerId="ADAL" clId="{2543E1F5-FDD3-48F9-AE6E-F667754B9725}" dt="2023-12-11T20:15:07.450" v="8" actId="34135"/>
          <ac:spMkLst>
            <pc:docMk/>
            <pc:sldMk cId="0" sldId="258"/>
            <ac:spMk id="4" creationId="{47239183-FB2F-68F9-7DD4-7DA3B44441A7}"/>
          </ac:spMkLst>
        </pc:spChg>
        <pc:spChg chg="mod">
          <ac:chgData name="Cate Plovich" userId="186c4d68-f86e-400d-9c74-70a0b8d4d88e" providerId="ADAL" clId="{2543E1F5-FDD3-48F9-AE6E-F667754B9725}" dt="2023-12-11T20:15:07.450" v="8" actId="34135"/>
          <ac:spMkLst>
            <pc:docMk/>
            <pc:sldMk cId="0" sldId="258"/>
            <ac:spMk id="6" creationId="{5B5E71B7-9CFE-C634-E7E3-AFE4CB40204C}"/>
          </ac:spMkLst>
        </pc:spChg>
        <pc:spChg chg="mod">
          <ac:chgData name="Cate Plovich" userId="186c4d68-f86e-400d-9c74-70a0b8d4d88e" providerId="ADAL" clId="{2543E1F5-FDD3-48F9-AE6E-F667754B9725}" dt="2023-12-11T20:15:07.450" v="8" actId="34135"/>
          <ac:spMkLst>
            <pc:docMk/>
            <pc:sldMk cId="0" sldId="258"/>
            <ac:spMk id="7" creationId="{8A96EC5C-A5B6-573E-3660-50877F193FD0}"/>
          </ac:spMkLst>
        </pc:spChg>
        <pc:spChg chg="mod">
          <ac:chgData name="Cate Plovich" userId="186c4d68-f86e-400d-9c74-70a0b8d4d88e" providerId="ADAL" clId="{2543E1F5-FDD3-48F9-AE6E-F667754B9725}" dt="2023-12-11T20:15:07.450" v="8" actId="34135"/>
          <ac:spMkLst>
            <pc:docMk/>
            <pc:sldMk cId="0" sldId="258"/>
            <ac:spMk id="8" creationId="{7A1BEBFE-933E-5EF2-7DB2-283AA556748E}"/>
          </ac:spMkLst>
        </pc:spChg>
        <pc:spChg chg="add mod">
          <ac:chgData name="Cate Plovich" userId="186c4d68-f86e-400d-9c74-70a0b8d4d88e" providerId="ADAL" clId="{2543E1F5-FDD3-48F9-AE6E-F667754B9725}" dt="2023-12-11T20:17:22.063" v="32"/>
          <ac:spMkLst>
            <pc:docMk/>
            <pc:sldMk cId="0" sldId="258"/>
            <ac:spMk id="20" creationId="{DB087226-789B-2047-E55E-CB15945317D4}"/>
          </ac:spMkLst>
        </pc:spChg>
        <pc:spChg chg="add del mod">
          <ac:chgData name="Cate Plovich" userId="186c4d68-f86e-400d-9c74-70a0b8d4d88e" providerId="ADAL" clId="{2543E1F5-FDD3-48F9-AE6E-F667754B9725}" dt="2023-12-11T20:17:39.670" v="35" actId="478"/>
          <ac:spMkLst>
            <pc:docMk/>
            <pc:sldMk cId="0" sldId="258"/>
            <ac:spMk id="21" creationId="{7B260D59-5E26-86D9-9973-A02A8E95B37F}"/>
          </ac:spMkLst>
        </pc:spChg>
        <pc:spChg chg="add del mod">
          <ac:chgData name="Cate Plovich" userId="186c4d68-f86e-400d-9c74-70a0b8d4d88e" providerId="ADAL" clId="{2543E1F5-FDD3-48F9-AE6E-F667754B9725}" dt="2023-12-11T20:17:35.792" v="34" actId="478"/>
          <ac:spMkLst>
            <pc:docMk/>
            <pc:sldMk cId="0" sldId="258"/>
            <ac:spMk id="22" creationId="{389574A4-BCEA-68EE-0AEC-771F21388AF9}"/>
          </ac:spMkLst>
        </pc:spChg>
        <pc:spChg chg="add del mod">
          <ac:chgData name="Cate Plovich" userId="186c4d68-f86e-400d-9c74-70a0b8d4d88e" providerId="ADAL" clId="{2543E1F5-FDD3-48F9-AE6E-F667754B9725}" dt="2023-12-11T20:17:43.749" v="36" actId="478"/>
          <ac:spMkLst>
            <pc:docMk/>
            <pc:sldMk cId="0" sldId="258"/>
            <ac:spMk id="23" creationId="{6BDC904F-4077-4740-884B-7046E9AB359C}"/>
          </ac:spMkLst>
        </pc:spChg>
        <pc:grpChg chg="add mod">
          <ac:chgData name="Cate Plovich" userId="186c4d68-f86e-400d-9c74-70a0b8d4d88e" providerId="ADAL" clId="{2543E1F5-FDD3-48F9-AE6E-F667754B9725}" dt="2023-12-11T20:15:07.450" v="8" actId="34135"/>
          <ac:grpSpMkLst>
            <pc:docMk/>
            <pc:sldMk cId="0" sldId="258"/>
            <ac:grpSpMk id="2" creationId="{B6DC5918-16B2-9B5C-5E5B-54D2263B24CA}"/>
          </ac:grpSpMkLst>
        </pc:grpChg>
        <pc:grpChg chg="mod">
          <ac:chgData name="Cate Plovich" userId="186c4d68-f86e-400d-9c74-70a0b8d4d88e" providerId="ADAL" clId="{2543E1F5-FDD3-48F9-AE6E-F667754B9725}" dt="2023-12-11T20:15:07.450" v="8" actId="34135"/>
          <ac:grpSpMkLst>
            <pc:docMk/>
            <pc:sldMk cId="0" sldId="258"/>
            <ac:grpSpMk id="5" creationId="{819DB5C1-3C9A-7D18-CC0A-3CA4D8C6DE6A}"/>
          </ac:grpSpMkLst>
        </pc:grpChg>
        <pc:picChg chg="add mod">
          <ac:chgData name="Cate Plovich" userId="186c4d68-f86e-400d-9c74-70a0b8d4d88e" providerId="ADAL" clId="{2543E1F5-FDD3-48F9-AE6E-F667754B9725}" dt="2023-12-11T20:15:28.638" v="10" actId="1076"/>
          <ac:picMkLst>
            <pc:docMk/>
            <pc:sldMk cId="0" sldId="258"/>
            <ac:picMk id="9" creationId="{44CFDF19-5D17-458C-BDC2-E2F54C30AE31}"/>
          </ac:picMkLst>
        </pc:picChg>
        <pc:picChg chg="add mod">
          <ac:chgData name="Cate Plovich" userId="186c4d68-f86e-400d-9c74-70a0b8d4d88e" providerId="ADAL" clId="{2543E1F5-FDD3-48F9-AE6E-F667754B9725}" dt="2023-12-11T20:15:36.434" v="12" actId="1076"/>
          <ac:picMkLst>
            <pc:docMk/>
            <pc:sldMk cId="0" sldId="258"/>
            <ac:picMk id="10" creationId="{009190EE-8BB3-95F9-0F75-3E05CE133CFF}"/>
          </ac:picMkLst>
        </pc:picChg>
        <pc:picChg chg="add mod">
          <ac:chgData name="Cate Plovich" userId="186c4d68-f86e-400d-9c74-70a0b8d4d88e" providerId="ADAL" clId="{2543E1F5-FDD3-48F9-AE6E-F667754B9725}" dt="2023-12-11T20:15:45.500" v="14" actId="1076"/>
          <ac:picMkLst>
            <pc:docMk/>
            <pc:sldMk cId="0" sldId="258"/>
            <ac:picMk id="11" creationId="{47A826D5-F0FF-D387-7857-46998AD57CC6}"/>
          </ac:picMkLst>
        </pc:picChg>
        <pc:picChg chg="add mod">
          <ac:chgData name="Cate Plovich" userId="186c4d68-f86e-400d-9c74-70a0b8d4d88e" providerId="ADAL" clId="{2543E1F5-FDD3-48F9-AE6E-F667754B9725}" dt="2023-12-11T20:15:55.270" v="16" actId="1076"/>
          <ac:picMkLst>
            <pc:docMk/>
            <pc:sldMk cId="0" sldId="258"/>
            <ac:picMk id="12" creationId="{B0D14086-B27F-B4E0-F272-AD5D8F30288F}"/>
          </ac:picMkLst>
        </pc:picChg>
        <pc:picChg chg="add mod">
          <ac:chgData name="Cate Plovich" userId="186c4d68-f86e-400d-9c74-70a0b8d4d88e" providerId="ADAL" clId="{2543E1F5-FDD3-48F9-AE6E-F667754B9725}" dt="2023-12-11T20:16:05.265" v="18" actId="1076"/>
          <ac:picMkLst>
            <pc:docMk/>
            <pc:sldMk cId="0" sldId="258"/>
            <ac:picMk id="13" creationId="{145C8283-C785-981C-E87E-833A682F6BF7}"/>
          </ac:picMkLst>
        </pc:picChg>
        <pc:picChg chg="add mod">
          <ac:chgData name="Cate Plovich" userId="186c4d68-f86e-400d-9c74-70a0b8d4d88e" providerId="ADAL" clId="{2543E1F5-FDD3-48F9-AE6E-F667754B9725}" dt="2023-12-11T20:16:14.756" v="20" actId="1076"/>
          <ac:picMkLst>
            <pc:docMk/>
            <pc:sldMk cId="0" sldId="258"/>
            <ac:picMk id="14" creationId="{D2E7FBAE-A4C2-EA86-CA4B-F60A1673023B}"/>
          </ac:picMkLst>
        </pc:picChg>
        <pc:picChg chg="add mod">
          <ac:chgData name="Cate Plovich" userId="186c4d68-f86e-400d-9c74-70a0b8d4d88e" providerId="ADAL" clId="{2543E1F5-FDD3-48F9-AE6E-F667754B9725}" dt="2023-12-11T20:19:35.322" v="87" actId="14100"/>
          <ac:picMkLst>
            <pc:docMk/>
            <pc:sldMk cId="0" sldId="258"/>
            <ac:picMk id="15" creationId="{2B12C349-B0BC-3851-D489-5CF32CB1A9D6}"/>
          </ac:picMkLst>
        </pc:picChg>
        <pc:picChg chg="add mod">
          <ac:chgData name="Cate Plovich" userId="186c4d68-f86e-400d-9c74-70a0b8d4d88e" providerId="ADAL" clId="{2543E1F5-FDD3-48F9-AE6E-F667754B9725}" dt="2023-12-11T20:19:32.981" v="86" actId="14100"/>
          <ac:picMkLst>
            <pc:docMk/>
            <pc:sldMk cId="0" sldId="258"/>
            <ac:picMk id="16" creationId="{1FA6078E-87DF-5189-BC33-C7A5522DBABE}"/>
          </ac:picMkLst>
        </pc:picChg>
        <pc:picChg chg="add mod">
          <ac:chgData name="Cate Plovich" userId="186c4d68-f86e-400d-9c74-70a0b8d4d88e" providerId="ADAL" clId="{2543E1F5-FDD3-48F9-AE6E-F667754B9725}" dt="2023-12-11T20:19:02.123" v="72" actId="14100"/>
          <ac:picMkLst>
            <pc:docMk/>
            <pc:sldMk cId="0" sldId="258"/>
            <ac:picMk id="17" creationId="{C08EABCA-81BA-A84F-93CF-298DC798928B}"/>
          </ac:picMkLst>
        </pc:picChg>
        <pc:picChg chg="add mod">
          <ac:chgData name="Cate Plovich" userId="186c4d68-f86e-400d-9c74-70a0b8d4d88e" providerId="ADAL" clId="{2543E1F5-FDD3-48F9-AE6E-F667754B9725}" dt="2023-12-11T20:19:04.102" v="73" actId="14100"/>
          <ac:picMkLst>
            <pc:docMk/>
            <pc:sldMk cId="0" sldId="258"/>
            <ac:picMk id="18" creationId="{9B18299D-3052-0410-C0A9-E0C937F403A8}"/>
          </ac:picMkLst>
        </pc:picChg>
        <pc:picChg chg="add mod">
          <ac:chgData name="Cate Plovich" userId="186c4d68-f86e-400d-9c74-70a0b8d4d88e" providerId="ADAL" clId="{2543E1F5-FDD3-48F9-AE6E-F667754B9725}" dt="2023-12-11T20:19:06.328" v="74" actId="14100"/>
          <ac:picMkLst>
            <pc:docMk/>
            <pc:sldMk cId="0" sldId="258"/>
            <ac:picMk id="19" creationId="{E16A0CF6-801D-CBF9-7EC0-F94DEA5D4558}"/>
          </ac:picMkLst>
        </pc:picChg>
        <pc:picChg chg="add mod">
          <ac:chgData name="Cate Plovich" userId="186c4d68-f86e-400d-9c74-70a0b8d4d88e" providerId="ADAL" clId="{2543E1F5-FDD3-48F9-AE6E-F667754B9725}" dt="2023-12-11T20:20:21.073" v="109" actId="1076"/>
          <ac:picMkLst>
            <pc:docMk/>
            <pc:sldMk cId="0" sldId="258"/>
            <ac:picMk id="24" creationId="{6C0E6F66-1100-48E7-5F47-477D2C26D084}"/>
          </ac:picMkLst>
        </pc:picChg>
        <pc:picChg chg="add mod">
          <ac:chgData name="Cate Plovich" userId="186c4d68-f86e-400d-9c74-70a0b8d4d88e" providerId="ADAL" clId="{2543E1F5-FDD3-48F9-AE6E-F667754B9725}" dt="2023-12-11T20:20:08.169" v="102" actId="14100"/>
          <ac:picMkLst>
            <pc:docMk/>
            <pc:sldMk cId="0" sldId="258"/>
            <ac:picMk id="25" creationId="{31935640-158C-4A73-FB49-317B66D2748F}"/>
          </ac:picMkLst>
        </pc:picChg>
        <pc:picChg chg="add mod">
          <ac:chgData name="Cate Plovich" userId="186c4d68-f86e-400d-9c74-70a0b8d4d88e" providerId="ADAL" clId="{2543E1F5-FDD3-48F9-AE6E-F667754B9725}" dt="2023-12-11T20:19:16.719" v="78" actId="14100"/>
          <ac:picMkLst>
            <pc:docMk/>
            <pc:sldMk cId="0" sldId="258"/>
            <ac:picMk id="26" creationId="{D038004F-75C2-5300-1115-2ED4488F0E27}"/>
          </ac:picMkLst>
        </pc:picChg>
        <pc:picChg chg="add mod">
          <ac:chgData name="Cate Plovich" userId="186c4d68-f86e-400d-9c74-70a0b8d4d88e" providerId="ADAL" clId="{2543E1F5-FDD3-48F9-AE6E-F667754B9725}" dt="2023-12-11T20:19:14.574" v="77" actId="14100"/>
          <ac:picMkLst>
            <pc:docMk/>
            <pc:sldMk cId="0" sldId="258"/>
            <ac:picMk id="27" creationId="{4C1609C7-4404-3FC8-44FC-8A643389C9A3}"/>
          </ac:picMkLst>
        </pc:picChg>
        <pc:picChg chg="add mod">
          <ac:chgData name="Cate Plovich" userId="186c4d68-f86e-400d-9c74-70a0b8d4d88e" providerId="ADAL" clId="{2543E1F5-FDD3-48F9-AE6E-F667754B9725}" dt="2023-12-11T20:21:16.882" v="125" actId="1076"/>
          <ac:picMkLst>
            <pc:docMk/>
            <pc:sldMk cId="0" sldId="258"/>
            <ac:picMk id="28" creationId="{9D83A6CF-0F73-7BB1-A379-688CB56159D2}"/>
          </ac:picMkLst>
        </pc:picChg>
        <pc:picChg chg="add mod">
          <ac:chgData name="Cate Plovich" userId="186c4d68-f86e-400d-9c74-70a0b8d4d88e" providerId="ADAL" clId="{2543E1F5-FDD3-48F9-AE6E-F667754B9725}" dt="2023-12-11T20:19:40.822" v="90" actId="14100"/>
          <ac:picMkLst>
            <pc:docMk/>
            <pc:sldMk cId="0" sldId="258"/>
            <ac:picMk id="29" creationId="{980EFF99-C220-332B-818E-D7F5A353666A}"/>
          </ac:picMkLst>
        </pc:picChg>
        <pc:picChg chg="add mod">
          <ac:chgData name="Cate Plovich" userId="186c4d68-f86e-400d-9c74-70a0b8d4d88e" providerId="ADAL" clId="{2543E1F5-FDD3-48F9-AE6E-F667754B9725}" dt="2023-12-11T20:20:30.155" v="114" actId="1076"/>
          <ac:picMkLst>
            <pc:docMk/>
            <pc:sldMk cId="0" sldId="258"/>
            <ac:picMk id="30" creationId="{9470E8B6-CD36-E02A-50EB-7A0088EF89E5}"/>
          </ac:picMkLst>
        </pc:picChg>
        <pc:picChg chg="add mod">
          <ac:chgData name="Cate Plovich" userId="186c4d68-f86e-400d-9c74-70a0b8d4d88e" providerId="ADAL" clId="{2543E1F5-FDD3-48F9-AE6E-F667754B9725}" dt="2023-12-11T20:20:57.405" v="115" actId="1076"/>
          <ac:picMkLst>
            <pc:docMk/>
            <pc:sldMk cId="0" sldId="258"/>
            <ac:picMk id="31" creationId="{A575FD41-E95D-D979-76AF-0B3928F9ED6D}"/>
          </ac:picMkLst>
        </pc:picChg>
        <pc:picChg chg="add mod">
          <ac:chgData name="Cate Plovich" userId="186c4d68-f86e-400d-9c74-70a0b8d4d88e" providerId="ADAL" clId="{2543E1F5-FDD3-48F9-AE6E-F667754B9725}" dt="2023-12-11T20:21:08.963" v="121" actId="1076"/>
          <ac:picMkLst>
            <pc:docMk/>
            <pc:sldMk cId="0" sldId="258"/>
            <ac:picMk id="32" creationId="{CC23C09F-B7BE-82E3-BC4D-352F16156F6C}"/>
          </ac:picMkLst>
        </pc:picChg>
        <pc:picChg chg="add mod">
          <ac:chgData name="Cate Plovich" userId="186c4d68-f86e-400d-9c74-70a0b8d4d88e" providerId="ADAL" clId="{2543E1F5-FDD3-48F9-AE6E-F667754B9725}" dt="2023-12-11T20:21:14.827" v="124" actId="1076"/>
          <ac:picMkLst>
            <pc:docMk/>
            <pc:sldMk cId="0" sldId="258"/>
            <ac:picMk id="33" creationId="{8C6A0D56-4061-AC1D-F134-7E6631C3427F}"/>
          </ac:picMkLst>
        </pc:picChg>
        <pc:picChg chg="add mod">
          <ac:chgData name="Cate Plovich" userId="186c4d68-f86e-400d-9c74-70a0b8d4d88e" providerId="ADAL" clId="{2543E1F5-FDD3-48F9-AE6E-F667754B9725}" dt="2023-12-11T20:20:28.019" v="113" actId="1076"/>
          <ac:picMkLst>
            <pc:docMk/>
            <pc:sldMk cId="0" sldId="258"/>
            <ac:picMk id="34" creationId="{276B95AE-3917-E43D-409E-9AF50AD2387C}"/>
          </ac:picMkLst>
        </pc:picChg>
        <pc:picChg chg="add mod">
          <ac:chgData name="Cate Plovich" userId="186c4d68-f86e-400d-9c74-70a0b8d4d88e" providerId="ADAL" clId="{2543E1F5-FDD3-48F9-AE6E-F667754B9725}" dt="2023-12-11T20:21:07.213" v="120" actId="1076"/>
          <ac:picMkLst>
            <pc:docMk/>
            <pc:sldMk cId="0" sldId="258"/>
            <ac:picMk id="35" creationId="{DD8A1A98-E9B0-C111-D2DF-4749A4DB20F5}"/>
          </ac:picMkLst>
        </pc:picChg>
        <pc:picChg chg="add mod">
          <ac:chgData name="Cate Plovich" userId="186c4d68-f86e-400d-9c74-70a0b8d4d88e" providerId="ADAL" clId="{2543E1F5-FDD3-48F9-AE6E-F667754B9725}" dt="2023-12-11T20:21:02.063" v="117" actId="1076"/>
          <ac:picMkLst>
            <pc:docMk/>
            <pc:sldMk cId="0" sldId="258"/>
            <ac:picMk id="36" creationId="{75921B09-0BFB-4E3C-8783-5BC9A7B14F35}"/>
          </ac:picMkLst>
        </pc:picChg>
        <pc:picChg chg="add mod">
          <ac:chgData name="Cate Plovich" userId="186c4d68-f86e-400d-9c74-70a0b8d4d88e" providerId="ADAL" clId="{2543E1F5-FDD3-48F9-AE6E-F667754B9725}" dt="2023-12-11T20:19:26.966" v="83" actId="14100"/>
          <ac:picMkLst>
            <pc:docMk/>
            <pc:sldMk cId="0" sldId="258"/>
            <ac:picMk id="37" creationId="{9C2C00C0-DA63-D13C-6A2D-5850EF34B4A4}"/>
          </ac:picMkLst>
        </pc:picChg>
        <pc:picChg chg="add mod">
          <ac:chgData name="Cate Plovich" userId="186c4d68-f86e-400d-9c74-70a0b8d4d88e" providerId="ADAL" clId="{2543E1F5-FDD3-48F9-AE6E-F667754B9725}" dt="2023-12-11T20:21:18.993" v="126" actId="1076"/>
          <ac:picMkLst>
            <pc:docMk/>
            <pc:sldMk cId="0" sldId="258"/>
            <ac:picMk id="38" creationId="{6A636945-BF64-99C8-3CF3-FF68278C923B}"/>
          </ac:picMkLst>
        </pc:picChg>
        <pc:picChg chg="add mod">
          <ac:chgData name="Cate Plovich" userId="186c4d68-f86e-400d-9c74-70a0b8d4d88e" providerId="ADAL" clId="{2543E1F5-FDD3-48F9-AE6E-F667754B9725}" dt="2023-12-11T20:19:29.182" v="85" actId="14100"/>
          <ac:picMkLst>
            <pc:docMk/>
            <pc:sldMk cId="0" sldId="258"/>
            <ac:picMk id="39" creationId="{F3D0EFF9-E870-EAE0-6D42-0AB6A709B875}"/>
          </ac:picMkLst>
        </pc:picChg>
        <pc:picChg chg="add mod">
          <ac:chgData name="Cate Plovich" userId="186c4d68-f86e-400d-9c74-70a0b8d4d88e" providerId="ADAL" clId="{2543E1F5-FDD3-48F9-AE6E-F667754B9725}" dt="2023-12-11T20:20:15.626" v="106" actId="1076"/>
          <ac:picMkLst>
            <pc:docMk/>
            <pc:sldMk cId="0" sldId="258"/>
            <ac:picMk id="40" creationId="{E4E22366-D0F2-C689-32B9-CD0826F39FD0}"/>
          </ac:picMkLst>
        </pc:picChg>
        <pc:picChg chg="add mod">
          <ac:chgData name="Cate Plovich" userId="186c4d68-f86e-400d-9c74-70a0b8d4d88e" providerId="ADAL" clId="{2543E1F5-FDD3-48F9-AE6E-F667754B9725}" dt="2023-12-11T20:21:11.724" v="122" actId="1076"/>
          <ac:picMkLst>
            <pc:docMk/>
            <pc:sldMk cId="0" sldId="258"/>
            <ac:picMk id="41" creationId="{1A829FF0-C614-E8F1-62BF-3D6CF8506F5C}"/>
          </ac:picMkLst>
        </pc:picChg>
        <pc:picChg chg="add mod">
          <ac:chgData name="Cate Plovich" userId="186c4d68-f86e-400d-9c74-70a0b8d4d88e" providerId="ADAL" clId="{2543E1F5-FDD3-48F9-AE6E-F667754B9725}" dt="2023-12-11T20:21:13.016" v="123" actId="1076"/>
          <ac:picMkLst>
            <pc:docMk/>
            <pc:sldMk cId="0" sldId="258"/>
            <ac:picMk id="42" creationId="{AD45A2D0-FD87-B7F7-92C0-AC6E99713916}"/>
          </ac:picMkLst>
        </pc:picChg>
        <pc:picChg chg="add mod">
          <ac:chgData name="Cate Plovich" userId="186c4d68-f86e-400d-9c74-70a0b8d4d88e" providerId="ADAL" clId="{2543E1F5-FDD3-48F9-AE6E-F667754B9725}" dt="2023-12-11T20:19:38.245" v="89" actId="14100"/>
          <ac:picMkLst>
            <pc:docMk/>
            <pc:sldMk cId="0" sldId="258"/>
            <ac:picMk id="43" creationId="{551BCF21-CB51-EA36-4273-4885F28D59EE}"/>
          </ac:picMkLst>
        </pc:picChg>
        <pc:picChg chg="add mod">
          <ac:chgData name="Cate Plovich" userId="186c4d68-f86e-400d-9c74-70a0b8d4d88e" providerId="ADAL" clId="{2543E1F5-FDD3-48F9-AE6E-F667754B9725}" dt="2023-12-11T20:21:00.981" v="116" actId="1076"/>
          <ac:picMkLst>
            <pc:docMk/>
            <pc:sldMk cId="0" sldId="258"/>
            <ac:picMk id="44" creationId="{E53C1F08-3BD9-162E-B753-78E46D3F8AE9}"/>
          </ac:picMkLst>
        </pc:picChg>
        <pc:picChg chg="add mod">
          <ac:chgData name="Cate Plovich" userId="186c4d68-f86e-400d-9c74-70a0b8d4d88e" providerId="ADAL" clId="{2543E1F5-FDD3-48F9-AE6E-F667754B9725}" dt="2023-12-11T20:19:21.866" v="80" actId="1076"/>
          <ac:picMkLst>
            <pc:docMk/>
            <pc:sldMk cId="0" sldId="258"/>
            <ac:picMk id="45" creationId="{4110E7C9-A0B5-F0EC-F487-52649A259F2C}"/>
          </ac:picMkLst>
        </pc:picChg>
      </pc:sldChg>
      <pc:sldChg chg="del">
        <pc:chgData name="Cate Plovich" userId="186c4d68-f86e-400d-9c74-70a0b8d4d88e" providerId="ADAL" clId="{2543E1F5-FDD3-48F9-AE6E-F667754B9725}" dt="2023-12-11T20:16:22.687" v="21" actId="47"/>
        <pc:sldMkLst>
          <pc:docMk/>
          <pc:sldMk cId="0" sldId="259"/>
        </pc:sldMkLst>
      </pc:sldChg>
      <pc:sldChg chg="del">
        <pc:chgData name="Cate Plovich" userId="186c4d68-f86e-400d-9c74-70a0b8d4d88e" providerId="ADAL" clId="{2543E1F5-FDD3-48F9-AE6E-F667754B9725}" dt="2023-12-11T20:16:24.524" v="22" actId="47"/>
        <pc:sldMkLst>
          <pc:docMk/>
          <pc:sldMk cId="0" sldId="260"/>
        </pc:sldMkLst>
      </pc:sldChg>
      <pc:sldChg chg="del">
        <pc:chgData name="Cate Plovich" userId="186c4d68-f86e-400d-9c74-70a0b8d4d88e" providerId="ADAL" clId="{2543E1F5-FDD3-48F9-AE6E-F667754B9725}" dt="2023-12-11T20:22:48.574" v="138" actId="47"/>
        <pc:sldMkLst>
          <pc:docMk/>
          <pc:sldMk cId="0" sldId="261"/>
        </pc:sldMkLst>
      </pc:sldChg>
      <pc:sldChg chg="del">
        <pc:chgData name="Cate Plovich" userId="186c4d68-f86e-400d-9c74-70a0b8d4d88e" providerId="ADAL" clId="{2543E1F5-FDD3-48F9-AE6E-F667754B9725}" dt="2023-12-11T20:22:49.192" v="139" actId="47"/>
        <pc:sldMkLst>
          <pc:docMk/>
          <pc:sldMk cId="0" sldId="262"/>
        </pc:sldMkLst>
      </pc:sldChg>
      <pc:sldChg chg="del">
        <pc:chgData name="Cate Plovich" userId="186c4d68-f86e-400d-9c74-70a0b8d4d88e" providerId="ADAL" clId="{2543E1F5-FDD3-48F9-AE6E-F667754B9725}" dt="2023-12-11T20:23:12.138" v="140" actId="47"/>
        <pc:sldMkLst>
          <pc:docMk/>
          <pc:sldMk cId="0" sldId="263"/>
        </pc:sldMkLst>
      </pc:sldChg>
      <pc:sldChg chg="del">
        <pc:chgData name="Cate Plovich" userId="186c4d68-f86e-400d-9c74-70a0b8d4d88e" providerId="ADAL" clId="{2543E1F5-FDD3-48F9-AE6E-F667754B9725}" dt="2023-12-11T20:23:12.890" v="141" actId="47"/>
        <pc:sldMkLst>
          <pc:docMk/>
          <pc:sldMk cId="0" sldId="264"/>
        </pc:sldMkLst>
      </pc:sldChg>
      <pc:sldChg chg="addSp delSp modSp mod">
        <pc:chgData name="Cate Plovich" userId="186c4d68-f86e-400d-9c74-70a0b8d4d88e" providerId="ADAL" clId="{2543E1F5-FDD3-48F9-AE6E-F667754B9725}" dt="2023-12-11T20:29:53.743" v="276" actId="20577"/>
        <pc:sldMkLst>
          <pc:docMk/>
          <pc:sldMk cId="0" sldId="265"/>
        </pc:sldMkLst>
        <pc:spChg chg="add mod">
          <ac:chgData name="Cate Plovich" userId="186c4d68-f86e-400d-9c74-70a0b8d4d88e" providerId="ADAL" clId="{2543E1F5-FDD3-48F9-AE6E-F667754B9725}" dt="2023-12-11T20:24:05.634" v="171" actId="113"/>
          <ac:spMkLst>
            <pc:docMk/>
            <pc:sldMk cId="0" sldId="265"/>
            <ac:spMk id="2" creationId="{5580DA9D-A854-7106-75F3-537382A58466}"/>
          </ac:spMkLst>
        </pc:spChg>
        <pc:spChg chg="add del mod">
          <ac:chgData name="Cate Plovich" userId="186c4d68-f86e-400d-9c74-70a0b8d4d88e" providerId="ADAL" clId="{2543E1F5-FDD3-48F9-AE6E-F667754B9725}" dt="2023-12-11T20:26:40.959" v="194" actId="33987"/>
          <ac:spMkLst>
            <pc:docMk/>
            <pc:sldMk cId="0" sldId="265"/>
            <ac:spMk id="3" creationId="{FD1DFC65-46CC-02E4-AD19-C0C2C16E1CF3}"/>
          </ac:spMkLst>
        </pc:spChg>
        <pc:spChg chg="add del mod">
          <ac:chgData name="Cate Plovich" userId="186c4d68-f86e-400d-9c74-70a0b8d4d88e" providerId="ADAL" clId="{2543E1F5-FDD3-48F9-AE6E-F667754B9725}" dt="2023-12-11T20:29:26.818" v="251"/>
          <ac:spMkLst>
            <pc:docMk/>
            <pc:sldMk cId="0" sldId="265"/>
            <ac:spMk id="4" creationId="{62E30E5B-B8A5-AF59-AD7A-7836B39A7B23}"/>
          </ac:spMkLst>
        </pc:spChg>
        <pc:spChg chg="add mod">
          <ac:chgData name="Cate Plovich" userId="186c4d68-f86e-400d-9c74-70a0b8d4d88e" providerId="ADAL" clId="{2543E1F5-FDD3-48F9-AE6E-F667754B9725}" dt="2023-12-11T20:29:53.743" v="276" actId="20577"/>
          <ac:spMkLst>
            <pc:docMk/>
            <pc:sldMk cId="0" sldId="265"/>
            <ac:spMk id="5" creationId="{3BD0AAEF-B202-914C-83AC-B6CACE96699A}"/>
          </ac:spMkLst>
        </pc:spChg>
        <pc:spChg chg="add del mod">
          <ac:chgData name="Cate Plovich" userId="186c4d68-f86e-400d-9c74-70a0b8d4d88e" providerId="ADAL" clId="{2543E1F5-FDD3-48F9-AE6E-F667754B9725}" dt="2023-12-11T20:29:15.277" v="248" actId="478"/>
          <ac:spMkLst>
            <pc:docMk/>
            <pc:sldMk cId="0" sldId="265"/>
            <ac:spMk id="276" creationId="{00000000-0000-0000-0000-000000000000}"/>
          </ac:spMkLst>
        </pc:spChg>
      </pc:sldChg>
      <pc:sldChg chg="del">
        <pc:chgData name="Cate Plovich" userId="186c4d68-f86e-400d-9c74-70a0b8d4d88e" providerId="ADAL" clId="{2543E1F5-FDD3-48F9-AE6E-F667754B9725}" dt="2023-12-11T20:23:14.086" v="142" actId="47"/>
        <pc:sldMkLst>
          <pc:docMk/>
          <pc:sldMk cId="3758336099" sldId="266"/>
        </pc:sldMkLst>
      </pc:sldChg>
      <pc:sldChg chg="del">
        <pc:chgData name="Cate Plovich" userId="186c4d68-f86e-400d-9c74-70a0b8d4d88e" providerId="ADAL" clId="{2543E1F5-FDD3-48F9-AE6E-F667754B9725}" dt="2023-12-11T20:23:17.101" v="143" actId="47"/>
        <pc:sldMkLst>
          <pc:docMk/>
          <pc:sldMk cId="3800681793" sldId="267"/>
        </pc:sldMkLst>
      </pc:sldChg>
      <pc:sldChg chg="modSp mod ord">
        <pc:chgData name="Cate Plovich" userId="186c4d68-f86e-400d-9c74-70a0b8d4d88e" providerId="ADAL" clId="{2543E1F5-FDD3-48F9-AE6E-F667754B9725}" dt="2023-12-11T20:34:34.841" v="288" actId="20577"/>
        <pc:sldMkLst>
          <pc:docMk/>
          <pc:sldMk cId="672231251" sldId="268"/>
        </pc:sldMkLst>
        <pc:spChg chg="mod">
          <ac:chgData name="Cate Plovich" userId="186c4d68-f86e-400d-9c74-70a0b8d4d88e" providerId="ADAL" clId="{2543E1F5-FDD3-48F9-AE6E-F667754B9725}" dt="2023-12-11T20:34:34.841" v="288" actId="20577"/>
          <ac:spMkLst>
            <pc:docMk/>
            <pc:sldMk cId="672231251" sldId="268"/>
            <ac:spMk id="2" creationId="{084DAC2F-51CE-828A-9FFA-3604C2221741}"/>
          </ac:spMkLst>
        </pc:spChg>
      </pc:sldChg>
      <pc:sldChg chg="modSp add mod">
        <pc:chgData name="Cate Plovich" userId="186c4d68-f86e-400d-9c74-70a0b8d4d88e" providerId="ADAL" clId="{2543E1F5-FDD3-48F9-AE6E-F667754B9725}" dt="2023-12-11T20:22:23.553" v="133" actId="207"/>
        <pc:sldMkLst>
          <pc:docMk/>
          <pc:sldMk cId="3873940578" sldId="269"/>
        </pc:sldMkLst>
        <pc:spChg chg="mod">
          <ac:chgData name="Cate Plovich" userId="186c4d68-f86e-400d-9c74-70a0b8d4d88e" providerId="ADAL" clId="{2543E1F5-FDD3-48F9-AE6E-F667754B9725}" dt="2023-12-11T20:22:23.553" v="133" actId="207"/>
          <ac:spMkLst>
            <pc:docMk/>
            <pc:sldMk cId="3873940578" sldId="269"/>
            <ac:spMk id="3" creationId="{39B782DB-0626-B6EA-602D-8E97990270C0}"/>
          </ac:spMkLst>
        </pc:spChg>
        <pc:spChg chg="mod">
          <ac:chgData name="Cate Plovich" userId="186c4d68-f86e-400d-9c74-70a0b8d4d88e" providerId="ADAL" clId="{2543E1F5-FDD3-48F9-AE6E-F667754B9725}" dt="2023-12-11T20:22:23.553" v="133" actId="207"/>
          <ac:spMkLst>
            <pc:docMk/>
            <pc:sldMk cId="3873940578" sldId="269"/>
            <ac:spMk id="4" creationId="{47239183-FB2F-68F9-7DD4-7DA3B44441A7}"/>
          </ac:spMkLst>
        </pc:spChg>
        <pc:spChg chg="mod">
          <ac:chgData name="Cate Plovich" userId="186c4d68-f86e-400d-9c74-70a0b8d4d88e" providerId="ADAL" clId="{2543E1F5-FDD3-48F9-AE6E-F667754B9725}" dt="2023-12-11T20:22:23.553" v="133" actId="207"/>
          <ac:spMkLst>
            <pc:docMk/>
            <pc:sldMk cId="3873940578" sldId="269"/>
            <ac:spMk id="6" creationId="{5B5E71B7-9CFE-C634-E7E3-AFE4CB40204C}"/>
          </ac:spMkLst>
        </pc:spChg>
        <pc:spChg chg="mod">
          <ac:chgData name="Cate Plovich" userId="186c4d68-f86e-400d-9c74-70a0b8d4d88e" providerId="ADAL" clId="{2543E1F5-FDD3-48F9-AE6E-F667754B9725}" dt="2023-12-11T20:22:23.553" v="133" actId="207"/>
          <ac:spMkLst>
            <pc:docMk/>
            <pc:sldMk cId="3873940578" sldId="269"/>
            <ac:spMk id="7" creationId="{8A96EC5C-A5B6-573E-3660-50877F193FD0}"/>
          </ac:spMkLst>
        </pc:spChg>
        <pc:spChg chg="mod">
          <ac:chgData name="Cate Plovich" userId="186c4d68-f86e-400d-9c74-70a0b8d4d88e" providerId="ADAL" clId="{2543E1F5-FDD3-48F9-AE6E-F667754B9725}" dt="2023-12-11T20:22:23.553" v="133" actId="207"/>
          <ac:spMkLst>
            <pc:docMk/>
            <pc:sldMk cId="3873940578" sldId="269"/>
            <ac:spMk id="8" creationId="{7A1BEBFE-933E-5EF2-7DB2-283AA556748E}"/>
          </ac:spMkLst>
        </pc:spChg>
        <pc:grpChg chg="mod">
          <ac:chgData name="Cate Plovich" userId="186c4d68-f86e-400d-9c74-70a0b8d4d88e" providerId="ADAL" clId="{2543E1F5-FDD3-48F9-AE6E-F667754B9725}" dt="2023-12-11T20:22:23.553" v="133" actId="207"/>
          <ac:grpSpMkLst>
            <pc:docMk/>
            <pc:sldMk cId="3873940578" sldId="269"/>
            <ac:grpSpMk id="2" creationId="{B6DC5918-16B2-9B5C-5E5B-54D2263B24CA}"/>
          </ac:grpSpMkLst>
        </pc:grpChg>
        <pc:grpChg chg="mod">
          <ac:chgData name="Cate Plovich" userId="186c4d68-f86e-400d-9c74-70a0b8d4d88e" providerId="ADAL" clId="{2543E1F5-FDD3-48F9-AE6E-F667754B9725}" dt="2023-12-11T20:22:23.553" v="133" actId="207"/>
          <ac:grpSpMkLst>
            <pc:docMk/>
            <pc:sldMk cId="3873940578" sldId="269"/>
            <ac:grpSpMk id="5" creationId="{819DB5C1-3C9A-7D18-CC0A-3CA4D8C6DE6A}"/>
          </ac:grpSpMkLst>
        </pc:grpChg>
      </pc:sldChg>
      <pc:sldChg chg="modSp add mod">
        <pc:chgData name="Cate Plovich" userId="186c4d68-f86e-400d-9c74-70a0b8d4d88e" providerId="ADAL" clId="{2543E1F5-FDD3-48F9-AE6E-F667754B9725}" dt="2023-12-11T20:22:33.791" v="135" actId="207"/>
        <pc:sldMkLst>
          <pc:docMk/>
          <pc:sldMk cId="1798272543" sldId="270"/>
        </pc:sldMkLst>
        <pc:spChg chg="mod">
          <ac:chgData name="Cate Plovich" userId="186c4d68-f86e-400d-9c74-70a0b8d4d88e" providerId="ADAL" clId="{2543E1F5-FDD3-48F9-AE6E-F667754B9725}" dt="2023-12-11T20:22:33.791" v="135" actId="207"/>
          <ac:spMkLst>
            <pc:docMk/>
            <pc:sldMk cId="1798272543" sldId="270"/>
            <ac:spMk id="3" creationId="{39B782DB-0626-B6EA-602D-8E97990270C0}"/>
          </ac:spMkLst>
        </pc:spChg>
        <pc:spChg chg="mod">
          <ac:chgData name="Cate Plovich" userId="186c4d68-f86e-400d-9c74-70a0b8d4d88e" providerId="ADAL" clId="{2543E1F5-FDD3-48F9-AE6E-F667754B9725}" dt="2023-12-11T20:22:33.791" v="135" actId="207"/>
          <ac:spMkLst>
            <pc:docMk/>
            <pc:sldMk cId="1798272543" sldId="270"/>
            <ac:spMk id="4" creationId="{47239183-FB2F-68F9-7DD4-7DA3B44441A7}"/>
          </ac:spMkLst>
        </pc:spChg>
        <pc:spChg chg="mod">
          <ac:chgData name="Cate Plovich" userId="186c4d68-f86e-400d-9c74-70a0b8d4d88e" providerId="ADAL" clId="{2543E1F5-FDD3-48F9-AE6E-F667754B9725}" dt="2023-12-11T20:22:33.791" v="135" actId="207"/>
          <ac:spMkLst>
            <pc:docMk/>
            <pc:sldMk cId="1798272543" sldId="270"/>
            <ac:spMk id="6" creationId="{5B5E71B7-9CFE-C634-E7E3-AFE4CB40204C}"/>
          </ac:spMkLst>
        </pc:spChg>
        <pc:spChg chg="mod">
          <ac:chgData name="Cate Plovich" userId="186c4d68-f86e-400d-9c74-70a0b8d4d88e" providerId="ADAL" clId="{2543E1F5-FDD3-48F9-AE6E-F667754B9725}" dt="2023-12-11T20:22:33.791" v="135" actId="207"/>
          <ac:spMkLst>
            <pc:docMk/>
            <pc:sldMk cId="1798272543" sldId="270"/>
            <ac:spMk id="7" creationId="{8A96EC5C-A5B6-573E-3660-50877F193FD0}"/>
          </ac:spMkLst>
        </pc:spChg>
        <pc:spChg chg="mod">
          <ac:chgData name="Cate Plovich" userId="186c4d68-f86e-400d-9c74-70a0b8d4d88e" providerId="ADAL" clId="{2543E1F5-FDD3-48F9-AE6E-F667754B9725}" dt="2023-12-11T20:22:33.791" v="135" actId="207"/>
          <ac:spMkLst>
            <pc:docMk/>
            <pc:sldMk cId="1798272543" sldId="270"/>
            <ac:spMk id="8" creationId="{7A1BEBFE-933E-5EF2-7DB2-283AA556748E}"/>
          </ac:spMkLst>
        </pc:spChg>
        <pc:grpChg chg="mod">
          <ac:chgData name="Cate Plovich" userId="186c4d68-f86e-400d-9c74-70a0b8d4d88e" providerId="ADAL" clId="{2543E1F5-FDD3-48F9-AE6E-F667754B9725}" dt="2023-12-11T20:22:33.791" v="135" actId="207"/>
          <ac:grpSpMkLst>
            <pc:docMk/>
            <pc:sldMk cId="1798272543" sldId="270"/>
            <ac:grpSpMk id="2" creationId="{B6DC5918-16B2-9B5C-5E5B-54D2263B24CA}"/>
          </ac:grpSpMkLst>
        </pc:grpChg>
        <pc:grpChg chg="mod">
          <ac:chgData name="Cate Plovich" userId="186c4d68-f86e-400d-9c74-70a0b8d4d88e" providerId="ADAL" clId="{2543E1F5-FDD3-48F9-AE6E-F667754B9725}" dt="2023-12-11T20:22:33.791" v="135" actId="207"/>
          <ac:grpSpMkLst>
            <pc:docMk/>
            <pc:sldMk cId="1798272543" sldId="270"/>
            <ac:grpSpMk id="5" creationId="{819DB5C1-3C9A-7D18-CC0A-3CA4D8C6DE6A}"/>
          </ac:grpSpMkLst>
        </pc:grpChg>
      </pc:sldChg>
      <pc:sldChg chg="modSp add mod">
        <pc:chgData name="Cate Plovich" userId="186c4d68-f86e-400d-9c74-70a0b8d4d88e" providerId="ADAL" clId="{2543E1F5-FDD3-48F9-AE6E-F667754B9725}" dt="2023-12-11T20:22:42.346" v="137" actId="207"/>
        <pc:sldMkLst>
          <pc:docMk/>
          <pc:sldMk cId="647476769" sldId="271"/>
        </pc:sldMkLst>
        <pc:spChg chg="mod">
          <ac:chgData name="Cate Plovich" userId="186c4d68-f86e-400d-9c74-70a0b8d4d88e" providerId="ADAL" clId="{2543E1F5-FDD3-48F9-AE6E-F667754B9725}" dt="2023-12-11T20:22:42.346" v="137" actId="207"/>
          <ac:spMkLst>
            <pc:docMk/>
            <pc:sldMk cId="647476769" sldId="271"/>
            <ac:spMk id="3" creationId="{39B782DB-0626-B6EA-602D-8E97990270C0}"/>
          </ac:spMkLst>
        </pc:spChg>
        <pc:spChg chg="mod">
          <ac:chgData name="Cate Plovich" userId="186c4d68-f86e-400d-9c74-70a0b8d4d88e" providerId="ADAL" clId="{2543E1F5-FDD3-48F9-AE6E-F667754B9725}" dt="2023-12-11T20:22:42.346" v="137" actId="207"/>
          <ac:spMkLst>
            <pc:docMk/>
            <pc:sldMk cId="647476769" sldId="271"/>
            <ac:spMk id="4" creationId="{47239183-FB2F-68F9-7DD4-7DA3B44441A7}"/>
          </ac:spMkLst>
        </pc:spChg>
        <pc:spChg chg="mod">
          <ac:chgData name="Cate Plovich" userId="186c4d68-f86e-400d-9c74-70a0b8d4d88e" providerId="ADAL" clId="{2543E1F5-FDD3-48F9-AE6E-F667754B9725}" dt="2023-12-11T20:22:42.346" v="137" actId="207"/>
          <ac:spMkLst>
            <pc:docMk/>
            <pc:sldMk cId="647476769" sldId="271"/>
            <ac:spMk id="6" creationId="{5B5E71B7-9CFE-C634-E7E3-AFE4CB40204C}"/>
          </ac:spMkLst>
        </pc:spChg>
        <pc:spChg chg="mod">
          <ac:chgData name="Cate Plovich" userId="186c4d68-f86e-400d-9c74-70a0b8d4d88e" providerId="ADAL" clId="{2543E1F5-FDD3-48F9-AE6E-F667754B9725}" dt="2023-12-11T20:22:42.346" v="137" actId="207"/>
          <ac:spMkLst>
            <pc:docMk/>
            <pc:sldMk cId="647476769" sldId="271"/>
            <ac:spMk id="7" creationId="{8A96EC5C-A5B6-573E-3660-50877F193FD0}"/>
          </ac:spMkLst>
        </pc:spChg>
        <pc:spChg chg="mod">
          <ac:chgData name="Cate Plovich" userId="186c4d68-f86e-400d-9c74-70a0b8d4d88e" providerId="ADAL" clId="{2543E1F5-FDD3-48F9-AE6E-F667754B9725}" dt="2023-12-11T20:22:42.346" v="137" actId="207"/>
          <ac:spMkLst>
            <pc:docMk/>
            <pc:sldMk cId="647476769" sldId="271"/>
            <ac:spMk id="8" creationId="{7A1BEBFE-933E-5EF2-7DB2-283AA556748E}"/>
          </ac:spMkLst>
        </pc:spChg>
        <pc:grpChg chg="mod">
          <ac:chgData name="Cate Plovich" userId="186c4d68-f86e-400d-9c74-70a0b8d4d88e" providerId="ADAL" clId="{2543E1F5-FDD3-48F9-AE6E-F667754B9725}" dt="2023-12-11T20:22:42.346" v="137" actId="207"/>
          <ac:grpSpMkLst>
            <pc:docMk/>
            <pc:sldMk cId="647476769" sldId="271"/>
            <ac:grpSpMk id="2" creationId="{B6DC5918-16B2-9B5C-5E5B-54D2263B24CA}"/>
          </ac:grpSpMkLst>
        </pc:grpChg>
        <pc:grpChg chg="mod">
          <ac:chgData name="Cate Plovich" userId="186c4d68-f86e-400d-9c74-70a0b8d4d88e" providerId="ADAL" clId="{2543E1F5-FDD3-48F9-AE6E-F667754B9725}" dt="2023-12-11T20:22:42.346" v="137" actId="207"/>
          <ac:grpSpMkLst>
            <pc:docMk/>
            <pc:sldMk cId="647476769" sldId="271"/>
            <ac:grpSpMk id="5" creationId="{819DB5C1-3C9A-7D18-CC0A-3CA4D8C6DE6A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8ce70b22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8ce70b22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8ce70b22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8ce70b22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7333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8ce70b22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8ce70b22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0891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8ce70b22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8ce70b22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8083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78ce70b22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78ce70b22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ackground-abstract-christmas-1742046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etsy.com/listing/451097084/colorful-ugly-christmas-sweater-clip-art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8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8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8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8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DAC2F-51CE-828A-9FFA-3604C2221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0" y="445239"/>
            <a:ext cx="8520600" cy="1158949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Ugly </a:t>
            </a:r>
            <a:r>
              <a:rPr lang="en-US"/>
              <a:t>Sweater- Design </a:t>
            </a:r>
            <a:endParaRPr lang="en-US" dirty="0"/>
          </a:p>
        </p:txBody>
      </p:sp>
      <p:pic>
        <p:nvPicPr>
          <p:cNvPr id="5" name="Picture 4" descr="A green sweater with a santa claus on it&#10;&#10;Description automatically generated">
            <a:extLst>
              <a:ext uri="{FF2B5EF4-FFF2-40B4-BE49-F238E27FC236}">
                <a16:creationId xmlns:a16="http://schemas.microsoft.com/office/drawing/2014/main" id="{3183369F-CB77-DBFC-8C7E-F80CC402F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24609" y="2295304"/>
            <a:ext cx="2294782" cy="212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3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6;p16">
            <a:extLst>
              <a:ext uri="{FF2B5EF4-FFF2-40B4-BE49-F238E27FC236}">
                <a16:creationId xmlns:a16="http://schemas.microsoft.com/office/drawing/2014/main" id="{B6DC5918-16B2-9B5C-5E5B-54D2263B24C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467706" y="847610"/>
            <a:ext cx="4208587" cy="3448280"/>
            <a:chOff x="6543875" y="939480"/>
            <a:chExt cx="2300573" cy="1853634"/>
          </a:xfrm>
        </p:grpSpPr>
        <p:sp>
          <p:nvSpPr>
            <p:cNvPr id="3" name="Google Shape;97;p16">
              <a:extLst>
                <a:ext uri="{FF2B5EF4-FFF2-40B4-BE49-F238E27FC236}">
                  <a16:creationId xmlns:a16="http://schemas.microsoft.com/office/drawing/2014/main" id="{39B782DB-0626-B6EA-602D-8E97990270C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63218" y="939480"/>
              <a:ext cx="663009" cy="317590"/>
            </a:xfrm>
            <a:custGeom>
              <a:avLst/>
              <a:gdLst/>
              <a:ahLst/>
              <a:cxnLst/>
              <a:rect l="l" t="t" r="r" b="b"/>
              <a:pathLst>
                <a:path w="1367028" h="654824" extrusionOk="0">
                  <a:moveTo>
                    <a:pt x="651967" y="654825"/>
                  </a:moveTo>
                  <a:lnTo>
                    <a:pt x="715061" y="654825"/>
                  </a:lnTo>
                  <a:cubicBezTo>
                    <a:pt x="1055674" y="654233"/>
                    <a:pt x="1339047" y="392802"/>
                    <a:pt x="1367028" y="53340"/>
                  </a:cubicBezTo>
                  <a:lnTo>
                    <a:pt x="1217333" y="0"/>
                  </a:lnTo>
                  <a:lnTo>
                    <a:pt x="1064933" y="0"/>
                  </a:lnTo>
                  <a:cubicBezTo>
                    <a:pt x="1064723" y="193142"/>
                    <a:pt x="908203" y="349662"/>
                    <a:pt x="715061" y="349872"/>
                  </a:cubicBezTo>
                  <a:lnTo>
                    <a:pt x="651967" y="349872"/>
                  </a:lnTo>
                  <a:cubicBezTo>
                    <a:pt x="458825" y="349662"/>
                    <a:pt x="302305" y="193142"/>
                    <a:pt x="302095" y="0"/>
                  </a:cubicBezTo>
                  <a:lnTo>
                    <a:pt x="149695" y="0"/>
                  </a:lnTo>
                  <a:lnTo>
                    <a:pt x="0" y="53340"/>
                  </a:lnTo>
                  <a:cubicBezTo>
                    <a:pt x="27981" y="392802"/>
                    <a:pt x="311354" y="654233"/>
                    <a:pt x="651967" y="654825"/>
                  </a:cubicBezTo>
                  <a:close/>
                </a:path>
              </a:pathLst>
            </a:custGeom>
            <a:solidFill>
              <a:srgbClr val="E7E6E6"/>
            </a:solidFill>
            <a:ln w="38100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98;p16">
              <a:extLst>
                <a:ext uri="{FF2B5EF4-FFF2-40B4-BE49-F238E27FC236}">
                  <a16:creationId xmlns:a16="http://schemas.microsoft.com/office/drawing/2014/main" id="{47239183-FB2F-68F9-7DD4-7DA3B44441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43875" y="965368"/>
              <a:ext cx="2300573" cy="1678383"/>
            </a:xfrm>
            <a:custGeom>
              <a:avLst/>
              <a:gdLst/>
              <a:ahLst/>
              <a:cxnLst/>
              <a:rect l="l" t="t" r="r" b="b"/>
              <a:pathLst>
                <a:path w="4743450" h="3460584" extrusionOk="0">
                  <a:moveTo>
                    <a:pt x="3442335" y="137465"/>
                  </a:moveTo>
                  <a:lnTo>
                    <a:pt x="3055239" y="0"/>
                  </a:lnTo>
                  <a:cubicBezTo>
                    <a:pt x="3027258" y="339463"/>
                    <a:pt x="2743885" y="600893"/>
                    <a:pt x="2403272" y="601485"/>
                  </a:cubicBezTo>
                  <a:lnTo>
                    <a:pt x="2340178" y="601485"/>
                  </a:lnTo>
                  <a:cubicBezTo>
                    <a:pt x="1999565" y="600893"/>
                    <a:pt x="1716192" y="339463"/>
                    <a:pt x="1688211" y="0"/>
                  </a:cubicBezTo>
                  <a:lnTo>
                    <a:pt x="1301115" y="137465"/>
                  </a:lnTo>
                  <a:lnTo>
                    <a:pt x="0" y="1513294"/>
                  </a:lnTo>
                  <a:lnTo>
                    <a:pt x="0" y="2257730"/>
                  </a:lnTo>
                  <a:cubicBezTo>
                    <a:pt x="0" y="2299814"/>
                    <a:pt x="34116" y="2333930"/>
                    <a:pt x="76200" y="2333930"/>
                  </a:cubicBezTo>
                  <a:lnTo>
                    <a:pt x="604457" y="2333930"/>
                  </a:lnTo>
                  <a:cubicBezTo>
                    <a:pt x="646541" y="2333930"/>
                    <a:pt x="680657" y="2299814"/>
                    <a:pt x="680657" y="2257730"/>
                  </a:cubicBezTo>
                  <a:lnTo>
                    <a:pt x="680657" y="1785023"/>
                  </a:lnTo>
                  <a:lnTo>
                    <a:pt x="1301115" y="1131722"/>
                  </a:lnTo>
                  <a:lnTo>
                    <a:pt x="1301115" y="3346285"/>
                  </a:lnTo>
                  <a:cubicBezTo>
                    <a:pt x="1301115" y="3409411"/>
                    <a:pt x="1352289" y="3460585"/>
                    <a:pt x="1415415" y="3460585"/>
                  </a:cubicBezTo>
                  <a:lnTo>
                    <a:pt x="3328035" y="3460585"/>
                  </a:lnTo>
                  <a:cubicBezTo>
                    <a:pt x="3391161" y="3460585"/>
                    <a:pt x="3442335" y="3409411"/>
                    <a:pt x="3442335" y="3346285"/>
                  </a:cubicBezTo>
                  <a:lnTo>
                    <a:pt x="3442335" y="1131722"/>
                  </a:lnTo>
                  <a:lnTo>
                    <a:pt x="4062946" y="1785023"/>
                  </a:lnTo>
                  <a:lnTo>
                    <a:pt x="4062946" y="2257730"/>
                  </a:lnTo>
                  <a:cubicBezTo>
                    <a:pt x="4062946" y="2299814"/>
                    <a:pt x="4097062" y="2333930"/>
                    <a:pt x="4139146" y="2333930"/>
                  </a:cubicBezTo>
                  <a:lnTo>
                    <a:pt x="4667250" y="2333930"/>
                  </a:lnTo>
                  <a:cubicBezTo>
                    <a:pt x="4709334" y="2333930"/>
                    <a:pt x="4743450" y="2299814"/>
                    <a:pt x="4743450" y="2257730"/>
                  </a:cubicBezTo>
                  <a:lnTo>
                    <a:pt x="4743450" y="1513294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" name="Google Shape;99;p16">
              <a:extLst>
                <a:ext uri="{FF2B5EF4-FFF2-40B4-BE49-F238E27FC236}">
                  <a16:creationId xmlns:a16="http://schemas.microsoft.com/office/drawing/2014/main" id="{819DB5C1-3C9A-7D18-CC0A-3CA4D8C6DE6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591514" y="2097968"/>
              <a:ext cx="2206476" cy="695147"/>
              <a:chOff x="3822687" y="3906354"/>
              <a:chExt cx="4546624" cy="1432407"/>
            </a:xfrm>
          </p:grpSpPr>
          <p:sp>
            <p:nvSpPr>
              <p:cNvPr id="6" name="Google Shape;100;p16">
                <a:extLst>
                  <a:ext uri="{FF2B5EF4-FFF2-40B4-BE49-F238E27FC236}">
                    <a16:creationId xmlns:a16="http://schemas.microsoft.com/office/drawing/2014/main" id="{5B5E71B7-9CFE-C634-E7E3-AFE4CB40204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149862" y="5032933"/>
                <a:ext cx="1892312" cy="305828"/>
              </a:xfrm>
              <a:custGeom>
                <a:avLst/>
                <a:gdLst/>
                <a:ahLst/>
                <a:cxnLst/>
                <a:rect l="l" t="t" r="r" b="b"/>
                <a:pathLst>
                  <a:path w="1892312" h="305828" extrusionOk="0">
                    <a:moveTo>
                      <a:pt x="0" y="0"/>
                    </a:moveTo>
                    <a:lnTo>
                      <a:pt x="1892313" y="0"/>
                    </a:lnTo>
                    <a:lnTo>
                      <a:pt x="1892313" y="305829"/>
                    </a:lnTo>
                    <a:lnTo>
                      <a:pt x="0" y="305829"/>
                    </a:lnTo>
                    <a:close/>
                  </a:path>
                </a:pathLst>
              </a:custGeom>
              <a:solidFill>
                <a:srgbClr val="E7E6E6"/>
              </a:solidFill>
              <a:ln w="38100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101;p16">
                <a:extLst>
                  <a:ext uri="{FF2B5EF4-FFF2-40B4-BE49-F238E27FC236}">
                    <a16:creationId xmlns:a16="http://schemas.microsoft.com/office/drawing/2014/main" id="{8A96EC5C-A5B6-573E-3660-50877F193FD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885480" y="3906354"/>
                <a:ext cx="483831" cy="305828"/>
              </a:xfrm>
              <a:custGeom>
                <a:avLst/>
                <a:gdLst/>
                <a:ahLst/>
                <a:cxnLst/>
                <a:rect l="l" t="t" r="r" b="b"/>
                <a:pathLst>
                  <a:path w="483831" h="305828" extrusionOk="0">
                    <a:moveTo>
                      <a:pt x="0" y="0"/>
                    </a:moveTo>
                    <a:lnTo>
                      <a:pt x="483832" y="0"/>
                    </a:lnTo>
                    <a:lnTo>
                      <a:pt x="483832" y="305829"/>
                    </a:lnTo>
                    <a:lnTo>
                      <a:pt x="0" y="305829"/>
                    </a:lnTo>
                    <a:close/>
                  </a:path>
                </a:pathLst>
              </a:custGeom>
              <a:solidFill>
                <a:srgbClr val="E7E6E6"/>
              </a:solidFill>
              <a:ln w="38100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" name="Google Shape;102;p16">
                <a:extLst>
                  <a:ext uri="{FF2B5EF4-FFF2-40B4-BE49-F238E27FC236}">
                    <a16:creationId xmlns:a16="http://schemas.microsoft.com/office/drawing/2014/main" id="{7A1BEBFE-933E-5EF2-7DB2-283AA556748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10800000">
                <a:off x="3822687" y="3906354"/>
                <a:ext cx="483831" cy="305828"/>
              </a:xfrm>
              <a:custGeom>
                <a:avLst/>
                <a:gdLst/>
                <a:ahLst/>
                <a:cxnLst/>
                <a:rect l="l" t="t" r="r" b="b"/>
                <a:pathLst>
                  <a:path w="483831" h="305828" extrusionOk="0">
                    <a:moveTo>
                      <a:pt x="0" y="0"/>
                    </a:moveTo>
                    <a:lnTo>
                      <a:pt x="483832" y="0"/>
                    </a:lnTo>
                    <a:lnTo>
                      <a:pt x="483832" y="305829"/>
                    </a:lnTo>
                    <a:lnTo>
                      <a:pt x="0" y="305829"/>
                    </a:lnTo>
                    <a:close/>
                  </a:path>
                </a:pathLst>
              </a:custGeom>
              <a:solidFill>
                <a:srgbClr val="E7E6E6"/>
              </a:solidFill>
              <a:ln w="38100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" name="Google Shape;149;p17">
            <a:extLst>
              <a:ext uri="{FF2B5EF4-FFF2-40B4-BE49-F238E27FC236}">
                <a16:creationId xmlns:a16="http://schemas.microsoft.com/office/drawing/2014/main" id="{44CFDF19-5D17-458C-BDC2-E2F54C30AE3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7675" y="374999"/>
            <a:ext cx="2169880" cy="520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50;p17">
            <a:extLst>
              <a:ext uri="{FF2B5EF4-FFF2-40B4-BE49-F238E27FC236}">
                <a16:creationId xmlns:a16="http://schemas.microsoft.com/office/drawing/2014/main" id="{009190EE-8BB3-95F9-0F75-3E05CE133CF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7675" y="1022114"/>
            <a:ext cx="2169880" cy="524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53;p17">
            <a:extLst>
              <a:ext uri="{FF2B5EF4-FFF2-40B4-BE49-F238E27FC236}">
                <a16:creationId xmlns:a16="http://schemas.microsoft.com/office/drawing/2014/main" id="{47A826D5-F0FF-D387-7857-46998AD57CC6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7675" y="1673002"/>
            <a:ext cx="2169880" cy="520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57;p17">
            <a:extLst>
              <a:ext uri="{FF2B5EF4-FFF2-40B4-BE49-F238E27FC236}">
                <a16:creationId xmlns:a16="http://schemas.microsoft.com/office/drawing/2014/main" id="{B0D14086-B27F-B4E0-F272-AD5D8F30288F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66190" y="414399"/>
            <a:ext cx="1977810" cy="220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60;p17">
            <a:extLst>
              <a:ext uri="{FF2B5EF4-FFF2-40B4-BE49-F238E27FC236}">
                <a16:creationId xmlns:a16="http://schemas.microsoft.com/office/drawing/2014/main" id="{145C8283-C785-981C-E87E-833A682F6BF7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86265" y="801129"/>
            <a:ext cx="1977810" cy="220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2;p17">
            <a:extLst>
              <a:ext uri="{FF2B5EF4-FFF2-40B4-BE49-F238E27FC236}">
                <a16:creationId xmlns:a16="http://schemas.microsoft.com/office/drawing/2014/main" id="{D2E7FBAE-A4C2-EA86-CA4B-F60A1673023B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66190" y="1217432"/>
            <a:ext cx="1977810" cy="220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70;p18">
            <a:extLst>
              <a:ext uri="{FF2B5EF4-FFF2-40B4-BE49-F238E27FC236}">
                <a16:creationId xmlns:a16="http://schemas.microsoft.com/office/drawing/2014/main" id="{2B12C349-B0BC-3851-D489-5CF32CB1A9D6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891" y="2571750"/>
            <a:ext cx="721986" cy="603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72;p18">
            <a:extLst>
              <a:ext uri="{FF2B5EF4-FFF2-40B4-BE49-F238E27FC236}">
                <a16:creationId xmlns:a16="http://schemas.microsoft.com/office/drawing/2014/main" id="{1FA6078E-87DF-5189-BC33-C7A5522DBABE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63886" y="2500974"/>
            <a:ext cx="697403" cy="674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83;p18">
            <a:extLst>
              <a:ext uri="{FF2B5EF4-FFF2-40B4-BE49-F238E27FC236}">
                <a16:creationId xmlns:a16="http://schemas.microsoft.com/office/drawing/2014/main" id="{C08EABCA-81BA-A84F-93CF-298DC798928B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940192" y="1800862"/>
            <a:ext cx="631292" cy="648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79;p18">
            <a:extLst>
              <a:ext uri="{FF2B5EF4-FFF2-40B4-BE49-F238E27FC236}">
                <a16:creationId xmlns:a16="http://schemas.microsoft.com/office/drawing/2014/main" id="{9B18299D-3052-0410-C0A9-E0C937F403A8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103345" y="1881678"/>
            <a:ext cx="467778" cy="64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82;p18">
            <a:extLst>
              <a:ext uri="{FF2B5EF4-FFF2-40B4-BE49-F238E27FC236}">
                <a16:creationId xmlns:a16="http://schemas.microsoft.com/office/drawing/2014/main" id="{E16A0CF6-801D-CBF9-7EC0-F94DEA5D4558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571483" y="2906836"/>
            <a:ext cx="531862" cy="80774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88;p19">
            <a:extLst>
              <a:ext uri="{FF2B5EF4-FFF2-40B4-BE49-F238E27FC236}">
                <a16:creationId xmlns:a16="http://schemas.microsoft.com/office/drawing/2014/main" id="{DB087226-789B-2047-E55E-CB15945317D4}"/>
              </a:ext>
            </a:extLst>
          </p:cNvPr>
          <p:cNvSpPr txBox="1"/>
          <p:nvPr/>
        </p:nvSpPr>
        <p:spPr>
          <a:xfrm>
            <a:off x="2000250" y="285400"/>
            <a:ext cx="51435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sso One"/>
                <a:ea typeface="Russo One"/>
                <a:cs typeface="Russo One"/>
                <a:sym typeface="Russo One"/>
              </a:rPr>
              <a:t>4. Shapes options 1</a:t>
            </a:r>
            <a:endParaRPr sz="3000">
              <a:latin typeface="Russo One"/>
              <a:ea typeface="Russo One"/>
              <a:cs typeface="Russo One"/>
              <a:sym typeface="Russo One"/>
            </a:endParaRPr>
          </a:p>
        </p:txBody>
      </p:sp>
      <p:pic>
        <p:nvPicPr>
          <p:cNvPr id="24" name="Google Shape;192;p19">
            <a:extLst>
              <a:ext uri="{FF2B5EF4-FFF2-40B4-BE49-F238E27FC236}">
                <a16:creationId xmlns:a16="http://schemas.microsoft.com/office/drawing/2014/main" id="{6C0E6F66-1100-48E7-5F47-477D2C26D084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-208018" y="3140773"/>
            <a:ext cx="656066" cy="73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93;p19">
            <a:extLst>
              <a:ext uri="{FF2B5EF4-FFF2-40B4-BE49-F238E27FC236}">
                <a16:creationId xmlns:a16="http://schemas.microsoft.com/office/drawing/2014/main" id="{31935640-158C-4A73-FB49-317B66D2748F}"/>
              </a:ext>
            </a:extLst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-1268222" y="539827"/>
            <a:ext cx="685528" cy="78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94;p19">
            <a:extLst>
              <a:ext uri="{FF2B5EF4-FFF2-40B4-BE49-F238E27FC236}">
                <a16:creationId xmlns:a16="http://schemas.microsoft.com/office/drawing/2014/main" id="{D038004F-75C2-5300-1115-2ED4488F0E27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9312241" y="1892182"/>
            <a:ext cx="685934" cy="640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95;p19">
            <a:extLst>
              <a:ext uri="{FF2B5EF4-FFF2-40B4-BE49-F238E27FC236}">
                <a16:creationId xmlns:a16="http://schemas.microsoft.com/office/drawing/2014/main" id="{4C1609C7-4404-3FC8-44FC-8A643389C9A3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460085" y="2855454"/>
            <a:ext cx="553443" cy="64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96;p19">
            <a:extLst>
              <a:ext uri="{FF2B5EF4-FFF2-40B4-BE49-F238E27FC236}">
                <a16:creationId xmlns:a16="http://schemas.microsoft.com/office/drawing/2014/main" id="{9D83A6CF-0F73-7BB1-A379-688CB56159D2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-996081" y="3877981"/>
            <a:ext cx="766504" cy="724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97;p19">
            <a:extLst>
              <a:ext uri="{FF2B5EF4-FFF2-40B4-BE49-F238E27FC236}">
                <a16:creationId xmlns:a16="http://schemas.microsoft.com/office/drawing/2014/main" id="{980EFF99-C220-332B-818E-D7F5A353666A}"/>
              </a:ext>
            </a:extLst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400618" y="3642936"/>
            <a:ext cx="680707" cy="674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98;p19">
            <a:extLst>
              <a:ext uri="{FF2B5EF4-FFF2-40B4-BE49-F238E27FC236}">
                <a16:creationId xmlns:a16="http://schemas.microsoft.com/office/drawing/2014/main" id="{9470E8B6-CD36-E02A-50EB-7A0088EF89E5}"/>
              </a:ext>
            </a:extLst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863550" y="3417193"/>
            <a:ext cx="686216" cy="656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99;p19">
            <a:extLst>
              <a:ext uri="{FF2B5EF4-FFF2-40B4-BE49-F238E27FC236}">
                <a16:creationId xmlns:a16="http://schemas.microsoft.com/office/drawing/2014/main" id="{A575FD41-E95D-D979-76AF-0B3928F9ED6D}"/>
              </a:ext>
            </a:extLst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9082366" y="799347"/>
            <a:ext cx="849354" cy="629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200;p19">
            <a:extLst>
              <a:ext uri="{FF2B5EF4-FFF2-40B4-BE49-F238E27FC236}">
                <a16:creationId xmlns:a16="http://schemas.microsoft.com/office/drawing/2014/main" id="{CC23C09F-B7BE-82E3-BC4D-352F16156F6C}"/>
              </a:ext>
            </a:extLst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-1567576" y="2457738"/>
            <a:ext cx="685528" cy="674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201;p19">
            <a:extLst>
              <a:ext uri="{FF2B5EF4-FFF2-40B4-BE49-F238E27FC236}">
                <a16:creationId xmlns:a16="http://schemas.microsoft.com/office/drawing/2014/main" id="{8C6A0D56-4061-AC1D-F134-7E6631C3427F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-383585" y="4356823"/>
            <a:ext cx="656066" cy="786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202;p19">
            <a:extLst>
              <a:ext uri="{FF2B5EF4-FFF2-40B4-BE49-F238E27FC236}">
                <a16:creationId xmlns:a16="http://schemas.microsoft.com/office/drawing/2014/main" id="{276B95AE-3917-E43D-409E-9AF50AD2387C}"/>
              </a:ext>
            </a:extLst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7205883" y="4386390"/>
            <a:ext cx="693667" cy="81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203;p19">
            <a:extLst>
              <a:ext uri="{FF2B5EF4-FFF2-40B4-BE49-F238E27FC236}">
                <a16:creationId xmlns:a16="http://schemas.microsoft.com/office/drawing/2014/main" id="{DD8A1A98-E9B0-C111-D2DF-4749A4DB20F5}"/>
              </a:ext>
            </a:extLst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-871409" y="2995271"/>
            <a:ext cx="720365" cy="63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204;p19">
            <a:extLst>
              <a:ext uri="{FF2B5EF4-FFF2-40B4-BE49-F238E27FC236}">
                <a16:creationId xmlns:a16="http://schemas.microsoft.com/office/drawing/2014/main" id="{75921B09-0BFB-4E3C-8783-5BC9A7B14F35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9270932" y="3123677"/>
            <a:ext cx="685934" cy="807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205;p19">
            <a:extLst>
              <a:ext uri="{FF2B5EF4-FFF2-40B4-BE49-F238E27FC236}">
                <a16:creationId xmlns:a16="http://schemas.microsoft.com/office/drawing/2014/main" id="{9C2C00C0-DA63-D13C-6A2D-5850EF34B4A4}"/>
              </a:ext>
            </a:extLst>
          </p:cNvPr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9039077" y="4179431"/>
            <a:ext cx="810934" cy="807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206;p19">
            <a:extLst>
              <a:ext uri="{FF2B5EF4-FFF2-40B4-BE49-F238E27FC236}">
                <a16:creationId xmlns:a16="http://schemas.microsoft.com/office/drawing/2014/main" id="{6A636945-BF64-99C8-3CF3-FF68278C923B}"/>
              </a:ext>
            </a:extLst>
          </p:cNvPr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-925700" y="1783653"/>
            <a:ext cx="833681" cy="78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207;p19">
            <a:extLst>
              <a:ext uri="{FF2B5EF4-FFF2-40B4-BE49-F238E27FC236}">
                <a16:creationId xmlns:a16="http://schemas.microsoft.com/office/drawing/2014/main" id="{F3D0EFF9-E870-EAE0-6D42-0AB6A709B875}"/>
              </a:ext>
            </a:extLst>
          </p:cNvPr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8038468" y="4276607"/>
            <a:ext cx="810935" cy="81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208;p19">
            <a:extLst>
              <a:ext uri="{FF2B5EF4-FFF2-40B4-BE49-F238E27FC236}">
                <a16:creationId xmlns:a16="http://schemas.microsoft.com/office/drawing/2014/main" id="{E4E22366-D0F2-C689-32B9-CD0826F39FD0}"/>
              </a:ext>
            </a:extLst>
          </p:cNvPr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-547647" y="721147"/>
            <a:ext cx="494553" cy="684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209;p19">
            <a:extLst>
              <a:ext uri="{FF2B5EF4-FFF2-40B4-BE49-F238E27FC236}">
                <a16:creationId xmlns:a16="http://schemas.microsoft.com/office/drawing/2014/main" id="{1A829FF0-C614-E8F1-62BF-3D6CF8506F5C}"/>
              </a:ext>
            </a:extLst>
          </p:cNvPr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1298157" y="4464273"/>
            <a:ext cx="885627" cy="81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210;p19">
            <a:extLst>
              <a:ext uri="{FF2B5EF4-FFF2-40B4-BE49-F238E27FC236}">
                <a16:creationId xmlns:a16="http://schemas.microsoft.com/office/drawing/2014/main" id="{AD45A2D0-FD87-B7F7-92C0-AC6E99713916}"/>
              </a:ext>
            </a:extLst>
          </p:cNvPr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469779" y="4291360"/>
            <a:ext cx="733541" cy="786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211;p19">
            <a:extLst>
              <a:ext uri="{FF2B5EF4-FFF2-40B4-BE49-F238E27FC236}">
                <a16:creationId xmlns:a16="http://schemas.microsoft.com/office/drawing/2014/main" id="{551BCF21-CB51-EA36-4273-4885F28D59EE}"/>
              </a:ext>
            </a:extLst>
          </p:cNvPr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650380" y="3400031"/>
            <a:ext cx="697404" cy="674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212;p19">
            <a:extLst>
              <a:ext uri="{FF2B5EF4-FFF2-40B4-BE49-F238E27FC236}">
                <a16:creationId xmlns:a16="http://schemas.microsoft.com/office/drawing/2014/main" id="{E53C1F08-3BD9-162E-B753-78E46D3F8AE9}"/>
              </a:ext>
            </a:extLst>
          </p:cNvPr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9085970" y="2523450"/>
            <a:ext cx="651920" cy="62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213;p19">
            <a:extLst>
              <a:ext uri="{FF2B5EF4-FFF2-40B4-BE49-F238E27FC236}">
                <a16:creationId xmlns:a16="http://schemas.microsoft.com/office/drawing/2014/main" id="{4110E7C9-A0B5-F0EC-F487-52649A259F2C}"/>
              </a:ext>
            </a:extLst>
          </p:cNvPr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8655569" y="1822473"/>
            <a:ext cx="685934" cy="520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6;p16">
            <a:extLst>
              <a:ext uri="{FF2B5EF4-FFF2-40B4-BE49-F238E27FC236}">
                <a16:creationId xmlns:a16="http://schemas.microsoft.com/office/drawing/2014/main" id="{B6DC5918-16B2-9B5C-5E5B-54D2263B24C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467706" y="847610"/>
            <a:ext cx="4208587" cy="3448280"/>
            <a:chOff x="6543875" y="939480"/>
            <a:chExt cx="2300573" cy="1853634"/>
          </a:xfrm>
          <a:solidFill>
            <a:srgbClr val="FF0000"/>
          </a:solidFill>
        </p:grpSpPr>
        <p:sp>
          <p:nvSpPr>
            <p:cNvPr id="3" name="Google Shape;97;p16">
              <a:extLst>
                <a:ext uri="{FF2B5EF4-FFF2-40B4-BE49-F238E27FC236}">
                  <a16:creationId xmlns:a16="http://schemas.microsoft.com/office/drawing/2014/main" id="{39B782DB-0626-B6EA-602D-8E97990270C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63218" y="939480"/>
              <a:ext cx="663009" cy="317590"/>
            </a:xfrm>
            <a:custGeom>
              <a:avLst/>
              <a:gdLst/>
              <a:ahLst/>
              <a:cxnLst/>
              <a:rect l="l" t="t" r="r" b="b"/>
              <a:pathLst>
                <a:path w="1367028" h="654824" extrusionOk="0">
                  <a:moveTo>
                    <a:pt x="651967" y="654825"/>
                  </a:moveTo>
                  <a:lnTo>
                    <a:pt x="715061" y="654825"/>
                  </a:lnTo>
                  <a:cubicBezTo>
                    <a:pt x="1055674" y="654233"/>
                    <a:pt x="1339047" y="392802"/>
                    <a:pt x="1367028" y="53340"/>
                  </a:cubicBezTo>
                  <a:lnTo>
                    <a:pt x="1217333" y="0"/>
                  </a:lnTo>
                  <a:lnTo>
                    <a:pt x="1064933" y="0"/>
                  </a:lnTo>
                  <a:cubicBezTo>
                    <a:pt x="1064723" y="193142"/>
                    <a:pt x="908203" y="349662"/>
                    <a:pt x="715061" y="349872"/>
                  </a:cubicBezTo>
                  <a:lnTo>
                    <a:pt x="651967" y="349872"/>
                  </a:lnTo>
                  <a:cubicBezTo>
                    <a:pt x="458825" y="349662"/>
                    <a:pt x="302305" y="193142"/>
                    <a:pt x="302095" y="0"/>
                  </a:cubicBezTo>
                  <a:lnTo>
                    <a:pt x="149695" y="0"/>
                  </a:lnTo>
                  <a:lnTo>
                    <a:pt x="0" y="53340"/>
                  </a:lnTo>
                  <a:cubicBezTo>
                    <a:pt x="27981" y="392802"/>
                    <a:pt x="311354" y="654233"/>
                    <a:pt x="651967" y="654825"/>
                  </a:cubicBezTo>
                  <a:close/>
                </a:path>
              </a:pathLst>
            </a:custGeom>
            <a:grpFill/>
            <a:ln w="38100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98;p16">
              <a:extLst>
                <a:ext uri="{FF2B5EF4-FFF2-40B4-BE49-F238E27FC236}">
                  <a16:creationId xmlns:a16="http://schemas.microsoft.com/office/drawing/2014/main" id="{47239183-FB2F-68F9-7DD4-7DA3B44441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43875" y="965368"/>
              <a:ext cx="2300573" cy="1678383"/>
            </a:xfrm>
            <a:custGeom>
              <a:avLst/>
              <a:gdLst/>
              <a:ahLst/>
              <a:cxnLst/>
              <a:rect l="l" t="t" r="r" b="b"/>
              <a:pathLst>
                <a:path w="4743450" h="3460584" extrusionOk="0">
                  <a:moveTo>
                    <a:pt x="3442335" y="137465"/>
                  </a:moveTo>
                  <a:lnTo>
                    <a:pt x="3055239" y="0"/>
                  </a:lnTo>
                  <a:cubicBezTo>
                    <a:pt x="3027258" y="339463"/>
                    <a:pt x="2743885" y="600893"/>
                    <a:pt x="2403272" y="601485"/>
                  </a:cubicBezTo>
                  <a:lnTo>
                    <a:pt x="2340178" y="601485"/>
                  </a:lnTo>
                  <a:cubicBezTo>
                    <a:pt x="1999565" y="600893"/>
                    <a:pt x="1716192" y="339463"/>
                    <a:pt x="1688211" y="0"/>
                  </a:cubicBezTo>
                  <a:lnTo>
                    <a:pt x="1301115" y="137465"/>
                  </a:lnTo>
                  <a:lnTo>
                    <a:pt x="0" y="1513294"/>
                  </a:lnTo>
                  <a:lnTo>
                    <a:pt x="0" y="2257730"/>
                  </a:lnTo>
                  <a:cubicBezTo>
                    <a:pt x="0" y="2299814"/>
                    <a:pt x="34116" y="2333930"/>
                    <a:pt x="76200" y="2333930"/>
                  </a:cubicBezTo>
                  <a:lnTo>
                    <a:pt x="604457" y="2333930"/>
                  </a:lnTo>
                  <a:cubicBezTo>
                    <a:pt x="646541" y="2333930"/>
                    <a:pt x="680657" y="2299814"/>
                    <a:pt x="680657" y="2257730"/>
                  </a:cubicBezTo>
                  <a:lnTo>
                    <a:pt x="680657" y="1785023"/>
                  </a:lnTo>
                  <a:lnTo>
                    <a:pt x="1301115" y="1131722"/>
                  </a:lnTo>
                  <a:lnTo>
                    <a:pt x="1301115" y="3346285"/>
                  </a:lnTo>
                  <a:cubicBezTo>
                    <a:pt x="1301115" y="3409411"/>
                    <a:pt x="1352289" y="3460585"/>
                    <a:pt x="1415415" y="3460585"/>
                  </a:cubicBezTo>
                  <a:lnTo>
                    <a:pt x="3328035" y="3460585"/>
                  </a:lnTo>
                  <a:cubicBezTo>
                    <a:pt x="3391161" y="3460585"/>
                    <a:pt x="3442335" y="3409411"/>
                    <a:pt x="3442335" y="3346285"/>
                  </a:cubicBezTo>
                  <a:lnTo>
                    <a:pt x="3442335" y="1131722"/>
                  </a:lnTo>
                  <a:lnTo>
                    <a:pt x="4062946" y="1785023"/>
                  </a:lnTo>
                  <a:lnTo>
                    <a:pt x="4062946" y="2257730"/>
                  </a:lnTo>
                  <a:cubicBezTo>
                    <a:pt x="4062946" y="2299814"/>
                    <a:pt x="4097062" y="2333930"/>
                    <a:pt x="4139146" y="2333930"/>
                  </a:cubicBezTo>
                  <a:lnTo>
                    <a:pt x="4667250" y="2333930"/>
                  </a:lnTo>
                  <a:cubicBezTo>
                    <a:pt x="4709334" y="2333930"/>
                    <a:pt x="4743450" y="2299814"/>
                    <a:pt x="4743450" y="2257730"/>
                  </a:cubicBezTo>
                  <a:lnTo>
                    <a:pt x="4743450" y="1513294"/>
                  </a:lnTo>
                  <a:close/>
                </a:path>
              </a:pathLst>
            </a:custGeom>
            <a:grpFill/>
            <a:ln w="38100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" name="Google Shape;99;p16">
              <a:extLst>
                <a:ext uri="{FF2B5EF4-FFF2-40B4-BE49-F238E27FC236}">
                  <a16:creationId xmlns:a16="http://schemas.microsoft.com/office/drawing/2014/main" id="{819DB5C1-3C9A-7D18-CC0A-3CA4D8C6DE6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591514" y="2097968"/>
              <a:ext cx="2206476" cy="695147"/>
              <a:chOff x="3822687" y="3906354"/>
              <a:chExt cx="4546624" cy="1432407"/>
            </a:xfrm>
            <a:grpFill/>
          </p:grpSpPr>
          <p:sp>
            <p:nvSpPr>
              <p:cNvPr id="6" name="Google Shape;100;p16">
                <a:extLst>
                  <a:ext uri="{FF2B5EF4-FFF2-40B4-BE49-F238E27FC236}">
                    <a16:creationId xmlns:a16="http://schemas.microsoft.com/office/drawing/2014/main" id="{5B5E71B7-9CFE-C634-E7E3-AFE4CB40204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149862" y="5032933"/>
                <a:ext cx="1892312" cy="305828"/>
              </a:xfrm>
              <a:custGeom>
                <a:avLst/>
                <a:gdLst/>
                <a:ahLst/>
                <a:cxnLst/>
                <a:rect l="l" t="t" r="r" b="b"/>
                <a:pathLst>
                  <a:path w="1892312" h="305828" extrusionOk="0">
                    <a:moveTo>
                      <a:pt x="0" y="0"/>
                    </a:moveTo>
                    <a:lnTo>
                      <a:pt x="1892313" y="0"/>
                    </a:lnTo>
                    <a:lnTo>
                      <a:pt x="1892313" y="305829"/>
                    </a:lnTo>
                    <a:lnTo>
                      <a:pt x="0" y="305829"/>
                    </a:lnTo>
                    <a:close/>
                  </a:path>
                </a:pathLst>
              </a:custGeom>
              <a:grpFill/>
              <a:ln w="38100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101;p16">
                <a:extLst>
                  <a:ext uri="{FF2B5EF4-FFF2-40B4-BE49-F238E27FC236}">
                    <a16:creationId xmlns:a16="http://schemas.microsoft.com/office/drawing/2014/main" id="{8A96EC5C-A5B6-573E-3660-50877F193FD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885480" y="3906354"/>
                <a:ext cx="483831" cy="305828"/>
              </a:xfrm>
              <a:custGeom>
                <a:avLst/>
                <a:gdLst/>
                <a:ahLst/>
                <a:cxnLst/>
                <a:rect l="l" t="t" r="r" b="b"/>
                <a:pathLst>
                  <a:path w="483831" h="305828" extrusionOk="0">
                    <a:moveTo>
                      <a:pt x="0" y="0"/>
                    </a:moveTo>
                    <a:lnTo>
                      <a:pt x="483832" y="0"/>
                    </a:lnTo>
                    <a:lnTo>
                      <a:pt x="483832" y="305829"/>
                    </a:lnTo>
                    <a:lnTo>
                      <a:pt x="0" y="305829"/>
                    </a:lnTo>
                    <a:close/>
                  </a:path>
                </a:pathLst>
              </a:custGeom>
              <a:grpFill/>
              <a:ln w="38100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" name="Google Shape;102;p16">
                <a:extLst>
                  <a:ext uri="{FF2B5EF4-FFF2-40B4-BE49-F238E27FC236}">
                    <a16:creationId xmlns:a16="http://schemas.microsoft.com/office/drawing/2014/main" id="{7A1BEBFE-933E-5EF2-7DB2-283AA556748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10800000">
                <a:off x="3822687" y="3906354"/>
                <a:ext cx="483831" cy="305828"/>
              </a:xfrm>
              <a:custGeom>
                <a:avLst/>
                <a:gdLst/>
                <a:ahLst/>
                <a:cxnLst/>
                <a:rect l="l" t="t" r="r" b="b"/>
                <a:pathLst>
                  <a:path w="483831" h="305828" extrusionOk="0">
                    <a:moveTo>
                      <a:pt x="0" y="0"/>
                    </a:moveTo>
                    <a:lnTo>
                      <a:pt x="483832" y="0"/>
                    </a:lnTo>
                    <a:lnTo>
                      <a:pt x="483832" y="305829"/>
                    </a:lnTo>
                    <a:lnTo>
                      <a:pt x="0" y="305829"/>
                    </a:lnTo>
                    <a:close/>
                  </a:path>
                </a:pathLst>
              </a:custGeom>
              <a:grpFill/>
              <a:ln w="38100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" name="Google Shape;149;p17">
            <a:extLst>
              <a:ext uri="{FF2B5EF4-FFF2-40B4-BE49-F238E27FC236}">
                <a16:creationId xmlns:a16="http://schemas.microsoft.com/office/drawing/2014/main" id="{44CFDF19-5D17-458C-BDC2-E2F54C30AE3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7675" y="374999"/>
            <a:ext cx="2169880" cy="520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50;p17">
            <a:extLst>
              <a:ext uri="{FF2B5EF4-FFF2-40B4-BE49-F238E27FC236}">
                <a16:creationId xmlns:a16="http://schemas.microsoft.com/office/drawing/2014/main" id="{009190EE-8BB3-95F9-0F75-3E05CE133CF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7675" y="1022114"/>
            <a:ext cx="2169880" cy="524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53;p17">
            <a:extLst>
              <a:ext uri="{FF2B5EF4-FFF2-40B4-BE49-F238E27FC236}">
                <a16:creationId xmlns:a16="http://schemas.microsoft.com/office/drawing/2014/main" id="{47A826D5-F0FF-D387-7857-46998AD57CC6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7675" y="1673002"/>
            <a:ext cx="2169880" cy="520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57;p17">
            <a:extLst>
              <a:ext uri="{FF2B5EF4-FFF2-40B4-BE49-F238E27FC236}">
                <a16:creationId xmlns:a16="http://schemas.microsoft.com/office/drawing/2014/main" id="{B0D14086-B27F-B4E0-F272-AD5D8F30288F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66190" y="414399"/>
            <a:ext cx="1977810" cy="220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60;p17">
            <a:extLst>
              <a:ext uri="{FF2B5EF4-FFF2-40B4-BE49-F238E27FC236}">
                <a16:creationId xmlns:a16="http://schemas.microsoft.com/office/drawing/2014/main" id="{145C8283-C785-981C-E87E-833A682F6BF7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86265" y="801129"/>
            <a:ext cx="1977810" cy="220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2;p17">
            <a:extLst>
              <a:ext uri="{FF2B5EF4-FFF2-40B4-BE49-F238E27FC236}">
                <a16:creationId xmlns:a16="http://schemas.microsoft.com/office/drawing/2014/main" id="{D2E7FBAE-A4C2-EA86-CA4B-F60A1673023B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66190" y="1217432"/>
            <a:ext cx="1977810" cy="220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70;p18">
            <a:extLst>
              <a:ext uri="{FF2B5EF4-FFF2-40B4-BE49-F238E27FC236}">
                <a16:creationId xmlns:a16="http://schemas.microsoft.com/office/drawing/2014/main" id="{2B12C349-B0BC-3851-D489-5CF32CB1A9D6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891" y="2571750"/>
            <a:ext cx="721986" cy="603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72;p18">
            <a:extLst>
              <a:ext uri="{FF2B5EF4-FFF2-40B4-BE49-F238E27FC236}">
                <a16:creationId xmlns:a16="http://schemas.microsoft.com/office/drawing/2014/main" id="{1FA6078E-87DF-5189-BC33-C7A5522DBABE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63886" y="2500974"/>
            <a:ext cx="697403" cy="674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83;p18">
            <a:extLst>
              <a:ext uri="{FF2B5EF4-FFF2-40B4-BE49-F238E27FC236}">
                <a16:creationId xmlns:a16="http://schemas.microsoft.com/office/drawing/2014/main" id="{C08EABCA-81BA-A84F-93CF-298DC798928B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940192" y="1800862"/>
            <a:ext cx="631292" cy="648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79;p18">
            <a:extLst>
              <a:ext uri="{FF2B5EF4-FFF2-40B4-BE49-F238E27FC236}">
                <a16:creationId xmlns:a16="http://schemas.microsoft.com/office/drawing/2014/main" id="{9B18299D-3052-0410-C0A9-E0C937F403A8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103345" y="1881678"/>
            <a:ext cx="467778" cy="64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82;p18">
            <a:extLst>
              <a:ext uri="{FF2B5EF4-FFF2-40B4-BE49-F238E27FC236}">
                <a16:creationId xmlns:a16="http://schemas.microsoft.com/office/drawing/2014/main" id="{E16A0CF6-801D-CBF9-7EC0-F94DEA5D4558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571483" y="2906836"/>
            <a:ext cx="531862" cy="80774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88;p19">
            <a:extLst>
              <a:ext uri="{FF2B5EF4-FFF2-40B4-BE49-F238E27FC236}">
                <a16:creationId xmlns:a16="http://schemas.microsoft.com/office/drawing/2014/main" id="{DB087226-789B-2047-E55E-CB15945317D4}"/>
              </a:ext>
            </a:extLst>
          </p:cNvPr>
          <p:cNvSpPr txBox="1"/>
          <p:nvPr/>
        </p:nvSpPr>
        <p:spPr>
          <a:xfrm>
            <a:off x="2000250" y="285400"/>
            <a:ext cx="51435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sso One"/>
                <a:ea typeface="Russo One"/>
                <a:cs typeface="Russo One"/>
                <a:sym typeface="Russo One"/>
              </a:rPr>
              <a:t>4. Shapes options 1</a:t>
            </a:r>
            <a:endParaRPr sz="3000">
              <a:latin typeface="Russo One"/>
              <a:ea typeface="Russo One"/>
              <a:cs typeface="Russo One"/>
              <a:sym typeface="Russo One"/>
            </a:endParaRPr>
          </a:p>
        </p:txBody>
      </p:sp>
      <p:pic>
        <p:nvPicPr>
          <p:cNvPr id="24" name="Google Shape;192;p19">
            <a:extLst>
              <a:ext uri="{FF2B5EF4-FFF2-40B4-BE49-F238E27FC236}">
                <a16:creationId xmlns:a16="http://schemas.microsoft.com/office/drawing/2014/main" id="{6C0E6F66-1100-48E7-5F47-477D2C26D084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-208018" y="3140773"/>
            <a:ext cx="656066" cy="73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93;p19">
            <a:extLst>
              <a:ext uri="{FF2B5EF4-FFF2-40B4-BE49-F238E27FC236}">
                <a16:creationId xmlns:a16="http://schemas.microsoft.com/office/drawing/2014/main" id="{31935640-158C-4A73-FB49-317B66D2748F}"/>
              </a:ext>
            </a:extLst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-1268222" y="539827"/>
            <a:ext cx="685528" cy="78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94;p19">
            <a:extLst>
              <a:ext uri="{FF2B5EF4-FFF2-40B4-BE49-F238E27FC236}">
                <a16:creationId xmlns:a16="http://schemas.microsoft.com/office/drawing/2014/main" id="{D038004F-75C2-5300-1115-2ED4488F0E27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9312241" y="1892182"/>
            <a:ext cx="685934" cy="640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95;p19">
            <a:extLst>
              <a:ext uri="{FF2B5EF4-FFF2-40B4-BE49-F238E27FC236}">
                <a16:creationId xmlns:a16="http://schemas.microsoft.com/office/drawing/2014/main" id="{4C1609C7-4404-3FC8-44FC-8A643389C9A3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460085" y="2855454"/>
            <a:ext cx="553443" cy="64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96;p19">
            <a:extLst>
              <a:ext uri="{FF2B5EF4-FFF2-40B4-BE49-F238E27FC236}">
                <a16:creationId xmlns:a16="http://schemas.microsoft.com/office/drawing/2014/main" id="{9D83A6CF-0F73-7BB1-A379-688CB56159D2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-996081" y="3877981"/>
            <a:ext cx="766504" cy="724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97;p19">
            <a:extLst>
              <a:ext uri="{FF2B5EF4-FFF2-40B4-BE49-F238E27FC236}">
                <a16:creationId xmlns:a16="http://schemas.microsoft.com/office/drawing/2014/main" id="{980EFF99-C220-332B-818E-D7F5A353666A}"/>
              </a:ext>
            </a:extLst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400618" y="3642936"/>
            <a:ext cx="680707" cy="674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98;p19">
            <a:extLst>
              <a:ext uri="{FF2B5EF4-FFF2-40B4-BE49-F238E27FC236}">
                <a16:creationId xmlns:a16="http://schemas.microsoft.com/office/drawing/2014/main" id="{9470E8B6-CD36-E02A-50EB-7A0088EF89E5}"/>
              </a:ext>
            </a:extLst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863550" y="3417193"/>
            <a:ext cx="686216" cy="656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99;p19">
            <a:extLst>
              <a:ext uri="{FF2B5EF4-FFF2-40B4-BE49-F238E27FC236}">
                <a16:creationId xmlns:a16="http://schemas.microsoft.com/office/drawing/2014/main" id="{A575FD41-E95D-D979-76AF-0B3928F9ED6D}"/>
              </a:ext>
            </a:extLst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9082366" y="799347"/>
            <a:ext cx="849354" cy="629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200;p19">
            <a:extLst>
              <a:ext uri="{FF2B5EF4-FFF2-40B4-BE49-F238E27FC236}">
                <a16:creationId xmlns:a16="http://schemas.microsoft.com/office/drawing/2014/main" id="{CC23C09F-B7BE-82E3-BC4D-352F16156F6C}"/>
              </a:ext>
            </a:extLst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-1567576" y="2457738"/>
            <a:ext cx="685528" cy="674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201;p19">
            <a:extLst>
              <a:ext uri="{FF2B5EF4-FFF2-40B4-BE49-F238E27FC236}">
                <a16:creationId xmlns:a16="http://schemas.microsoft.com/office/drawing/2014/main" id="{8C6A0D56-4061-AC1D-F134-7E6631C3427F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-383585" y="4356823"/>
            <a:ext cx="656066" cy="786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202;p19">
            <a:extLst>
              <a:ext uri="{FF2B5EF4-FFF2-40B4-BE49-F238E27FC236}">
                <a16:creationId xmlns:a16="http://schemas.microsoft.com/office/drawing/2014/main" id="{276B95AE-3917-E43D-409E-9AF50AD2387C}"/>
              </a:ext>
            </a:extLst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7205883" y="4386390"/>
            <a:ext cx="693667" cy="81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203;p19">
            <a:extLst>
              <a:ext uri="{FF2B5EF4-FFF2-40B4-BE49-F238E27FC236}">
                <a16:creationId xmlns:a16="http://schemas.microsoft.com/office/drawing/2014/main" id="{DD8A1A98-E9B0-C111-D2DF-4749A4DB20F5}"/>
              </a:ext>
            </a:extLst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-871409" y="2995271"/>
            <a:ext cx="720365" cy="63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204;p19">
            <a:extLst>
              <a:ext uri="{FF2B5EF4-FFF2-40B4-BE49-F238E27FC236}">
                <a16:creationId xmlns:a16="http://schemas.microsoft.com/office/drawing/2014/main" id="{75921B09-0BFB-4E3C-8783-5BC9A7B14F35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9270932" y="3123677"/>
            <a:ext cx="685934" cy="807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205;p19">
            <a:extLst>
              <a:ext uri="{FF2B5EF4-FFF2-40B4-BE49-F238E27FC236}">
                <a16:creationId xmlns:a16="http://schemas.microsoft.com/office/drawing/2014/main" id="{9C2C00C0-DA63-D13C-6A2D-5850EF34B4A4}"/>
              </a:ext>
            </a:extLst>
          </p:cNvPr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9039077" y="4179431"/>
            <a:ext cx="810934" cy="807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206;p19">
            <a:extLst>
              <a:ext uri="{FF2B5EF4-FFF2-40B4-BE49-F238E27FC236}">
                <a16:creationId xmlns:a16="http://schemas.microsoft.com/office/drawing/2014/main" id="{6A636945-BF64-99C8-3CF3-FF68278C923B}"/>
              </a:ext>
            </a:extLst>
          </p:cNvPr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-925700" y="1783653"/>
            <a:ext cx="833681" cy="78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207;p19">
            <a:extLst>
              <a:ext uri="{FF2B5EF4-FFF2-40B4-BE49-F238E27FC236}">
                <a16:creationId xmlns:a16="http://schemas.microsoft.com/office/drawing/2014/main" id="{F3D0EFF9-E870-EAE0-6D42-0AB6A709B875}"/>
              </a:ext>
            </a:extLst>
          </p:cNvPr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8038468" y="4276607"/>
            <a:ext cx="810935" cy="81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208;p19">
            <a:extLst>
              <a:ext uri="{FF2B5EF4-FFF2-40B4-BE49-F238E27FC236}">
                <a16:creationId xmlns:a16="http://schemas.microsoft.com/office/drawing/2014/main" id="{E4E22366-D0F2-C689-32B9-CD0826F39FD0}"/>
              </a:ext>
            </a:extLst>
          </p:cNvPr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-547647" y="721147"/>
            <a:ext cx="494553" cy="684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209;p19">
            <a:extLst>
              <a:ext uri="{FF2B5EF4-FFF2-40B4-BE49-F238E27FC236}">
                <a16:creationId xmlns:a16="http://schemas.microsoft.com/office/drawing/2014/main" id="{1A829FF0-C614-E8F1-62BF-3D6CF8506F5C}"/>
              </a:ext>
            </a:extLst>
          </p:cNvPr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1298157" y="4464273"/>
            <a:ext cx="885627" cy="81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210;p19">
            <a:extLst>
              <a:ext uri="{FF2B5EF4-FFF2-40B4-BE49-F238E27FC236}">
                <a16:creationId xmlns:a16="http://schemas.microsoft.com/office/drawing/2014/main" id="{AD45A2D0-FD87-B7F7-92C0-AC6E99713916}"/>
              </a:ext>
            </a:extLst>
          </p:cNvPr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469779" y="4291360"/>
            <a:ext cx="733541" cy="786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211;p19">
            <a:extLst>
              <a:ext uri="{FF2B5EF4-FFF2-40B4-BE49-F238E27FC236}">
                <a16:creationId xmlns:a16="http://schemas.microsoft.com/office/drawing/2014/main" id="{551BCF21-CB51-EA36-4273-4885F28D59EE}"/>
              </a:ext>
            </a:extLst>
          </p:cNvPr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650380" y="3400031"/>
            <a:ext cx="697404" cy="674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212;p19">
            <a:extLst>
              <a:ext uri="{FF2B5EF4-FFF2-40B4-BE49-F238E27FC236}">
                <a16:creationId xmlns:a16="http://schemas.microsoft.com/office/drawing/2014/main" id="{E53C1F08-3BD9-162E-B753-78E46D3F8AE9}"/>
              </a:ext>
            </a:extLst>
          </p:cNvPr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9085970" y="2523450"/>
            <a:ext cx="651920" cy="62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213;p19">
            <a:extLst>
              <a:ext uri="{FF2B5EF4-FFF2-40B4-BE49-F238E27FC236}">
                <a16:creationId xmlns:a16="http://schemas.microsoft.com/office/drawing/2014/main" id="{4110E7C9-A0B5-F0EC-F487-52649A259F2C}"/>
              </a:ext>
            </a:extLst>
          </p:cNvPr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8655569" y="1822473"/>
            <a:ext cx="685934" cy="520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3940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6;p16">
            <a:extLst>
              <a:ext uri="{FF2B5EF4-FFF2-40B4-BE49-F238E27FC236}">
                <a16:creationId xmlns:a16="http://schemas.microsoft.com/office/drawing/2014/main" id="{B6DC5918-16B2-9B5C-5E5B-54D2263B24C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467706" y="847610"/>
            <a:ext cx="4208587" cy="3448280"/>
            <a:chOff x="6543875" y="939480"/>
            <a:chExt cx="2300573" cy="1853634"/>
          </a:xfrm>
          <a:solidFill>
            <a:srgbClr val="00B050"/>
          </a:solidFill>
        </p:grpSpPr>
        <p:sp>
          <p:nvSpPr>
            <p:cNvPr id="3" name="Google Shape;97;p16">
              <a:extLst>
                <a:ext uri="{FF2B5EF4-FFF2-40B4-BE49-F238E27FC236}">
                  <a16:creationId xmlns:a16="http://schemas.microsoft.com/office/drawing/2014/main" id="{39B782DB-0626-B6EA-602D-8E97990270C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63218" y="939480"/>
              <a:ext cx="663009" cy="317590"/>
            </a:xfrm>
            <a:custGeom>
              <a:avLst/>
              <a:gdLst/>
              <a:ahLst/>
              <a:cxnLst/>
              <a:rect l="l" t="t" r="r" b="b"/>
              <a:pathLst>
                <a:path w="1367028" h="654824" extrusionOk="0">
                  <a:moveTo>
                    <a:pt x="651967" y="654825"/>
                  </a:moveTo>
                  <a:lnTo>
                    <a:pt x="715061" y="654825"/>
                  </a:lnTo>
                  <a:cubicBezTo>
                    <a:pt x="1055674" y="654233"/>
                    <a:pt x="1339047" y="392802"/>
                    <a:pt x="1367028" y="53340"/>
                  </a:cubicBezTo>
                  <a:lnTo>
                    <a:pt x="1217333" y="0"/>
                  </a:lnTo>
                  <a:lnTo>
                    <a:pt x="1064933" y="0"/>
                  </a:lnTo>
                  <a:cubicBezTo>
                    <a:pt x="1064723" y="193142"/>
                    <a:pt x="908203" y="349662"/>
                    <a:pt x="715061" y="349872"/>
                  </a:cubicBezTo>
                  <a:lnTo>
                    <a:pt x="651967" y="349872"/>
                  </a:lnTo>
                  <a:cubicBezTo>
                    <a:pt x="458825" y="349662"/>
                    <a:pt x="302305" y="193142"/>
                    <a:pt x="302095" y="0"/>
                  </a:cubicBezTo>
                  <a:lnTo>
                    <a:pt x="149695" y="0"/>
                  </a:lnTo>
                  <a:lnTo>
                    <a:pt x="0" y="53340"/>
                  </a:lnTo>
                  <a:cubicBezTo>
                    <a:pt x="27981" y="392802"/>
                    <a:pt x="311354" y="654233"/>
                    <a:pt x="651967" y="654825"/>
                  </a:cubicBezTo>
                  <a:close/>
                </a:path>
              </a:pathLst>
            </a:custGeom>
            <a:grpFill/>
            <a:ln w="38100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98;p16">
              <a:extLst>
                <a:ext uri="{FF2B5EF4-FFF2-40B4-BE49-F238E27FC236}">
                  <a16:creationId xmlns:a16="http://schemas.microsoft.com/office/drawing/2014/main" id="{47239183-FB2F-68F9-7DD4-7DA3B44441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43875" y="965368"/>
              <a:ext cx="2300573" cy="1678383"/>
            </a:xfrm>
            <a:custGeom>
              <a:avLst/>
              <a:gdLst/>
              <a:ahLst/>
              <a:cxnLst/>
              <a:rect l="l" t="t" r="r" b="b"/>
              <a:pathLst>
                <a:path w="4743450" h="3460584" extrusionOk="0">
                  <a:moveTo>
                    <a:pt x="3442335" y="137465"/>
                  </a:moveTo>
                  <a:lnTo>
                    <a:pt x="3055239" y="0"/>
                  </a:lnTo>
                  <a:cubicBezTo>
                    <a:pt x="3027258" y="339463"/>
                    <a:pt x="2743885" y="600893"/>
                    <a:pt x="2403272" y="601485"/>
                  </a:cubicBezTo>
                  <a:lnTo>
                    <a:pt x="2340178" y="601485"/>
                  </a:lnTo>
                  <a:cubicBezTo>
                    <a:pt x="1999565" y="600893"/>
                    <a:pt x="1716192" y="339463"/>
                    <a:pt x="1688211" y="0"/>
                  </a:cubicBezTo>
                  <a:lnTo>
                    <a:pt x="1301115" y="137465"/>
                  </a:lnTo>
                  <a:lnTo>
                    <a:pt x="0" y="1513294"/>
                  </a:lnTo>
                  <a:lnTo>
                    <a:pt x="0" y="2257730"/>
                  </a:lnTo>
                  <a:cubicBezTo>
                    <a:pt x="0" y="2299814"/>
                    <a:pt x="34116" y="2333930"/>
                    <a:pt x="76200" y="2333930"/>
                  </a:cubicBezTo>
                  <a:lnTo>
                    <a:pt x="604457" y="2333930"/>
                  </a:lnTo>
                  <a:cubicBezTo>
                    <a:pt x="646541" y="2333930"/>
                    <a:pt x="680657" y="2299814"/>
                    <a:pt x="680657" y="2257730"/>
                  </a:cubicBezTo>
                  <a:lnTo>
                    <a:pt x="680657" y="1785023"/>
                  </a:lnTo>
                  <a:lnTo>
                    <a:pt x="1301115" y="1131722"/>
                  </a:lnTo>
                  <a:lnTo>
                    <a:pt x="1301115" y="3346285"/>
                  </a:lnTo>
                  <a:cubicBezTo>
                    <a:pt x="1301115" y="3409411"/>
                    <a:pt x="1352289" y="3460585"/>
                    <a:pt x="1415415" y="3460585"/>
                  </a:cubicBezTo>
                  <a:lnTo>
                    <a:pt x="3328035" y="3460585"/>
                  </a:lnTo>
                  <a:cubicBezTo>
                    <a:pt x="3391161" y="3460585"/>
                    <a:pt x="3442335" y="3409411"/>
                    <a:pt x="3442335" y="3346285"/>
                  </a:cubicBezTo>
                  <a:lnTo>
                    <a:pt x="3442335" y="1131722"/>
                  </a:lnTo>
                  <a:lnTo>
                    <a:pt x="4062946" y="1785023"/>
                  </a:lnTo>
                  <a:lnTo>
                    <a:pt x="4062946" y="2257730"/>
                  </a:lnTo>
                  <a:cubicBezTo>
                    <a:pt x="4062946" y="2299814"/>
                    <a:pt x="4097062" y="2333930"/>
                    <a:pt x="4139146" y="2333930"/>
                  </a:cubicBezTo>
                  <a:lnTo>
                    <a:pt x="4667250" y="2333930"/>
                  </a:lnTo>
                  <a:cubicBezTo>
                    <a:pt x="4709334" y="2333930"/>
                    <a:pt x="4743450" y="2299814"/>
                    <a:pt x="4743450" y="2257730"/>
                  </a:cubicBezTo>
                  <a:lnTo>
                    <a:pt x="4743450" y="1513294"/>
                  </a:lnTo>
                  <a:close/>
                </a:path>
              </a:pathLst>
            </a:custGeom>
            <a:grpFill/>
            <a:ln w="38100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" name="Google Shape;99;p16">
              <a:extLst>
                <a:ext uri="{FF2B5EF4-FFF2-40B4-BE49-F238E27FC236}">
                  <a16:creationId xmlns:a16="http://schemas.microsoft.com/office/drawing/2014/main" id="{819DB5C1-3C9A-7D18-CC0A-3CA4D8C6DE6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591514" y="2097968"/>
              <a:ext cx="2206476" cy="695147"/>
              <a:chOff x="3822687" y="3906354"/>
              <a:chExt cx="4546624" cy="1432407"/>
            </a:xfrm>
            <a:grpFill/>
          </p:grpSpPr>
          <p:sp>
            <p:nvSpPr>
              <p:cNvPr id="6" name="Google Shape;100;p16">
                <a:extLst>
                  <a:ext uri="{FF2B5EF4-FFF2-40B4-BE49-F238E27FC236}">
                    <a16:creationId xmlns:a16="http://schemas.microsoft.com/office/drawing/2014/main" id="{5B5E71B7-9CFE-C634-E7E3-AFE4CB40204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149862" y="5032933"/>
                <a:ext cx="1892312" cy="305828"/>
              </a:xfrm>
              <a:custGeom>
                <a:avLst/>
                <a:gdLst/>
                <a:ahLst/>
                <a:cxnLst/>
                <a:rect l="l" t="t" r="r" b="b"/>
                <a:pathLst>
                  <a:path w="1892312" h="305828" extrusionOk="0">
                    <a:moveTo>
                      <a:pt x="0" y="0"/>
                    </a:moveTo>
                    <a:lnTo>
                      <a:pt x="1892313" y="0"/>
                    </a:lnTo>
                    <a:lnTo>
                      <a:pt x="1892313" y="305829"/>
                    </a:lnTo>
                    <a:lnTo>
                      <a:pt x="0" y="305829"/>
                    </a:lnTo>
                    <a:close/>
                  </a:path>
                </a:pathLst>
              </a:custGeom>
              <a:grpFill/>
              <a:ln w="38100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101;p16">
                <a:extLst>
                  <a:ext uri="{FF2B5EF4-FFF2-40B4-BE49-F238E27FC236}">
                    <a16:creationId xmlns:a16="http://schemas.microsoft.com/office/drawing/2014/main" id="{8A96EC5C-A5B6-573E-3660-50877F193FD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885480" y="3906354"/>
                <a:ext cx="483831" cy="305828"/>
              </a:xfrm>
              <a:custGeom>
                <a:avLst/>
                <a:gdLst/>
                <a:ahLst/>
                <a:cxnLst/>
                <a:rect l="l" t="t" r="r" b="b"/>
                <a:pathLst>
                  <a:path w="483831" h="305828" extrusionOk="0">
                    <a:moveTo>
                      <a:pt x="0" y="0"/>
                    </a:moveTo>
                    <a:lnTo>
                      <a:pt x="483832" y="0"/>
                    </a:lnTo>
                    <a:lnTo>
                      <a:pt x="483832" y="305829"/>
                    </a:lnTo>
                    <a:lnTo>
                      <a:pt x="0" y="305829"/>
                    </a:lnTo>
                    <a:close/>
                  </a:path>
                </a:pathLst>
              </a:custGeom>
              <a:grpFill/>
              <a:ln w="38100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" name="Google Shape;102;p16">
                <a:extLst>
                  <a:ext uri="{FF2B5EF4-FFF2-40B4-BE49-F238E27FC236}">
                    <a16:creationId xmlns:a16="http://schemas.microsoft.com/office/drawing/2014/main" id="{7A1BEBFE-933E-5EF2-7DB2-283AA556748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10800000">
                <a:off x="3822687" y="3906354"/>
                <a:ext cx="483831" cy="305828"/>
              </a:xfrm>
              <a:custGeom>
                <a:avLst/>
                <a:gdLst/>
                <a:ahLst/>
                <a:cxnLst/>
                <a:rect l="l" t="t" r="r" b="b"/>
                <a:pathLst>
                  <a:path w="483831" h="305828" extrusionOk="0">
                    <a:moveTo>
                      <a:pt x="0" y="0"/>
                    </a:moveTo>
                    <a:lnTo>
                      <a:pt x="483832" y="0"/>
                    </a:lnTo>
                    <a:lnTo>
                      <a:pt x="483832" y="305829"/>
                    </a:lnTo>
                    <a:lnTo>
                      <a:pt x="0" y="305829"/>
                    </a:lnTo>
                    <a:close/>
                  </a:path>
                </a:pathLst>
              </a:custGeom>
              <a:grpFill/>
              <a:ln w="38100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" name="Google Shape;149;p17">
            <a:extLst>
              <a:ext uri="{FF2B5EF4-FFF2-40B4-BE49-F238E27FC236}">
                <a16:creationId xmlns:a16="http://schemas.microsoft.com/office/drawing/2014/main" id="{44CFDF19-5D17-458C-BDC2-E2F54C30AE3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7675" y="374999"/>
            <a:ext cx="2169880" cy="520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50;p17">
            <a:extLst>
              <a:ext uri="{FF2B5EF4-FFF2-40B4-BE49-F238E27FC236}">
                <a16:creationId xmlns:a16="http://schemas.microsoft.com/office/drawing/2014/main" id="{009190EE-8BB3-95F9-0F75-3E05CE133CF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7675" y="1022114"/>
            <a:ext cx="2169880" cy="524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53;p17">
            <a:extLst>
              <a:ext uri="{FF2B5EF4-FFF2-40B4-BE49-F238E27FC236}">
                <a16:creationId xmlns:a16="http://schemas.microsoft.com/office/drawing/2014/main" id="{47A826D5-F0FF-D387-7857-46998AD57CC6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7675" y="1673002"/>
            <a:ext cx="2169880" cy="520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57;p17">
            <a:extLst>
              <a:ext uri="{FF2B5EF4-FFF2-40B4-BE49-F238E27FC236}">
                <a16:creationId xmlns:a16="http://schemas.microsoft.com/office/drawing/2014/main" id="{B0D14086-B27F-B4E0-F272-AD5D8F30288F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66190" y="414399"/>
            <a:ext cx="1977810" cy="220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60;p17">
            <a:extLst>
              <a:ext uri="{FF2B5EF4-FFF2-40B4-BE49-F238E27FC236}">
                <a16:creationId xmlns:a16="http://schemas.microsoft.com/office/drawing/2014/main" id="{145C8283-C785-981C-E87E-833A682F6BF7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86265" y="801129"/>
            <a:ext cx="1977810" cy="220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2;p17">
            <a:extLst>
              <a:ext uri="{FF2B5EF4-FFF2-40B4-BE49-F238E27FC236}">
                <a16:creationId xmlns:a16="http://schemas.microsoft.com/office/drawing/2014/main" id="{D2E7FBAE-A4C2-EA86-CA4B-F60A1673023B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66190" y="1217432"/>
            <a:ext cx="1977810" cy="220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70;p18">
            <a:extLst>
              <a:ext uri="{FF2B5EF4-FFF2-40B4-BE49-F238E27FC236}">
                <a16:creationId xmlns:a16="http://schemas.microsoft.com/office/drawing/2014/main" id="{2B12C349-B0BC-3851-D489-5CF32CB1A9D6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891" y="2571750"/>
            <a:ext cx="721986" cy="603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72;p18">
            <a:extLst>
              <a:ext uri="{FF2B5EF4-FFF2-40B4-BE49-F238E27FC236}">
                <a16:creationId xmlns:a16="http://schemas.microsoft.com/office/drawing/2014/main" id="{1FA6078E-87DF-5189-BC33-C7A5522DBABE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63886" y="2500974"/>
            <a:ext cx="697403" cy="674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83;p18">
            <a:extLst>
              <a:ext uri="{FF2B5EF4-FFF2-40B4-BE49-F238E27FC236}">
                <a16:creationId xmlns:a16="http://schemas.microsoft.com/office/drawing/2014/main" id="{C08EABCA-81BA-A84F-93CF-298DC798928B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940192" y="1800862"/>
            <a:ext cx="631292" cy="648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79;p18">
            <a:extLst>
              <a:ext uri="{FF2B5EF4-FFF2-40B4-BE49-F238E27FC236}">
                <a16:creationId xmlns:a16="http://schemas.microsoft.com/office/drawing/2014/main" id="{9B18299D-3052-0410-C0A9-E0C937F403A8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103345" y="1881678"/>
            <a:ext cx="467778" cy="64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82;p18">
            <a:extLst>
              <a:ext uri="{FF2B5EF4-FFF2-40B4-BE49-F238E27FC236}">
                <a16:creationId xmlns:a16="http://schemas.microsoft.com/office/drawing/2014/main" id="{E16A0CF6-801D-CBF9-7EC0-F94DEA5D4558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571483" y="2906836"/>
            <a:ext cx="531862" cy="80774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88;p19">
            <a:extLst>
              <a:ext uri="{FF2B5EF4-FFF2-40B4-BE49-F238E27FC236}">
                <a16:creationId xmlns:a16="http://schemas.microsoft.com/office/drawing/2014/main" id="{DB087226-789B-2047-E55E-CB15945317D4}"/>
              </a:ext>
            </a:extLst>
          </p:cNvPr>
          <p:cNvSpPr txBox="1"/>
          <p:nvPr/>
        </p:nvSpPr>
        <p:spPr>
          <a:xfrm>
            <a:off x="2000250" y="285400"/>
            <a:ext cx="51435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sso One"/>
                <a:ea typeface="Russo One"/>
                <a:cs typeface="Russo One"/>
                <a:sym typeface="Russo One"/>
              </a:rPr>
              <a:t>4. Shapes options 1</a:t>
            </a:r>
            <a:endParaRPr sz="3000">
              <a:latin typeface="Russo One"/>
              <a:ea typeface="Russo One"/>
              <a:cs typeface="Russo One"/>
              <a:sym typeface="Russo One"/>
            </a:endParaRPr>
          </a:p>
        </p:txBody>
      </p:sp>
      <p:pic>
        <p:nvPicPr>
          <p:cNvPr id="24" name="Google Shape;192;p19">
            <a:extLst>
              <a:ext uri="{FF2B5EF4-FFF2-40B4-BE49-F238E27FC236}">
                <a16:creationId xmlns:a16="http://schemas.microsoft.com/office/drawing/2014/main" id="{6C0E6F66-1100-48E7-5F47-477D2C26D084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-208018" y="3140773"/>
            <a:ext cx="656066" cy="73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93;p19">
            <a:extLst>
              <a:ext uri="{FF2B5EF4-FFF2-40B4-BE49-F238E27FC236}">
                <a16:creationId xmlns:a16="http://schemas.microsoft.com/office/drawing/2014/main" id="{31935640-158C-4A73-FB49-317B66D2748F}"/>
              </a:ext>
            </a:extLst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-1268222" y="539827"/>
            <a:ext cx="685528" cy="78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94;p19">
            <a:extLst>
              <a:ext uri="{FF2B5EF4-FFF2-40B4-BE49-F238E27FC236}">
                <a16:creationId xmlns:a16="http://schemas.microsoft.com/office/drawing/2014/main" id="{D038004F-75C2-5300-1115-2ED4488F0E27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9312241" y="1892182"/>
            <a:ext cx="685934" cy="640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95;p19">
            <a:extLst>
              <a:ext uri="{FF2B5EF4-FFF2-40B4-BE49-F238E27FC236}">
                <a16:creationId xmlns:a16="http://schemas.microsoft.com/office/drawing/2014/main" id="{4C1609C7-4404-3FC8-44FC-8A643389C9A3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460085" y="2855454"/>
            <a:ext cx="553443" cy="64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96;p19">
            <a:extLst>
              <a:ext uri="{FF2B5EF4-FFF2-40B4-BE49-F238E27FC236}">
                <a16:creationId xmlns:a16="http://schemas.microsoft.com/office/drawing/2014/main" id="{9D83A6CF-0F73-7BB1-A379-688CB56159D2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-996081" y="3877981"/>
            <a:ext cx="766504" cy="724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97;p19">
            <a:extLst>
              <a:ext uri="{FF2B5EF4-FFF2-40B4-BE49-F238E27FC236}">
                <a16:creationId xmlns:a16="http://schemas.microsoft.com/office/drawing/2014/main" id="{980EFF99-C220-332B-818E-D7F5A353666A}"/>
              </a:ext>
            </a:extLst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400618" y="3642936"/>
            <a:ext cx="680707" cy="674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98;p19">
            <a:extLst>
              <a:ext uri="{FF2B5EF4-FFF2-40B4-BE49-F238E27FC236}">
                <a16:creationId xmlns:a16="http://schemas.microsoft.com/office/drawing/2014/main" id="{9470E8B6-CD36-E02A-50EB-7A0088EF89E5}"/>
              </a:ext>
            </a:extLst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863550" y="3417193"/>
            <a:ext cx="686216" cy="656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99;p19">
            <a:extLst>
              <a:ext uri="{FF2B5EF4-FFF2-40B4-BE49-F238E27FC236}">
                <a16:creationId xmlns:a16="http://schemas.microsoft.com/office/drawing/2014/main" id="{A575FD41-E95D-D979-76AF-0B3928F9ED6D}"/>
              </a:ext>
            </a:extLst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9082366" y="799347"/>
            <a:ext cx="849354" cy="629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200;p19">
            <a:extLst>
              <a:ext uri="{FF2B5EF4-FFF2-40B4-BE49-F238E27FC236}">
                <a16:creationId xmlns:a16="http://schemas.microsoft.com/office/drawing/2014/main" id="{CC23C09F-B7BE-82E3-BC4D-352F16156F6C}"/>
              </a:ext>
            </a:extLst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-1567576" y="2457738"/>
            <a:ext cx="685528" cy="674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201;p19">
            <a:extLst>
              <a:ext uri="{FF2B5EF4-FFF2-40B4-BE49-F238E27FC236}">
                <a16:creationId xmlns:a16="http://schemas.microsoft.com/office/drawing/2014/main" id="{8C6A0D56-4061-AC1D-F134-7E6631C3427F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-383585" y="4356823"/>
            <a:ext cx="656066" cy="786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202;p19">
            <a:extLst>
              <a:ext uri="{FF2B5EF4-FFF2-40B4-BE49-F238E27FC236}">
                <a16:creationId xmlns:a16="http://schemas.microsoft.com/office/drawing/2014/main" id="{276B95AE-3917-E43D-409E-9AF50AD2387C}"/>
              </a:ext>
            </a:extLst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7205883" y="4386390"/>
            <a:ext cx="693667" cy="81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203;p19">
            <a:extLst>
              <a:ext uri="{FF2B5EF4-FFF2-40B4-BE49-F238E27FC236}">
                <a16:creationId xmlns:a16="http://schemas.microsoft.com/office/drawing/2014/main" id="{DD8A1A98-E9B0-C111-D2DF-4749A4DB20F5}"/>
              </a:ext>
            </a:extLst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-871409" y="2995271"/>
            <a:ext cx="720365" cy="63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204;p19">
            <a:extLst>
              <a:ext uri="{FF2B5EF4-FFF2-40B4-BE49-F238E27FC236}">
                <a16:creationId xmlns:a16="http://schemas.microsoft.com/office/drawing/2014/main" id="{75921B09-0BFB-4E3C-8783-5BC9A7B14F35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9270932" y="3123677"/>
            <a:ext cx="685934" cy="807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205;p19">
            <a:extLst>
              <a:ext uri="{FF2B5EF4-FFF2-40B4-BE49-F238E27FC236}">
                <a16:creationId xmlns:a16="http://schemas.microsoft.com/office/drawing/2014/main" id="{9C2C00C0-DA63-D13C-6A2D-5850EF34B4A4}"/>
              </a:ext>
            </a:extLst>
          </p:cNvPr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9039077" y="4179431"/>
            <a:ext cx="810934" cy="807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206;p19">
            <a:extLst>
              <a:ext uri="{FF2B5EF4-FFF2-40B4-BE49-F238E27FC236}">
                <a16:creationId xmlns:a16="http://schemas.microsoft.com/office/drawing/2014/main" id="{6A636945-BF64-99C8-3CF3-FF68278C923B}"/>
              </a:ext>
            </a:extLst>
          </p:cNvPr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-925700" y="1783653"/>
            <a:ext cx="833681" cy="78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207;p19">
            <a:extLst>
              <a:ext uri="{FF2B5EF4-FFF2-40B4-BE49-F238E27FC236}">
                <a16:creationId xmlns:a16="http://schemas.microsoft.com/office/drawing/2014/main" id="{F3D0EFF9-E870-EAE0-6D42-0AB6A709B875}"/>
              </a:ext>
            </a:extLst>
          </p:cNvPr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8038468" y="4276607"/>
            <a:ext cx="810935" cy="81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208;p19">
            <a:extLst>
              <a:ext uri="{FF2B5EF4-FFF2-40B4-BE49-F238E27FC236}">
                <a16:creationId xmlns:a16="http://schemas.microsoft.com/office/drawing/2014/main" id="{E4E22366-D0F2-C689-32B9-CD0826F39FD0}"/>
              </a:ext>
            </a:extLst>
          </p:cNvPr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-547647" y="721147"/>
            <a:ext cx="494553" cy="684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209;p19">
            <a:extLst>
              <a:ext uri="{FF2B5EF4-FFF2-40B4-BE49-F238E27FC236}">
                <a16:creationId xmlns:a16="http://schemas.microsoft.com/office/drawing/2014/main" id="{1A829FF0-C614-E8F1-62BF-3D6CF8506F5C}"/>
              </a:ext>
            </a:extLst>
          </p:cNvPr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1298157" y="4464273"/>
            <a:ext cx="885627" cy="81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210;p19">
            <a:extLst>
              <a:ext uri="{FF2B5EF4-FFF2-40B4-BE49-F238E27FC236}">
                <a16:creationId xmlns:a16="http://schemas.microsoft.com/office/drawing/2014/main" id="{AD45A2D0-FD87-B7F7-92C0-AC6E99713916}"/>
              </a:ext>
            </a:extLst>
          </p:cNvPr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469779" y="4291360"/>
            <a:ext cx="733541" cy="786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211;p19">
            <a:extLst>
              <a:ext uri="{FF2B5EF4-FFF2-40B4-BE49-F238E27FC236}">
                <a16:creationId xmlns:a16="http://schemas.microsoft.com/office/drawing/2014/main" id="{551BCF21-CB51-EA36-4273-4885F28D59EE}"/>
              </a:ext>
            </a:extLst>
          </p:cNvPr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650380" y="3400031"/>
            <a:ext cx="697404" cy="674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212;p19">
            <a:extLst>
              <a:ext uri="{FF2B5EF4-FFF2-40B4-BE49-F238E27FC236}">
                <a16:creationId xmlns:a16="http://schemas.microsoft.com/office/drawing/2014/main" id="{E53C1F08-3BD9-162E-B753-78E46D3F8AE9}"/>
              </a:ext>
            </a:extLst>
          </p:cNvPr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9085970" y="2523450"/>
            <a:ext cx="651920" cy="62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213;p19">
            <a:extLst>
              <a:ext uri="{FF2B5EF4-FFF2-40B4-BE49-F238E27FC236}">
                <a16:creationId xmlns:a16="http://schemas.microsoft.com/office/drawing/2014/main" id="{4110E7C9-A0B5-F0EC-F487-52649A259F2C}"/>
              </a:ext>
            </a:extLst>
          </p:cNvPr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8655569" y="1822473"/>
            <a:ext cx="685934" cy="520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827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6;p16">
            <a:extLst>
              <a:ext uri="{FF2B5EF4-FFF2-40B4-BE49-F238E27FC236}">
                <a16:creationId xmlns:a16="http://schemas.microsoft.com/office/drawing/2014/main" id="{B6DC5918-16B2-9B5C-5E5B-54D2263B24C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467706" y="847610"/>
            <a:ext cx="4208587" cy="3448280"/>
            <a:chOff x="6543875" y="939480"/>
            <a:chExt cx="2300573" cy="1853634"/>
          </a:xfrm>
          <a:solidFill>
            <a:srgbClr val="0070C0"/>
          </a:solidFill>
        </p:grpSpPr>
        <p:sp>
          <p:nvSpPr>
            <p:cNvPr id="3" name="Google Shape;97;p16">
              <a:extLst>
                <a:ext uri="{FF2B5EF4-FFF2-40B4-BE49-F238E27FC236}">
                  <a16:creationId xmlns:a16="http://schemas.microsoft.com/office/drawing/2014/main" id="{39B782DB-0626-B6EA-602D-8E97990270C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63218" y="939480"/>
              <a:ext cx="663009" cy="317590"/>
            </a:xfrm>
            <a:custGeom>
              <a:avLst/>
              <a:gdLst/>
              <a:ahLst/>
              <a:cxnLst/>
              <a:rect l="l" t="t" r="r" b="b"/>
              <a:pathLst>
                <a:path w="1367028" h="654824" extrusionOk="0">
                  <a:moveTo>
                    <a:pt x="651967" y="654825"/>
                  </a:moveTo>
                  <a:lnTo>
                    <a:pt x="715061" y="654825"/>
                  </a:lnTo>
                  <a:cubicBezTo>
                    <a:pt x="1055674" y="654233"/>
                    <a:pt x="1339047" y="392802"/>
                    <a:pt x="1367028" y="53340"/>
                  </a:cubicBezTo>
                  <a:lnTo>
                    <a:pt x="1217333" y="0"/>
                  </a:lnTo>
                  <a:lnTo>
                    <a:pt x="1064933" y="0"/>
                  </a:lnTo>
                  <a:cubicBezTo>
                    <a:pt x="1064723" y="193142"/>
                    <a:pt x="908203" y="349662"/>
                    <a:pt x="715061" y="349872"/>
                  </a:cubicBezTo>
                  <a:lnTo>
                    <a:pt x="651967" y="349872"/>
                  </a:lnTo>
                  <a:cubicBezTo>
                    <a:pt x="458825" y="349662"/>
                    <a:pt x="302305" y="193142"/>
                    <a:pt x="302095" y="0"/>
                  </a:cubicBezTo>
                  <a:lnTo>
                    <a:pt x="149695" y="0"/>
                  </a:lnTo>
                  <a:lnTo>
                    <a:pt x="0" y="53340"/>
                  </a:lnTo>
                  <a:cubicBezTo>
                    <a:pt x="27981" y="392802"/>
                    <a:pt x="311354" y="654233"/>
                    <a:pt x="651967" y="654825"/>
                  </a:cubicBezTo>
                  <a:close/>
                </a:path>
              </a:pathLst>
            </a:custGeom>
            <a:grpFill/>
            <a:ln w="38100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98;p16">
              <a:extLst>
                <a:ext uri="{FF2B5EF4-FFF2-40B4-BE49-F238E27FC236}">
                  <a16:creationId xmlns:a16="http://schemas.microsoft.com/office/drawing/2014/main" id="{47239183-FB2F-68F9-7DD4-7DA3B44441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43875" y="965368"/>
              <a:ext cx="2300573" cy="1678383"/>
            </a:xfrm>
            <a:custGeom>
              <a:avLst/>
              <a:gdLst/>
              <a:ahLst/>
              <a:cxnLst/>
              <a:rect l="l" t="t" r="r" b="b"/>
              <a:pathLst>
                <a:path w="4743450" h="3460584" extrusionOk="0">
                  <a:moveTo>
                    <a:pt x="3442335" y="137465"/>
                  </a:moveTo>
                  <a:lnTo>
                    <a:pt x="3055239" y="0"/>
                  </a:lnTo>
                  <a:cubicBezTo>
                    <a:pt x="3027258" y="339463"/>
                    <a:pt x="2743885" y="600893"/>
                    <a:pt x="2403272" y="601485"/>
                  </a:cubicBezTo>
                  <a:lnTo>
                    <a:pt x="2340178" y="601485"/>
                  </a:lnTo>
                  <a:cubicBezTo>
                    <a:pt x="1999565" y="600893"/>
                    <a:pt x="1716192" y="339463"/>
                    <a:pt x="1688211" y="0"/>
                  </a:cubicBezTo>
                  <a:lnTo>
                    <a:pt x="1301115" y="137465"/>
                  </a:lnTo>
                  <a:lnTo>
                    <a:pt x="0" y="1513294"/>
                  </a:lnTo>
                  <a:lnTo>
                    <a:pt x="0" y="2257730"/>
                  </a:lnTo>
                  <a:cubicBezTo>
                    <a:pt x="0" y="2299814"/>
                    <a:pt x="34116" y="2333930"/>
                    <a:pt x="76200" y="2333930"/>
                  </a:cubicBezTo>
                  <a:lnTo>
                    <a:pt x="604457" y="2333930"/>
                  </a:lnTo>
                  <a:cubicBezTo>
                    <a:pt x="646541" y="2333930"/>
                    <a:pt x="680657" y="2299814"/>
                    <a:pt x="680657" y="2257730"/>
                  </a:cubicBezTo>
                  <a:lnTo>
                    <a:pt x="680657" y="1785023"/>
                  </a:lnTo>
                  <a:lnTo>
                    <a:pt x="1301115" y="1131722"/>
                  </a:lnTo>
                  <a:lnTo>
                    <a:pt x="1301115" y="3346285"/>
                  </a:lnTo>
                  <a:cubicBezTo>
                    <a:pt x="1301115" y="3409411"/>
                    <a:pt x="1352289" y="3460585"/>
                    <a:pt x="1415415" y="3460585"/>
                  </a:cubicBezTo>
                  <a:lnTo>
                    <a:pt x="3328035" y="3460585"/>
                  </a:lnTo>
                  <a:cubicBezTo>
                    <a:pt x="3391161" y="3460585"/>
                    <a:pt x="3442335" y="3409411"/>
                    <a:pt x="3442335" y="3346285"/>
                  </a:cubicBezTo>
                  <a:lnTo>
                    <a:pt x="3442335" y="1131722"/>
                  </a:lnTo>
                  <a:lnTo>
                    <a:pt x="4062946" y="1785023"/>
                  </a:lnTo>
                  <a:lnTo>
                    <a:pt x="4062946" y="2257730"/>
                  </a:lnTo>
                  <a:cubicBezTo>
                    <a:pt x="4062946" y="2299814"/>
                    <a:pt x="4097062" y="2333930"/>
                    <a:pt x="4139146" y="2333930"/>
                  </a:cubicBezTo>
                  <a:lnTo>
                    <a:pt x="4667250" y="2333930"/>
                  </a:lnTo>
                  <a:cubicBezTo>
                    <a:pt x="4709334" y="2333930"/>
                    <a:pt x="4743450" y="2299814"/>
                    <a:pt x="4743450" y="2257730"/>
                  </a:cubicBezTo>
                  <a:lnTo>
                    <a:pt x="4743450" y="1513294"/>
                  </a:lnTo>
                  <a:close/>
                </a:path>
              </a:pathLst>
            </a:custGeom>
            <a:grpFill/>
            <a:ln w="38100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" name="Google Shape;99;p16">
              <a:extLst>
                <a:ext uri="{FF2B5EF4-FFF2-40B4-BE49-F238E27FC236}">
                  <a16:creationId xmlns:a16="http://schemas.microsoft.com/office/drawing/2014/main" id="{819DB5C1-3C9A-7D18-CC0A-3CA4D8C6DE6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591514" y="2097968"/>
              <a:ext cx="2206476" cy="695147"/>
              <a:chOff x="3822687" y="3906354"/>
              <a:chExt cx="4546624" cy="1432407"/>
            </a:xfrm>
            <a:grpFill/>
          </p:grpSpPr>
          <p:sp>
            <p:nvSpPr>
              <p:cNvPr id="6" name="Google Shape;100;p16">
                <a:extLst>
                  <a:ext uri="{FF2B5EF4-FFF2-40B4-BE49-F238E27FC236}">
                    <a16:creationId xmlns:a16="http://schemas.microsoft.com/office/drawing/2014/main" id="{5B5E71B7-9CFE-C634-E7E3-AFE4CB40204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149862" y="5032933"/>
                <a:ext cx="1892312" cy="305828"/>
              </a:xfrm>
              <a:custGeom>
                <a:avLst/>
                <a:gdLst/>
                <a:ahLst/>
                <a:cxnLst/>
                <a:rect l="l" t="t" r="r" b="b"/>
                <a:pathLst>
                  <a:path w="1892312" h="305828" extrusionOk="0">
                    <a:moveTo>
                      <a:pt x="0" y="0"/>
                    </a:moveTo>
                    <a:lnTo>
                      <a:pt x="1892313" y="0"/>
                    </a:lnTo>
                    <a:lnTo>
                      <a:pt x="1892313" y="305829"/>
                    </a:lnTo>
                    <a:lnTo>
                      <a:pt x="0" y="305829"/>
                    </a:lnTo>
                    <a:close/>
                  </a:path>
                </a:pathLst>
              </a:custGeom>
              <a:grpFill/>
              <a:ln w="38100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101;p16">
                <a:extLst>
                  <a:ext uri="{FF2B5EF4-FFF2-40B4-BE49-F238E27FC236}">
                    <a16:creationId xmlns:a16="http://schemas.microsoft.com/office/drawing/2014/main" id="{8A96EC5C-A5B6-573E-3660-50877F193FD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885480" y="3906354"/>
                <a:ext cx="483831" cy="305828"/>
              </a:xfrm>
              <a:custGeom>
                <a:avLst/>
                <a:gdLst/>
                <a:ahLst/>
                <a:cxnLst/>
                <a:rect l="l" t="t" r="r" b="b"/>
                <a:pathLst>
                  <a:path w="483831" h="305828" extrusionOk="0">
                    <a:moveTo>
                      <a:pt x="0" y="0"/>
                    </a:moveTo>
                    <a:lnTo>
                      <a:pt x="483832" y="0"/>
                    </a:lnTo>
                    <a:lnTo>
                      <a:pt x="483832" y="305829"/>
                    </a:lnTo>
                    <a:lnTo>
                      <a:pt x="0" y="305829"/>
                    </a:lnTo>
                    <a:close/>
                  </a:path>
                </a:pathLst>
              </a:custGeom>
              <a:grpFill/>
              <a:ln w="38100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" name="Google Shape;102;p16">
                <a:extLst>
                  <a:ext uri="{FF2B5EF4-FFF2-40B4-BE49-F238E27FC236}">
                    <a16:creationId xmlns:a16="http://schemas.microsoft.com/office/drawing/2014/main" id="{7A1BEBFE-933E-5EF2-7DB2-283AA556748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10800000">
                <a:off x="3822687" y="3906354"/>
                <a:ext cx="483831" cy="305828"/>
              </a:xfrm>
              <a:custGeom>
                <a:avLst/>
                <a:gdLst/>
                <a:ahLst/>
                <a:cxnLst/>
                <a:rect l="l" t="t" r="r" b="b"/>
                <a:pathLst>
                  <a:path w="483831" h="305828" extrusionOk="0">
                    <a:moveTo>
                      <a:pt x="0" y="0"/>
                    </a:moveTo>
                    <a:lnTo>
                      <a:pt x="483832" y="0"/>
                    </a:lnTo>
                    <a:lnTo>
                      <a:pt x="483832" y="305829"/>
                    </a:lnTo>
                    <a:lnTo>
                      <a:pt x="0" y="305829"/>
                    </a:lnTo>
                    <a:close/>
                  </a:path>
                </a:pathLst>
              </a:custGeom>
              <a:grpFill/>
              <a:ln w="38100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" name="Google Shape;149;p17">
            <a:extLst>
              <a:ext uri="{FF2B5EF4-FFF2-40B4-BE49-F238E27FC236}">
                <a16:creationId xmlns:a16="http://schemas.microsoft.com/office/drawing/2014/main" id="{44CFDF19-5D17-458C-BDC2-E2F54C30AE3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7675" y="374999"/>
            <a:ext cx="2169880" cy="520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50;p17">
            <a:extLst>
              <a:ext uri="{FF2B5EF4-FFF2-40B4-BE49-F238E27FC236}">
                <a16:creationId xmlns:a16="http://schemas.microsoft.com/office/drawing/2014/main" id="{009190EE-8BB3-95F9-0F75-3E05CE133CF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7675" y="1022114"/>
            <a:ext cx="2169880" cy="524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53;p17">
            <a:extLst>
              <a:ext uri="{FF2B5EF4-FFF2-40B4-BE49-F238E27FC236}">
                <a16:creationId xmlns:a16="http://schemas.microsoft.com/office/drawing/2014/main" id="{47A826D5-F0FF-D387-7857-46998AD57CC6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7675" y="1673002"/>
            <a:ext cx="2169880" cy="520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57;p17">
            <a:extLst>
              <a:ext uri="{FF2B5EF4-FFF2-40B4-BE49-F238E27FC236}">
                <a16:creationId xmlns:a16="http://schemas.microsoft.com/office/drawing/2014/main" id="{B0D14086-B27F-B4E0-F272-AD5D8F30288F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66190" y="414399"/>
            <a:ext cx="1977810" cy="220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60;p17">
            <a:extLst>
              <a:ext uri="{FF2B5EF4-FFF2-40B4-BE49-F238E27FC236}">
                <a16:creationId xmlns:a16="http://schemas.microsoft.com/office/drawing/2014/main" id="{145C8283-C785-981C-E87E-833A682F6BF7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86265" y="801129"/>
            <a:ext cx="1977810" cy="220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2;p17">
            <a:extLst>
              <a:ext uri="{FF2B5EF4-FFF2-40B4-BE49-F238E27FC236}">
                <a16:creationId xmlns:a16="http://schemas.microsoft.com/office/drawing/2014/main" id="{D2E7FBAE-A4C2-EA86-CA4B-F60A1673023B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66190" y="1217432"/>
            <a:ext cx="1977810" cy="220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70;p18">
            <a:extLst>
              <a:ext uri="{FF2B5EF4-FFF2-40B4-BE49-F238E27FC236}">
                <a16:creationId xmlns:a16="http://schemas.microsoft.com/office/drawing/2014/main" id="{2B12C349-B0BC-3851-D489-5CF32CB1A9D6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891" y="2571750"/>
            <a:ext cx="721986" cy="603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72;p18">
            <a:extLst>
              <a:ext uri="{FF2B5EF4-FFF2-40B4-BE49-F238E27FC236}">
                <a16:creationId xmlns:a16="http://schemas.microsoft.com/office/drawing/2014/main" id="{1FA6078E-87DF-5189-BC33-C7A5522DBABE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63886" y="2500974"/>
            <a:ext cx="697403" cy="674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83;p18">
            <a:extLst>
              <a:ext uri="{FF2B5EF4-FFF2-40B4-BE49-F238E27FC236}">
                <a16:creationId xmlns:a16="http://schemas.microsoft.com/office/drawing/2014/main" id="{C08EABCA-81BA-A84F-93CF-298DC798928B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940192" y="1800862"/>
            <a:ext cx="631292" cy="648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79;p18">
            <a:extLst>
              <a:ext uri="{FF2B5EF4-FFF2-40B4-BE49-F238E27FC236}">
                <a16:creationId xmlns:a16="http://schemas.microsoft.com/office/drawing/2014/main" id="{9B18299D-3052-0410-C0A9-E0C937F403A8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103345" y="1881678"/>
            <a:ext cx="467778" cy="64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82;p18">
            <a:extLst>
              <a:ext uri="{FF2B5EF4-FFF2-40B4-BE49-F238E27FC236}">
                <a16:creationId xmlns:a16="http://schemas.microsoft.com/office/drawing/2014/main" id="{E16A0CF6-801D-CBF9-7EC0-F94DEA5D4558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571483" y="2906836"/>
            <a:ext cx="531862" cy="80774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88;p19">
            <a:extLst>
              <a:ext uri="{FF2B5EF4-FFF2-40B4-BE49-F238E27FC236}">
                <a16:creationId xmlns:a16="http://schemas.microsoft.com/office/drawing/2014/main" id="{DB087226-789B-2047-E55E-CB15945317D4}"/>
              </a:ext>
            </a:extLst>
          </p:cNvPr>
          <p:cNvSpPr txBox="1"/>
          <p:nvPr/>
        </p:nvSpPr>
        <p:spPr>
          <a:xfrm>
            <a:off x="2000250" y="285400"/>
            <a:ext cx="51435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sso One"/>
                <a:ea typeface="Russo One"/>
                <a:cs typeface="Russo One"/>
                <a:sym typeface="Russo One"/>
              </a:rPr>
              <a:t>4. Shapes options 1</a:t>
            </a:r>
            <a:endParaRPr sz="3000">
              <a:latin typeface="Russo One"/>
              <a:ea typeface="Russo One"/>
              <a:cs typeface="Russo One"/>
              <a:sym typeface="Russo One"/>
            </a:endParaRPr>
          </a:p>
        </p:txBody>
      </p:sp>
      <p:pic>
        <p:nvPicPr>
          <p:cNvPr id="24" name="Google Shape;192;p19">
            <a:extLst>
              <a:ext uri="{FF2B5EF4-FFF2-40B4-BE49-F238E27FC236}">
                <a16:creationId xmlns:a16="http://schemas.microsoft.com/office/drawing/2014/main" id="{6C0E6F66-1100-48E7-5F47-477D2C26D084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-208018" y="3140773"/>
            <a:ext cx="656066" cy="73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93;p19">
            <a:extLst>
              <a:ext uri="{FF2B5EF4-FFF2-40B4-BE49-F238E27FC236}">
                <a16:creationId xmlns:a16="http://schemas.microsoft.com/office/drawing/2014/main" id="{31935640-158C-4A73-FB49-317B66D2748F}"/>
              </a:ext>
            </a:extLst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-1268222" y="539827"/>
            <a:ext cx="685528" cy="78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94;p19">
            <a:extLst>
              <a:ext uri="{FF2B5EF4-FFF2-40B4-BE49-F238E27FC236}">
                <a16:creationId xmlns:a16="http://schemas.microsoft.com/office/drawing/2014/main" id="{D038004F-75C2-5300-1115-2ED4488F0E27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9312241" y="1892182"/>
            <a:ext cx="685934" cy="640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95;p19">
            <a:extLst>
              <a:ext uri="{FF2B5EF4-FFF2-40B4-BE49-F238E27FC236}">
                <a16:creationId xmlns:a16="http://schemas.microsoft.com/office/drawing/2014/main" id="{4C1609C7-4404-3FC8-44FC-8A643389C9A3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460085" y="2855454"/>
            <a:ext cx="553443" cy="64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96;p19">
            <a:extLst>
              <a:ext uri="{FF2B5EF4-FFF2-40B4-BE49-F238E27FC236}">
                <a16:creationId xmlns:a16="http://schemas.microsoft.com/office/drawing/2014/main" id="{9D83A6CF-0F73-7BB1-A379-688CB56159D2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-996081" y="3877981"/>
            <a:ext cx="766504" cy="724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97;p19">
            <a:extLst>
              <a:ext uri="{FF2B5EF4-FFF2-40B4-BE49-F238E27FC236}">
                <a16:creationId xmlns:a16="http://schemas.microsoft.com/office/drawing/2014/main" id="{980EFF99-C220-332B-818E-D7F5A353666A}"/>
              </a:ext>
            </a:extLst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400618" y="3642936"/>
            <a:ext cx="680707" cy="674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98;p19">
            <a:extLst>
              <a:ext uri="{FF2B5EF4-FFF2-40B4-BE49-F238E27FC236}">
                <a16:creationId xmlns:a16="http://schemas.microsoft.com/office/drawing/2014/main" id="{9470E8B6-CD36-E02A-50EB-7A0088EF89E5}"/>
              </a:ext>
            </a:extLst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863550" y="3417193"/>
            <a:ext cx="686216" cy="656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99;p19">
            <a:extLst>
              <a:ext uri="{FF2B5EF4-FFF2-40B4-BE49-F238E27FC236}">
                <a16:creationId xmlns:a16="http://schemas.microsoft.com/office/drawing/2014/main" id="{A575FD41-E95D-D979-76AF-0B3928F9ED6D}"/>
              </a:ext>
            </a:extLst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9082366" y="799347"/>
            <a:ext cx="849354" cy="629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200;p19">
            <a:extLst>
              <a:ext uri="{FF2B5EF4-FFF2-40B4-BE49-F238E27FC236}">
                <a16:creationId xmlns:a16="http://schemas.microsoft.com/office/drawing/2014/main" id="{CC23C09F-B7BE-82E3-BC4D-352F16156F6C}"/>
              </a:ext>
            </a:extLst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-1567576" y="2457738"/>
            <a:ext cx="685528" cy="674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201;p19">
            <a:extLst>
              <a:ext uri="{FF2B5EF4-FFF2-40B4-BE49-F238E27FC236}">
                <a16:creationId xmlns:a16="http://schemas.microsoft.com/office/drawing/2014/main" id="{8C6A0D56-4061-AC1D-F134-7E6631C3427F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-383585" y="4356823"/>
            <a:ext cx="656066" cy="786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202;p19">
            <a:extLst>
              <a:ext uri="{FF2B5EF4-FFF2-40B4-BE49-F238E27FC236}">
                <a16:creationId xmlns:a16="http://schemas.microsoft.com/office/drawing/2014/main" id="{276B95AE-3917-E43D-409E-9AF50AD2387C}"/>
              </a:ext>
            </a:extLst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7205883" y="4386390"/>
            <a:ext cx="693667" cy="81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203;p19">
            <a:extLst>
              <a:ext uri="{FF2B5EF4-FFF2-40B4-BE49-F238E27FC236}">
                <a16:creationId xmlns:a16="http://schemas.microsoft.com/office/drawing/2014/main" id="{DD8A1A98-E9B0-C111-D2DF-4749A4DB20F5}"/>
              </a:ext>
            </a:extLst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-871409" y="2995271"/>
            <a:ext cx="720365" cy="63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204;p19">
            <a:extLst>
              <a:ext uri="{FF2B5EF4-FFF2-40B4-BE49-F238E27FC236}">
                <a16:creationId xmlns:a16="http://schemas.microsoft.com/office/drawing/2014/main" id="{75921B09-0BFB-4E3C-8783-5BC9A7B14F35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9270932" y="3123677"/>
            <a:ext cx="685934" cy="807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205;p19">
            <a:extLst>
              <a:ext uri="{FF2B5EF4-FFF2-40B4-BE49-F238E27FC236}">
                <a16:creationId xmlns:a16="http://schemas.microsoft.com/office/drawing/2014/main" id="{9C2C00C0-DA63-D13C-6A2D-5850EF34B4A4}"/>
              </a:ext>
            </a:extLst>
          </p:cNvPr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9039077" y="4179431"/>
            <a:ext cx="810934" cy="807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206;p19">
            <a:extLst>
              <a:ext uri="{FF2B5EF4-FFF2-40B4-BE49-F238E27FC236}">
                <a16:creationId xmlns:a16="http://schemas.microsoft.com/office/drawing/2014/main" id="{6A636945-BF64-99C8-3CF3-FF68278C923B}"/>
              </a:ext>
            </a:extLst>
          </p:cNvPr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-925700" y="1783653"/>
            <a:ext cx="833681" cy="78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207;p19">
            <a:extLst>
              <a:ext uri="{FF2B5EF4-FFF2-40B4-BE49-F238E27FC236}">
                <a16:creationId xmlns:a16="http://schemas.microsoft.com/office/drawing/2014/main" id="{F3D0EFF9-E870-EAE0-6D42-0AB6A709B875}"/>
              </a:ext>
            </a:extLst>
          </p:cNvPr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8038468" y="4276607"/>
            <a:ext cx="810935" cy="81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208;p19">
            <a:extLst>
              <a:ext uri="{FF2B5EF4-FFF2-40B4-BE49-F238E27FC236}">
                <a16:creationId xmlns:a16="http://schemas.microsoft.com/office/drawing/2014/main" id="{E4E22366-D0F2-C689-32B9-CD0826F39FD0}"/>
              </a:ext>
            </a:extLst>
          </p:cNvPr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-547647" y="721147"/>
            <a:ext cx="494553" cy="684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209;p19">
            <a:extLst>
              <a:ext uri="{FF2B5EF4-FFF2-40B4-BE49-F238E27FC236}">
                <a16:creationId xmlns:a16="http://schemas.microsoft.com/office/drawing/2014/main" id="{1A829FF0-C614-E8F1-62BF-3D6CF8506F5C}"/>
              </a:ext>
            </a:extLst>
          </p:cNvPr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1298157" y="4464273"/>
            <a:ext cx="885627" cy="81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210;p19">
            <a:extLst>
              <a:ext uri="{FF2B5EF4-FFF2-40B4-BE49-F238E27FC236}">
                <a16:creationId xmlns:a16="http://schemas.microsoft.com/office/drawing/2014/main" id="{AD45A2D0-FD87-B7F7-92C0-AC6E99713916}"/>
              </a:ext>
            </a:extLst>
          </p:cNvPr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469779" y="4291360"/>
            <a:ext cx="733541" cy="786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211;p19">
            <a:extLst>
              <a:ext uri="{FF2B5EF4-FFF2-40B4-BE49-F238E27FC236}">
                <a16:creationId xmlns:a16="http://schemas.microsoft.com/office/drawing/2014/main" id="{551BCF21-CB51-EA36-4273-4885F28D59EE}"/>
              </a:ext>
            </a:extLst>
          </p:cNvPr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650380" y="3400031"/>
            <a:ext cx="697404" cy="674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212;p19">
            <a:extLst>
              <a:ext uri="{FF2B5EF4-FFF2-40B4-BE49-F238E27FC236}">
                <a16:creationId xmlns:a16="http://schemas.microsoft.com/office/drawing/2014/main" id="{E53C1F08-3BD9-162E-B753-78E46D3F8AE9}"/>
              </a:ext>
            </a:extLst>
          </p:cNvPr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9085970" y="2523450"/>
            <a:ext cx="651920" cy="62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213;p19">
            <a:extLst>
              <a:ext uri="{FF2B5EF4-FFF2-40B4-BE49-F238E27FC236}">
                <a16:creationId xmlns:a16="http://schemas.microsoft.com/office/drawing/2014/main" id="{4110E7C9-A0B5-F0EC-F487-52649A259F2C}"/>
              </a:ext>
            </a:extLst>
          </p:cNvPr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8655569" y="1822473"/>
            <a:ext cx="685934" cy="520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7476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80DA9D-A854-7106-75F3-537382A58466}"/>
              </a:ext>
            </a:extLst>
          </p:cNvPr>
          <p:cNvSpPr txBox="1"/>
          <p:nvPr/>
        </p:nvSpPr>
        <p:spPr>
          <a:xfrm>
            <a:off x="1818167" y="372140"/>
            <a:ext cx="58479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Type your name: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D0AAEF-B202-914C-83AC-B6CACE96699A}"/>
              </a:ext>
            </a:extLst>
          </p:cNvPr>
          <p:cNvSpPr txBox="1"/>
          <p:nvPr/>
        </p:nvSpPr>
        <p:spPr>
          <a:xfrm>
            <a:off x="276447" y="1286540"/>
            <a:ext cx="8644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B050"/>
                </a:solidFill>
                <a:latin typeface="Curlz MT" panose="04040404050702020202" pitchFamily="82" charset="0"/>
              </a:rPr>
              <a:t>Name: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29</Words>
  <Application>Microsoft Office PowerPoint</Application>
  <PresentationFormat>On-screen Show (16:9)</PresentationFormat>
  <Paragraphs>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Curlz MT</vt:lpstr>
      <vt:lpstr>Russo One</vt:lpstr>
      <vt:lpstr>Simple Light</vt:lpstr>
      <vt:lpstr>Ugly Sweater- Design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2</cp:revision>
  <dcterms:modified xsi:type="dcterms:W3CDTF">2023-12-11T20:34:35Z</dcterms:modified>
</cp:coreProperties>
</file>