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
  </p:notesMasterIdLst>
  <p:sldIdLst>
    <p:sldId id="256" r:id="rId2"/>
    <p:sldId id="257" r:id="rId3"/>
    <p:sldId id="258" r:id="rId4"/>
  </p:sldIdLst>
  <p:sldSz cx="9144000" cy="5143500" type="screen16x9"/>
  <p:notesSz cx="6858000" cy="9144000"/>
  <p:embeddedFontLst>
    <p:embeddedFont>
      <p:font typeface="Shadows Into Light Two" panose="020B0604020202020204" charset="0"/>
      <p:regular r:id="rId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525375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0083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763e4532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763e4532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354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9763e4532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9763e4532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8670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descr="Colorful fabrics digitally printed by Spoonflower - Colorful polka dot  watercolor pattern | Polka dots wallpaper, Watercolor pattern, Pattern  wallpaper"/>
          <p:cNvPicPr preferRelativeResize="0"/>
          <p:nvPr/>
        </p:nvPicPr>
        <p:blipFill rotWithShape="1">
          <a:blip r:embed="rId2">
            <a:alphaModFix amt="48000"/>
          </a:blip>
          <a:srcRect l="5413" r="5555"/>
          <a:stretch/>
        </p:blipFill>
        <p:spPr>
          <a:xfrm rot="5400000" flipH="1">
            <a:off x="1987838" y="-2005887"/>
            <a:ext cx="5168350" cy="9153975"/>
          </a:xfrm>
          <a:prstGeom prst="rect">
            <a:avLst/>
          </a:prstGeom>
          <a:noFill/>
          <a:ln>
            <a:noFill/>
          </a:ln>
        </p:spPr>
      </p:pic>
      <p:sp>
        <p:nvSpPr>
          <p:cNvPr id="14" name="Google Shape;14;p2"/>
          <p:cNvSpPr/>
          <p:nvPr/>
        </p:nvSpPr>
        <p:spPr>
          <a:xfrm>
            <a:off x="861413" y="306404"/>
            <a:ext cx="7421208" cy="1377224"/>
          </a:xfrm>
          <a:prstGeom prst="rect">
            <a:avLst/>
          </a:prstGeom>
        </p:spPr>
        <p:txBody>
          <a:bodyPr>
            <a:prstTxWarp prst="textPlain">
              <a:avLst/>
            </a:prstTxWarp>
          </a:bodyPr>
          <a:lstStyle/>
          <a:p>
            <a:pPr lvl="0" algn="ctr"/>
            <a:r>
              <a:rPr b="1" i="0">
                <a:ln w="9525" cap="flat" cmpd="sng">
                  <a:solidFill>
                    <a:schemeClr val="dk2"/>
                  </a:solidFill>
                  <a:prstDash val="solid"/>
                  <a:round/>
                  <a:headEnd type="none" w="sm" len="sm"/>
                  <a:tailEnd type="none" w="sm" len="sm"/>
                </a:ln>
                <a:solidFill>
                  <a:srgbClr val="FFFF00"/>
                </a:solidFill>
                <a:latin typeface="Shadows Into Light Two"/>
              </a:rPr>
              <a:t>Making my Mark</a:t>
            </a:r>
          </a:p>
        </p:txBody>
      </p:sp>
      <p:pic>
        <p:nvPicPr>
          <p:cNvPr id="15" name="Google Shape;15;p2" descr="The Dot | Mrs. Nerkizian's WOS Makerspace"/>
          <p:cNvPicPr preferRelativeResize="0"/>
          <p:nvPr/>
        </p:nvPicPr>
        <p:blipFill>
          <a:blip r:embed="rId3">
            <a:alphaModFix/>
          </a:blip>
          <a:stretch>
            <a:fillRect/>
          </a:stretch>
        </p:blipFill>
        <p:spPr>
          <a:xfrm>
            <a:off x="3024150" y="1617251"/>
            <a:ext cx="3095699" cy="2941475"/>
          </a:xfrm>
          <a:prstGeom prst="rect">
            <a:avLst/>
          </a:prstGeom>
          <a:noFill/>
          <a:ln>
            <a:noFill/>
          </a:ln>
          <a:effectLst>
            <a:outerShdw blurRad="57150" dist="57150" dir="5400000" algn="bl" rotWithShape="0">
              <a:srgbClr val="000000"/>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3" name="Google Shape;5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4" name="Google Shape;54;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8" name="Google Shape;18;p3"/>
          <p:cNvSpPr/>
          <p:nvPr/>
        </p:nvSpPr>
        <p:spPr>
          <a:xfrm>
            <a:off x="3941050" y="134250"/>
            <a:ext cx="5079900" cy="4875000"/>
          </a:xfrm>
          <a:prstGeom prst="ellipse">
            <a:avLst/>
          </a:prstGeom>
          <a:noFill/>
          <a:ln w="28575" cap="flat" cmpd="sng">
            <a:solidFill>
              <a:schemeClr val="dk2"/>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270200" y="134250"/>
            <a:ext cx="3435298" cy="1471327"/>
          </a:xfrm>
          <a:prstGeom prst="rect">
            <a:avLst/>
          </a:prstGeom>
        </p:spPr>
        <p:txBody>
          <a:bodyPr>
            <a:prstTxWarp prst="textPlain">
              <a:avLst/>
            </a:prstTxWarp>
          </a:bodyPr>
          <a:lstStyle/>
          <a:p>
            <a:pPr lvl="0" algn="ctr"/>
            <a:r>
              <a:rPr b="1" i="0">
                <a:ln w="9525" cap="flat" cmpd="sng">
                  <a:solidFill>
                    <a:schemeClr val="dk2"/>
                  </a:solidFill>
                  <a:prstDash val="solid"/>
                  <a:round/>
                  <a:headEnd type="none" w="sm" len="sm"/>
                  <a:tailEnd type="none" w="sm" len="sm"/>
                </a:ln>
                <a:solidFill>
                  <a:srgbClr val="FFFF00"/>
                </a:solidFill>
                <a:latin typeface="Shadows Into Light Two"/>
              </a:rPr>
              <a:t>My Dot</a:t>
            </a:r>
            <a:br>
              <a:rPr b="1" i="0">
                <a:ln w="9525" cap="flat" cmpd="sng">
                  <a:solidFill>
                    <a:schemeClr val="dk2"/>
                  </a:solidFill>
                  <a:prstDash val="solid"/>
                  <a:round/>
                  <a:headEnd type="none" w="sm" len="sm"/>
                  <a:tailEnd type="none" w="sm" len="sm"/>
                </a:ln>
                <a:solidFill>
                  <a:srgbClr val="FFFF00"/>
                </a:solidFill>
                <a:latin typeface="Shadows Into Light Two"/>
              </a:rPr>
            </a:br>
            <a:r>
              <a:rPr b="1" i="0">
                <a:ln w="9525" cap="flat" cmpd="sng">
                  <a:solidFill>
                    <a:schemeClr val="dk2"/>
                  </a:solidFill>
                  <a:prstDash val="solid"/>
                  <a:round/>
                  <a:headEnd type="none" w="sm" len="sm"/>
                  <a:tailEnd type="none" w="sm" len="sm"/>
                </a:ln>
                <a:solidFill>
                  <a:srgbClr val="FFFF00"/>
                </a:solidFill>
                <a:latin typeface="Shadows Into Light Two"/>
              </a:rPr>
              <a:t>Masterpiece!</a:t>
            </a:r>
          </a:p>
        </p:txBody>
      </p:sp>
      <p:sp>
        <p:nvSpPr>
          <p:cNvPr id="20" name="Google Shape;20;p3"/>
          <p:cNvSpPr txBox="1"/>
          <p:nvPr/>
        </p:nvSpPr>
        <p:spPr>
          <a:xfrm>
            <a:off x="270200" y="1800750"/>
            <a:ext cx="3435300" cy="771000"/>
          </a:xfrm>
          <a:prstGeom prst="rect">
            <a:avLst/>
          </a:prstGeom>
          <a:solidFill>
            <a:srgbClr val="FFFFFF">
              <a:alpha val="56860"/>
            </a:srgbClr>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a:latin typeface="Shadows Into Light Two"/>
                <a:ea typeface="Shadows Into Light Two"/>
                <a:cs typeface="Shadows Into Light Two"/>
                <a:sym typeface="Shadows Into Light Two"/>
              </a:rPr>
              <a:t>Use these pieces to build your own dot masterpiece.</a:t>
            </a:r>
            <a:endParaRPr sz="2100">
              <a:solidFill>
                <a:srgbClr val="000000"/>
              </a:solidFill>
              <a:latin typeface="Shadows Into Light Two"/>
              <a:ea typeface="Shadows Into Light Two"/>
              <a:cs typeface="Shadows Into Light Two"/>
              <a:sym typeface="Shadows Into Light Two"/>
            </a:endParaRPr>
          </a:p>
        </p:txBody>
      </p:sp>
      <p:sp>
        <p:nvSpPr>
          <p:cNvPr id="21" name="Google Shape;21;p3"/>
          <p:cNvSpPr txBox="1"/>
          <p:nvPr/>
        </p:nvSpPr>
        <p:spPr>
          <a:xfrm>
            <a:off x="270200" y="2571750"/>
            <a:ext cx="3435300" cy="2437500"/>
          </a:xfrm>
          <a:prstGeom prst="rect">
            <a:avLst/>
          </a:prstGeom>
          <a:solidFill>
            <a:srgbClr val="FFFFFF">
              <a:alpha val="56860"/>
            </a:srgbClr>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solidFill>
                <a:srgbClr val="000000"/>
              </a:solidFill>
              <a:latin typeface="Shadows Into Light Two"/>
              <a:ea typeface="Shadows Into Light Two"/>
              <a:cs typeface="Shadows Into Light Two"/>
              <a:sym typeface="Shadows Into Light Tw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pic>
        <p:nvPicPr>
          <p:cNvPr id="23" name="Google Shape;23;p4" descr="Diseño de plantilla moderna con mancha de acuarela multicolor splash |  Vector Premium"/>
          <p:cNvPicPr preferRelativeResize="0"/>
          <p:nvPr/>
        </p:nvPicPr>
        <p:blipFill rotWithShape="1">
          <a:blip r:embed="rId2">
            <a:alphaModFix/>
          </a:blip>
          <a:srcRect t="12413" b="34740"/>
          <a:stretch/>
        </p:blipFill>
        <p:spPr>
          <a:xfrm>
            <a:off x="0" y="2144357"/>
            <a:ext cx="9144001" cy="2999143"/>
          </a:xfrm>
          <a:prstGeom prst="rect">
            <a:avLst/>
          </a:prstGeom>
          <a:noFill/>
          <a:ln>
            <a:noFill/>
          </a:ln>
        </p:spPr>
      </p:pic>
      <p:sp>
        <p:nvSpPr>
          <p:cNvPr id="24" name="Google Shape;24;p4"/>
          <p:cNvSpPr/>
          <p:nvPr/>
        </p:nvSpPr>
        <p:spPr>
          <a:xfrm>
            <a:off x="189375" y="211750"/>
            <a:ext cx="3492904" cy="825900"/>
          </a:xfrm>
          <a:prstGeom prst="rect">
            <a:avLst/>
          </a:prstGeom>
        </p:spPr>
        <p:txBody>
          <a:bodyPr>
            <a:prstTxWarp prst="textPlain">
              <a:avLst/>
            </a:prstTxWarp>
          </a:bodyPr>
          <a:lstStyle/>
          <a:p>
            <a:pPr lvl="0" algn="ctr"/>
            <a:r>
              <a:rPr b="1" i="0">
                <a:ln w="9525" cap="flat" cmpd="sng">
                  <a:solidFill>
                    <a:schemeClr val="dk2"/>
                  </a:solidFill>
                  <a:prstDash val="solid"/>
                  <a:round/>
                  <a:headEnd type="none" w="sm" len="sm"/>
                  <a:tailEnd type="none" w="sm" len="sm"/>
                </a:ln>
                <a:solidFill>
                  <a:srgbClr val="FFFF00"/>
                </a:solidFill>
                <a:latin typeface="Shadows Into Light Two"/>
              </a:rPr>
              <a:t>Directions:</a:t>
            </a:r>
          </a:p>
        </p:txBody>
      </p:sp>
      <p:pic>
        <p:nvPicPr>
          <p:cNvPr id="25" name="Google Shape;25;p4" descr="Blue cloud png - Cloud Png Transparent Free Download | 수채화 배경, 수채화, 수채화 아이디어"/>
          <p:cNvPicPr preferRelativeResize="0"/>
          <p:nvPr/>
        </p:nvPicPr>
        <p:blipFill>
          <a:blip r:embed="rId3">
            <a:alphaModFix/>
          </a:blip>
          <a:stretch>
            <a:fillRect/>
          </a:stretch>
        </p:blipFill>
        <p:spPr>
          <a:xfrm>
            <a:off x="3862124" y="0"/>
            <a:ext cx="5153625" cy="5078400"/>
          </a:xfrm>
          <a:prstGeom prst="rect">
            <a:avLst/>
          </a:prstGeom>
          <a:noFill/>
          <a:ln>
            <a:noFill/>
          </a:ln>
        </p:spPr>
      </p:pic>
      <p:sp>
        <p:nvSpPr>
          <p:cNvPr id="26" name="Google Shape;26;p4"/>
          <p:cNvSpPr txBox="1"/>
          <p:nvPr/>
        </p:nvSpPr>
        <p:spPr>
          <a:xfrm>
            <a:off x="4777300" y="1430250"/>
            <a:ext cx="3435300" cy="2283000"/>
          </a:xfrm>
          <a:prstGeom prst="rect">
            <a:avLst/>
          </a:prstGeom>
          <a:solidFill>
            <a:srgbClr val="FFFFFF">
              <a:alpha val="56860"/>
            </a:srgbClr>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a:latin typeface="Shadows Into Light Two"/>
                <a:ea typeface="Shadows Into Light Two"/>
                <a:cs typeface="Shadows Into Light Two"/>
                <a:sym typeface="Shadows Into Light Two"/>
              </a:rPr>
              <a:t>Vashti learned that we all have something to offer if we just try. Make your mark, like Vashti! Use the parts provided on the next slide to create your own dot masterpiece!</a:t>
            </a:r>
            <a:endParaRPr sz="2100">
              <a:solidFill>
                <a:srgbClr val="000000"/>
              </a:solidFill>
              <a:latin typeface="Shadows Into Light Two"/>
              <a:ea typeface="Shadows Into Light Two"/>
              <a:cs typeface="Shadows Into Light Two"/>
              <a:sym typeface="Shadows Into Light Tw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 name="Google Shape;34;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5" name="Google Shape;4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6" name="Google Shape;4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
        <p:cNvGrpSpPr/>
        <p:nvPr/>
      </p:nvGrpSpPr>
      <p:grpSpPr>
        <a:xfrm>
          <a:off x="0" y="0"/>
          <a:ext cx="0" cy="0"/>
          <a:chOff x="0" y="0"/>
          <a:chExt cx="0" cy="0"/>
        </a:xfrm>
      </p:grpSpPr>
      <p:sp>
        <p:nvSpPr>
          <p:cNvPr id="69" name="Google Shape;69;p15"/>
          <p:cNvSpPr/>
          <p:nvPr/>
        </p:nvSpPr>
        <p:spPr>
          <a:xfrm rot="-112402">
            <a:off x="1081872" y="2649439"/>
            <a:ext cx="624034" cy="615900"/>
          </a:xfrm>
          <a:prstGeom prst="hear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rot="-112402">
            <a:off x="1186545" y="2749382"/>
            <a:ext cx="624034" cy="615900"/>
          </a:xfrm>
          <a:prstGeom prst="hear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rot="-112402">
            <a:off x="1291219" y="2849326"/>
            <a:ext cx="624034" cy="615900"/>
          </a:xfrm>
          <a:prstGeom prst="hear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rot="-112402">
            <a:off x="1395892" y="2949269"/>
            <a:ext cx="624034" cy="615900"/>
          </a:xfrm>
          <a:prstGeom prst="hear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rot="-112402">
            <a:off x="1500565" y="3049213"/>
            <a:ext cx="624034" cy="615900"/>
          </a:xfrm>
          <a:prstGeom prst="heart">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rot="2672397">
            <a:off x="335945" y="2845573"/>
            <a:ext cx="686906" cy="692404"/>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rot="2672397">
            <a:off x="336249" y="3008712"/>
            <a:ext cx="686906" cy="692404"/>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rot="2672397">
            <a:off x="336552" y="3171850"/>
            <a:ext cx="686906" cy="692404"/>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rot="2672397">
            <a:off x="336856" y="3334989"/>
            <a:ext cx="686906" cy="692404"/>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rot="2672397">
            <a:off x="337160" y="3498127"/>
            <a:ext cx="686906" cy="692404"/>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rot="2672397">
            <a:off x="337463" y="3661265"/>
            <a:ext cx="686906" cy="692404"/>
          </a:xfrm>
          <a:prstGeom prst="ellipse">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rot="2672397">
            <a:off x="337767" y="3824404"/>
            <a:ext cx="686906" cy="692404"/>
          </a:xfrm>
          <a:prstGeom prst="ellipse">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rot="2672397">
            <a:off x="338070" y="3987542"/>
            <a:ext cx="686906" cy="692404"/>
          </a:xfrm>
          <a:prstGeom prst="ellipse">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rot="2672397">
            <a:off x="338374" y="4150681"/>
            <a:ext cx="686906" cy="692404"/>
          </a:xfrm>
          <a:prstGeom prst="ellipse">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rot="8142703" flipH="1">
            <a:off x="2204091" y="4137477"/>
            <a:ext cx="683118" cy="688421"/>
          </a:xfrm>
          <a:prstGeom prst="star5">
            <a:avLst>
              <a:gd name="adj" fmla="val 19098"/>
              <a:gd name="hf" fmla="val 105146"/>
              <a:gd name="vf" fmla="val 110557"/>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rot="8142703" flipH="1">
            <a:off x="2202197" y="3978136"/>
            <a:ext cx="683118" cy="688421"/>
          </a:xfrm>
          <a:prstGeom prst="star5">
            <a:avLst>
              <a:gd name="adj" fmla="val 19098"/>
              <a:gd name="hf" fmla="val 105146"/>
              <a:gd name="vf" fmla="val 110557"/>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rot="8142703" flipH="1">
            <a:off x="2200303" y="3818794"/>
            <a:ext cx="683118" cy="688421"/>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rot="8142703" flipH="1">
            <a:off x="2198409" y="3659452"/>
            <a:ext cx="683118" cy="688421"/>
          </a:xfrm>
          <a:prstGeom prst="star5">
            <a:avLst>
              <a:gd name="adj" fmla="val 19098"/>
              <a:gd name="hf" fmla="val 105146"/>
              <a:gd name="vf" fmla="val 11055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rot="8142703" flipH="1">
            <a:off x="2196515" y="3500110"/>
            <a:ext cx="683118" cy="688421"/>
          </a:xfrm>
          <a:prstGeom prst="star5">
            <a:avLst>
              <a:gd name="adj" fmla="val 19098"/>
              <a:gd name="hf" fmla="val 105146"/>
              <a:gd name="vf" fmla="val 110557"/>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rot="8142703" flipH="1">
            <a:off x="2194621" y="3340768"/>
            <a:ext cx="683118" cy="688421"/>
          </a:xfrm>
          <a:prstGeom prst="star5">
            <a:avLst>
              <a:gd name="adj" fmla="val 19098"/>
              <a:gd name="hf" fmla="val 105146"/>
              <a:gd name="vf" fmla="val 110557"/>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rot="8142703" flipH="1">
            <a:off x="2192728" y="3181426"/>
            <a:ext cx="683118" cy="688421"/>
          </a:xfrm>
          <a:prstGeom prst="star5">
            <a:avLst>
              <a:gd name="adj" fmla="val 19098"/>
              <a:gd name="hf" fmla="val 105146"/>
              <a:gd name="vf" fmla="val 110557"/>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rot="8142703" flipH="1">
            <a:off x="2190834" y="3022084"/>
            <a:ext cx="683118" cy="688421"/>
          </a:xfrm>
          <a:prstGeom prst="star5">
            <a:avLst>
              <a:gd name="adj" fmla="val 19098"/>
              <a:gd name="hf" fmla="val 105146"/>
              <a:gd name="vf" fmla="val 110557"/>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rot="8142703" flipH="1">
            <a:off x="2188940" y="2862743"/>
            <a:ext cx="683118" cy="688421"/>
          </a:xfrm>
          <a:prstGeom prst="star5">
            <a:avLst>
              <a:gd name="adj" fmla="val 19098"/>
              <a:gd name="hf" fmla="val 105146"/>
              <a:gd name="vf" fmla="val 110557"/>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rot="128917">
            <a:off x="1145363" y="3708213"/>
            <a:ext cx="624139" cy="615875"/>
          </a:xfrm>
          <a:prstGeom prst="heart">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rot="128917">
            <a:off x="1242743" y="3815275"/>
            <a:ext cx="624139" cy="615875"/>
          </a:xfrm>
          <a:prstGeom prst="hear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rot="128917">
            <a:off x="1340122" y="3922338"/>
            <a:ext cx="624139" cy="615875"/>
          </a:xfrm>
          <a:prstGeom prst="heart">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rot="128917">
            <a:off x="1437502" y="4029401"/>
            <a:ext cx="624139" cy="615875"/>
          </a:xfrm>
          <a:prstGeom prst="heart">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rot="2767121">
            <a:off x="2930107" y="2608849"/>
            <a:ext cx="619331" cy="624603"/>
          </a:xfrm>
          <a:prstGeom prst="donut">
            <a:avLst>
              <a:gd name="adj" fmla="val 25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rot="2767121">
            <a:off x="2930373" y="2759971"/>
            <a:ext cx="619331" cy="624603"/>
          </a:xfrm>
          <a:prstGeom prst="donut">
            <a:avLst>
              <a:gd name="adj" fmla="val 25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rot="2767121">
            <a:off x="2930639" y="2911093"/>
            <a:ext cx="619331" cy="624603"/>
          </a:xfrm>
          <a:prstGeom prst="donut">
            <a:avLst>
              <a:gd name="adj" fmla="val 25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rot="2767121">
            <a:off x="2930906" y="3062215"/>
            <a:ext cx="619331" cy="624603"/>
          </a:xfrm>
          <a:prstGeom prst="donut">
            <a:avLst>
              <a:gd name="adj" fmla="val 25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rot="2767121">
            <a:off x="2931172" y="3213338"/>
            <a:ext cx="619331" cy="624603"/>
          </a:xfrm>
          <a:prstGeom prst="donut">
            <a:avLst>
              <a:gd name="adj" fmla="val 25000"/>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rot="2767121">
            <a:off x="2929713" y="3802172"/>
            <a:ext cx="619331" cy="624603"/>
          </a:xfrm>
          <a:prstGeom prst="donut">
            <a:avLst>
              <a:gd name="adj" fmla="val 25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rot="2767121">
            <a:off x="2929979" y="3953295"/>
            <a:ext cx="619331" cy="624603"/>
          </a:xfrm>
          <a:prstGeom prst="donut">
            <a:avLst>
              <a:gd name="adj"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rot="2767121">
            <a:off x="2930245" y="4104417"/>
            <a:ext cx="619331" cy="624603"/>
          </a:xfrm>
          <a:prstGeom prst="donut">
            <a:avLst>
              <a:gd name="adj" fmla="val 25000"/>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rot="2767121">
            <a:off x="2930511" y="4255539"/>
            <a:ext cx="619331" cy="624603"/>
          </a:xfrm>
          <a:prstGeom prst="donut">
            <a:avLst>
              <a:gd name="adj" fmla="val 25000"/>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Shadows Into Light Two</vt:lpstr>
      <vt:lpstr>Arial</vt:lpstr>
      <vt:lpstr>Simple Light</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cate</dc:creator>
  <cp:lastModifiedBy>Cate Plovich</cp:lastModifiedBy>
  <cp:revision>1</cp:revision>
  <dcterms:modified xsi:type="dcterms:W3CDTF">2022-09-13T01:09:03Z</dcterms:modified>
</cp:coreProperties>
</file>