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512" y="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8D7330C8-84CD-4E95-BDB4-C2CBFA8E380B}"/>
    <pc:docChg chg="undo custSel addSld delSld">
      <pc:chgData name="Cate Plovich" userId="186c4d68-f86e-400d-9c74-70a0b8d4d88e" providerId="ADAL" clId="{8D7330C8-84CD-4E95-BDB4-C2CBFA8E380B}" dt="2023-04-12T20:09:05.689" v="6" actId="47"/>
      <pc:docMkLst>
        <pc:docMk/>
      </pc:docMkLst>
      <pc:sldChg chg="del">
        <pc:chgData name="Cate Plovich" userId="186c4d68-f86e-400d-9c74-70a0b8d4d88e" providerId="ADAL" clId="{8D7330C8-84CD-4E95-BDB4-C2CBFA8E380B}" dt="2023-04-12T20:09:03.209" v="4" actId="47"/>
        <pc:sldMkLst>
          <pc:docMk/>
          <pc:sldMk cId="0" sldId="256"/>
        </pc:sldMkLst>
      </pc:sldChg>
      <pc:sldChg chg="add del">
        <pc:chgData name="Cate Plovich" userId="186c4d68-f86e-400d-9c74-70a0b8d4d88e" providerId="ADAL" clId="{8D7330C8-84CD-4E95-BDB4-C2CBFA8E380B}" dt="2023-04-12T20:09:04.079" v="5" actId="47"/>
        <pc:sldMkLst>
          <pc:docMk/>
          <pc:sldMk cId="0" sldId="257"/>
        </pc:sldMkLst>
      </pc:sldChg>
      <pc:sldChg chg="add del">
        <pc:chgData name="Cate Plovich" userId="186c4d68-f86e-400d-9c74-70a0b8d4d88e" providerId="ADAL" clId="{8D7330C8-84CD-4E95-BDB4-C2CBFA8E380B}" dt="2023-04-12T20:09:05.689" v="6" actId="47"/>
        <pc:sldMkLst>
          <pc:docMk/>
          <pc:sldMk cId="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7b497164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7b497164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701cfbf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701cfbf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701cfbf9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701cfbf9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701cfbf9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701cfbf9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701cfbf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701cfbf9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701cfbf9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701cfbf9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701cfbf9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701cfbf9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701cfbf9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701cfbf9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701cfbf9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701cfbf9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701cfbf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701cfbf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7b497164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7b497164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701cfbf9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701cfbf9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701cfbf9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701cfbf9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701cfbf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701cfbf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701cfbf9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701cfbf9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701cfbf9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701cfbf9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701cfbf9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701cfbf9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701cfbf9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701cfbf9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701cfbf9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701cfbf9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701cfbf9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701cfbf9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701cfbf9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701cfbf9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7b4971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7b4971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701cfbf9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701cfbf9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701cfbf9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701cfbf9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701cfbf9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701cfbf9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701cfbf9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701cfbf9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701cfbf9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701cfbf9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7b497164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7b497164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7b497164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7b497164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7b497164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7b497164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7b497164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7b497164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7b497164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7b497164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7b497164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7b497164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572375" y="162492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/>
          <p:nvPr/>
        </p:nvSpPr>
        <p:spPr>
          <a:xfrm>
            <a:off x="1051475" y="3481250"/>
            <a:ext cx="57546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76200"/>
            <a:ext cx="989108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6"/>
          <p:cNvSpPr txBox="1"/>
          <p:nvPr/>
        </p:nvSpPr>
        <p:spPr>
          <a:xfrm>
            <a:off x="1051475" y="3594925"/>
            <a:ext cx="57546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762299" cy="750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/>
          <p:nvPr/>
        </p:nvSpPr>
        <p:spPr>
          <a:xfrm>
            <a:off x="682050" y="3182850"/>
            <a:ext cx="6123900" cy="3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 txBox="1"/>
          <p:nvPr/>
        </p:nvSpPr>
        <p:spPr>
          <a:xfrm>
            <a:off x="667825" y="3481250"/>
            <a:ext cx="61383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9"/>
          <p:cNvSpPr txBox="1"/>
          <p:nvPr/>
        </p:nvSpPr>
        <p:spPr>
          <a:xfrm>
            <a:off x="563200" y="3324950"/>
            <a:ext cx="6166800" cy="3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708423" cy="7483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0"/>
          <p:cNvSpPr txBox="1"/>
          <p:nvPr/>
        </p:nvSpPr>
        <p:spPr>
          <a:xfrm>
            <a:off x="753075" y="3182850"/>
            <a:ext cx="6053100" cy="3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0529" cy="7467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2"/>
          <p:cNvSpPr txBox="1"/>
          <p:nvPr/>
        </p:nvSpPr>
        <p:spPr>
          <a:xfrm>
            <a:off x="1051475" y="3481250"/>
            <a:ext cx="81420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3"/>
          <p:cNvSpPr txBox="1"/>
          <p:nvPr/>
        </p:nvSpPr>
        <p:spPr>
          <a:xfrm>
            <a:off x="5285800" y="3371475"/>
            <a:ext cx="39786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4"/>
          <p:cNvSpPr txBox="1"/>
          <p:nvPr/>
        </p:nvSpPr>
        <p:spPr>
          <a:xfrm>
            <a:off x="5669450" y="3481250"/>
            <a:ext cx="3296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572375" y="162492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5"/>
          <p:cNvSpPr txBox="1"/>
          <p:nvPr/>
        </p:nvSpPr>
        <p:spPr>
          <a:xfrm>
            <a:off x="1051475" y="3481250"/>
            <a:ext cx="81420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6"/>
          <p:cNvSpPr txBox="1"/>
          <p:nvPr/>
        </p:nvSpPr>
        <p:spPr>
          <a:xfrm>
            <a:off x="5285800" y="3069175"/>
            <a:ext cx="3978600" cy="40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7"/>
          <p:cNvSpPr txBox="1"/>
          <p:nvPr/>
        </p:nvSpPr>
        <p:spPr>
          <a:xfrm>
            <a:off x="5669450" y="3481250"/>
            <a:ext cx="3296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8"/>
          <p:cNvSpPr txBox="1"/>
          <p:nvPr/>
        </p:nvSpPr>
        <p:spPr>
          <a:xfrm>
            <a:off x="682050" y="2657100"/>
            <a:ext cx="8511300" cy="4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9"/>
          <p:cNvSpPr txBox="1"/>
          <p:nvPr/>
        </p:nvSpPr>
        <p:spPr>
          <a:xfrm>
            <a:off x="5362000" y="2600275"/>
            <a:ext cx="3978600" cy="45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0"/>
          <p:cNvSpPr txBox="1"/>
          <p:nvPr/>
        </p:nvSpPr>
        <p:spPr>
          <a:xfrm>
            <a:off x="5669450" y="3481250"/>
            <a:ext cx="3296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1"/>
          <p:cNvSpPr txBox="1"/>
          <p:nvPr/>
        </p:nvSpPr>
        <p:spPr>
          <a:xfrm>
            <a:off x="653625" y="2799200"/>
            <a:ext cx="8539800" cy="4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2"/>
          <p:cNvSpPr txBox="1"/>
          <p:nvPr/>
        </p:nvSpPr>
        <p:spPr>
          <a:xfrm>
            <a:off x="5285800" y="3040750"/>
            <a:ext cx="3978600" cy="3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3"/>
          <p:cNvSpPr txBox="1"/>
          <p:nvPr/>
        </p:nvSpPr>
        <p:spPr>
          <a:xfrm>
            <a:off x="5669450" y="3481250"/>
            <a:ext cx="3296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4"/>
          <p:cNvSpPr txBox="1"/>
          <p:nvPr/>
        </p:nvSpPr>
        <p:spPr>
          <a:xfrm>
            <a:off x="611000" y="3401150"/>
            <a:ext cx="8582400" cy="3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558725" y="225217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5"/>
          <p:cNvSpPr txBox="1"/>
          <p:nvPr/>
        </p:nvSpPr>
        <p:spPr>
          <a:xfrm>
            <a:off x="5285800" y="3371475"/>
            <a:ext cx="39786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6"/>
          <p:cNvSpPr txBox="1"/>
          <p:nvPr/>
        </p:nvSpPr>
        <p:spPr>
          <a:xfrm>
            <a:off x="5669450" y="3481250"/>
            <a:ext cx="3296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63951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7"/>
          <p:cNvSpPr txBox="1"/>
          <p:nvPr/>
        </p:nvSpPr>
        <p:spPr>
          <a:xfrm>
            <a:off x="667825" y="3097600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8"/>
          <p:cNvSpPr txBox="1"/>
          <p:nvPr/>
        </p:nvSpPr>
        <p:spPr>
          <a:xfrm>
            <a:off x="5285800" y="3371475"/>
            <a:ext cx="39786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1063" cy="74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9"/>
          <p:cNvSpPr txBox="1"/>
          <p:nvPr/>
        </p:nvSpPr>
        <p:spPr>
          <a:xfrm>
            <a:off x="5669450" y="3481250"/>
            <a:ext cx="3296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/>
        </p:nvSpPr>
        <p:spPr>
          <a:xfrm>
            <a:off x="572375" y="2361250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/>
        </p:nvSpPr>
        <p:spPr>
          <a:xfrm>
            <a:off x="572375" y="162492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/>
        </p:nvSpPr>
        <p:spPr>
          <a:xfrm>
            <a:off x="572375" y="214307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/>
        </p:nvSpPr>
        <p:spPr>
          <a:xfrm>
            <a:off x="572375" y="162492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/>
        </p:nvSpPr>
        <p:spPr>
          <a:xfrm>
            <a:off x="572375" y="162492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/>
        </p:nvSpPr>
        <p:spPr>
          <a:xfrm>
            <a:off x="572375" y="1624925"/>
            <a:ext cx="85257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text here.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165</Words>
  <Application>Microsoft Office PowerPoint</Application>
  <PresentationFormat>Custom</PresentationFormat>
  <Paragraphs>33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2023-04-12T20:09:06Z</dcterms:modified>
</cp:coreProperties>
</file>