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335368E9-8460-452F-8538-1CA6A32264DA}"/>
    <pc:docChg chg="delSld">
      <pc:chgData name="Cate Plovich" userId="186c4d68-f86e-400d-9c74-70a0b8d4d88e" providerId="ADAL" clId="{335368E9-8460-452F-8538-1CA6A32264DA}" dt="2023-04-11T18:27:33.393" v="5" actId="47"/>
      <pc:docMkLst>
        <pc:docMk/>
      </pc:docMkLst>
      <pc:sldChg chg="del">
        <pc:chgData name="Cate Plovich" userId="186c4d68-f86e-400d-9c74-70a0b8d4d88e" providerId="ADAL" clId="{335368E9-8460-452F-8538-1CA6A32264DA}" dt="2023-04-11T18:27:27.861" v="0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335368E9-8460-452F-8538-1CA6A32264DA}" dt="2023-04-11T18:27:28.658" v="1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335368E9-8460-452F-8538-1CA6A32264DA}" dt="2023-04-11T18:27:29.686" v="2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335368E9-8460-452F-8538-1CA6A32264DA}" dt="2023-04-11T18:27:30.919" v="3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335368E9-8460-452F-8538-1CA6A32264DA}" dt="2023-04-11T18:27:31.902" v="4" actId="47"/>
        <pc:sldMkLst>
          <pc:docMk/>
          <pc:sldMk cId="0" sldId="268"/>
        </pc:sldMkLst>
      </pc:sldChg>
      <pc:sldChg chg="del">
        <pc:chgData name="Cate Plovich" userId="186c4d68-f86e-400d-9c74-70a0b8d4d88e" providerId="ADAL" clId="{335368E9-8460-452F-8538-1CA6A32264DA}" dt="2023-04-11T18:27:33.393" v="5" actId="47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38e4176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38e4176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8e41761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8e41761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8e4176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8e4176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38e4176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38e41761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8e41761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38e41761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38e41761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38e41761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8e41761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8e41761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23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70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7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50" y="807225"/>
            <a:ext cx="634846" cy="72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1453" y="807225"/>
            <a:ext cx="810896" cy="89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250" y="1783502"/>
            <a:ext cx="810896" cy="88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707" y="807225"/>
            <a:ext cx="805561" cy="88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7503" y="1783502"/>
            <a:ext cx="1050963" cy="7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50" y="3647775"/>
            <a:ext cx="1040294" cy="69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250" y="2754444"/>
            <a:ext cx="1040294" cy="69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93824" y="1778167"/>
            <a:ext cx="746878" cy="116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1259" y="4621338"/>
            <a:ext cx="741543" cy="116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86901" y="3031856"/>
            <a:ext cx="741543" cy="116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72723" y="3050525"/>
            <a:ext cx="989067" cy="6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84975" y="4659448"/>
            <a:ext cx="805575" cy="87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37525" y="4425775"/>
            <a:ext cx="741550" cy="11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1859" y="5817567"/>
            <a:ext cx="629511" cy="72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17685" y="5817583"/>
            <a:ext cx="629511" cy="72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13802" y="3816079"/>
            <a:ext cx="582533" cy="66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8" y="656775"/>
            <a:ext cx="868859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516" y="1722025"/>
            <a:ext cx="874093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13" y="2732198"/>
            <a:ext cx="868859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0167" y="3779325"/>
            <a:ext cx="868859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44" y="3779332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37" y="1758975"/>
            <a:ext cx="888017" cy="93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25" y="4747721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4167" y="656765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0597" y="2771563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58010" y="3779327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15573" y="4809354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40446" y="2810925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53996" y="656767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40446" y="1729777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058007" y="4809353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40446" y="5839373"/>
            <a:ext cx="888017" cy="93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1" y="683325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655" y="683325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11" y="1671393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9308" y="4639603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5655" y="3671322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7400" y="1671393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09316" y="5675260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11" y="2660798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6610" y="4687194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27408" y="683326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27400" y="2660798"/>
            <a:ext cx="854952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74623" y="3650199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899" y="4687194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93090" y="2659460"/>
            <a:ext cx="854952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908" y="3673996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95660" y="1671394"/>
            <a:ext cx="849833" cy="98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00" y="886850"/>
            <a:ext cx="471039" cy="119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162" y="886850"/>
            <a:ext cx="1038701" cy="34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987" y="5159345"/>
            <a:ext cx="1044740" cy="34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162" y="1768540"/>
            <a:ext cx="1044740" cy="33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4525" y="886850"/>
            <a:ext cx="1044740" cy="33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5500" y="2203346"/>
            <a:ext cx="881688" cy="73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4525" y="1321656"/>
            <a:ext cx="881688" cy="7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7211" y="4061646"/>
            <a:ext cx="881688" cy="7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613" y="5778275"/>
            <a:ext cx="875649" cy="73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5500" y="3030685"/>
            <a:ext cx="1044740" cy="5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69222" y="2173156"/>
            <a:ext cx="1044740" cy="5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46863" y="3024646"/>
            <a:ext cx="1044740" cy="5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0935" y="5503564"/>
            <a:ext cx="1044740" cy="55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5500" y="3688933"/>
            <a:ext cx="471039" cy="119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88226" y="2801204"/>
            <a:ext cx="471039" cy="119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23235" y="3826123"/>
            <a:ext cx="465000" cy="1195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75" y="63025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405" y="63025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975" y="1676892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7960" y="4767175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6405" y="3800667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7835" y="1676892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6390" y="481680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975" y="272353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06405" y="272353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965" y="3770167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7835" y="272353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17833" y="63025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7828" y="576418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495" y="4816792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917833" y="377018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46592" y="1676890"/>
            <a:ext cx="831305" cy="96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71" y="630091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9688" y="4766132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38" y="1651244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48" y="630091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8277" y="1651244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41216" y="1651244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3812" y="3741400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338" y="2716657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6744" y="4766128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6748" y="3741392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41216" y="2716657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3800" y="4766136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39700" y="5787275"/>
            <a:ext cx="878275" cy="10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78258" y="626475"/>
            <a:ext cx="881381" cy="10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039669" y="3739589"/>
            <a:ext cx="881381" cy="10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76725" y="2714854"/>
            <a:ext cx="881381" cy="102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2023-04-11T18:27:37Z</dcterms:modified>
</cp:coreProperties>
</file>