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2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1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1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7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D9436-DC42-4B6B-BBF9-71DCD3558AB9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FE01-5CA5-4FB0-895A-BE698BF2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27123"/>
          </a:xfrm>
        </p:spPr>
        <p:txBody>
          <a:bodyPr/>
          <a:lstStyle/>
          <a:p>
            <a:r>
              <a:rPr lang="en-US" dirty="0" smtClean="0"/>
              <a:t>Spelling List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9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71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6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3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9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3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90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2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5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Password Practice-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Type your password 3 times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0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72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6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0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6.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7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Word - Number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Insert Picture-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5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Office PowerPoint</Application>
  <PresentationFormat>Widescreen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Spelling List Practice </vt:lpstr>
      <vt:lpstr>Password Practice-  Type your password 3 times</vt:lpstr>
      <vt:lpstr>Spelling Word - Number 1 </vt:lpstr>
      <vt:lpstr>Spelling Word - Number 2</vt:lpstr>
      <vt:lpstr>Spelling Word - Number 3 </vt:lpstr>
      <vt:lpstr>Spelling Word - Number 4 </vt:lpstr>
      <vt:lpstr>Spelling Word - Number 5 </vt:lpstr>
      <vt:lpstr>Spelling Word - Number 6. </vt:lpstr>
      <vt:lpstr>Spelling Word - Number 7 </vt:lpstr>
      <vt:lpstr>Spelling Word - Number 8</vt:lpstr>
      <vt:lpstr>Spelling Word - Number 9</vt:lpstr>
      <vt:lpstr>Spelling Word - Number 10 </vt:lpstr>
      <vt:lpstr>Spelling Word - Number 11</vt:lpstr>
      <vt:lpstr>Spelling Word - Number 12 </vt:lpstr>
      <vt:lpstr>Spelling Word - Number 13 </vt:lpstr>
      <vt:lpstr>Spelling Word - Number 14 </vt:lpstr>
      <vt:lpstr>Spelling Word - Number 15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List Practice </dc:title>
  <dc:creator>Cate Plovich</dc:creator>
  <cp:lastModifiedBy>Cate Plovich</cp:lastModifiedBy>
  <cp:revision>2</cp:revision>
  <dcterms:created xsi:type="dcterms:W3CDTF">2022-02-15T02:30:59Z</dcterms:created>
  <dcterms:modified xsi:type="dcterms:W3CDTF">2022-02-15T02:36:29Z</dcterms:modified>
</cp:coreProperties>
</file>