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6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8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10B2C-5581-449A-8A3C-D9AC66464276}" v="3" dt="2023-04-28T19:17:44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23E10B2C-5581-449A-8A3C-D9AC66464276}"/>
    <pc:docChg chg="undo custSel addSld delSld modSld sldOrd">
      <pc:chgData name="Cate Plovich" userId="186c4d68-f86e-400d-9c74-70a0b8d4d88e" providerId="ADAL" clId="{23E10B2C-5581-449A-8A3C-D9AC66464276}" dt="2023-04-28T19:22:47.067" v="371" actId="34135"/>
      <pc:docMkLst>
        <pc:docMk/>
      </pc:docMkLst>
      <pc:sldChg chg="modSp mod">
        <pc:chgData name="Cate Plovich" userId="186c4d68-f86e-400d-9c74-70a0b8d4d88e" providerId="ADAL" clId="{23E10B2C-5581-449A-8A3C-D9AC66464276}" dt="2023-04-28T19:14:40.114" v="131" actId="20577"/>
        <pc:sldMkLst>
          <pc:docMk/>
          <pc:sldMk cId="1203201429" sldId="256"/>
        </pc:sldMkLst>
        <pc:spChg chg="mod">
          <ac:chgData name="Cate Plovich" userId="186c4d68-f86e-400d-9c74-70a0b8d4d88e" providerId="ADAL" clId="{23E10B2C-5581-449A-8A3C-D9AC66464276}" dt="2023-04-28T19:14:40.114" v="131" actId="20577"/>
          <ac:spMkLst>
            <pc:docMk/>
            <pc:sldMk cId="1203201429" sldId="256"/>
            <ac:spMk id="376" creationId="{4069A8F8-88B7-4380-8062-15D69FAD6379}"/>
          </ac:spMkLst>
        </pc:spChg>
        <pc:graphicFrameChg chg="modGraphic">
          <ac:chgData name="Cate Plovich" userId="186c4d68-f86e-400d-9c74-70a0b8d4d88e" providerId="ADAL" clId="{23E10B2C-5581-449A-8A3C-D9AC66464276}" dt="2023-04-28T18:32:17.904" v="69" actId="13926"/>
          <ac:graphicFrameMkLst>
            <pc:docMk/>
            <pc:sldMk cId="1203201429" sldId="256"/>
            <ac:graphicFrameMk id="5" creationId="{50F32870-0141-443E-878B-DA3FAD030AC4}"/>
          </ac:graphicFrameMkLst>
        </pc:graphicFrameChg>
      </pc:sldChg>
      <pc:sldChg chg="modSp new add del mod ord">
        <pc:chgData name="Cate Plovich" userId="186c4d68-f86e-400d-9c74-70a0b8d4d88e" providerId="ADAL" clId="{23E10B2C-5581-449A-8A3C-D9AC66464276}" dt="2023-04-28T19:16:36.874" v="136"/>
        <pc:sldMkLst>
          <pc:docMk/>
          <pc:sldMk cId="4095703917" sldId="258"/>
        </pc:sldMkLst>
        <pc:spChg chg="mod">
          <ac:chgData name="Cate Plovich" userId="186c4d68-f86e-400d-9c74-70a0b8d4d88e" providerId="ADAL" clId="{23E10B2C-5581-449A-8A3C-D9AC66464276}" dt="2023-04-28T18:47:42.290" v="113" actId="403"/>
          <ac:spMkLst>
            <pc:docMk/>
            <pc:sldMk cId="4095703917" sldId="258"/>
            <ac:spMk id="2" creationId="{C8DD21C0-C7B4-14D0-041A-4D39C89BF956}"/>
          </ac:spMkLst>
        </pc:spChg>
      </pc:sldChg>
      <pc:sldChg chg="new">
        <pc:chgData name="Cate Plovich" userId="186c4d68-f86e-400d-9c74-70a0b8d4d88e" providerId="ADAL" clId="{23E10B2C-5581-449A-8A3C-D9AC66464276}" dt="2023-04-28T19:14:03.549" v="114" actId="680"/>
        <pc:sldMkLst>
          <pc:docMk/>
          <pc:sldMk cId="3576908254" sldId="259"/>
        </pc:sldMkLst>
      </pc:sldChg>
      <pc:sldChg chg="modSp add mod">
        <pc:chgData name="Cate Plovich" userId="186c4d68-f86e-400d-9c74-70a0b8d4d88e" providerId="ADAL" clId="{23E10B2C-5581-449A-8A3C-D9AC66464276}" dt="2023-04-28T19:19:58.523" v="291" actId="20577"/>
        <pc:sldMkLst>
          <pc:docMk/>
          <pc:sldMk cId="1265533885" sldId="260"/>
        </pc:sldMkLst>
        <pc:spChg chg="mod">
          <ac:chgData name="Cate Plovich" userId="186c4d68-f86e-400d-9c74-70a0b8d4d88e" providerId="ADAL" clId="{23E10B2C-5581-449A-8A3C-D9AC66464276}" dt="2023-04-28T19:19:58.523" v="291" actId="20577"/>
          <ac:spMkLst>
            <pc:docMk/>
            <pc:sldMk cId="1265533885" sldId="260"/>
            <ac:spMk id="23" creationId="{16379B97-EE31-4E15-AB03-0D53E78D928E}"/>
          </ac:spMkLst>
        </pc:spChg>
      </pc:sldChg>
      <pc:sldChg chg="addSp delSp modSp new mod">
        <pc:chgData name="Cate Plovich" userId="186c4d68-f86e-400d-9c74-70a0b8d4d88e" providerId="ADAL" clId="{23E10B2C-5581-449A-8A3C-D9AC66464276}" dt="2023-04-28T19:22:47.067" v="371" actId="34135"/>
        <pc:sldMkLst>
          <pc:docMk/>
          <pc:sldMk cId="24944016" sldId="261"/>
        </pc:sldMkLst>
        <pc:spChg chg="mod">
          <ac:chgData name="Cate Plovich" userId="186c4d68-f86e-400d-9c74-70a0b8d4d88e" providerId="ADAL" clId="{23E10B2C-5581-449A-8A3C-D9AC66464276}" dt="2023-04-28T19:21:34.817" v="358" actId="122"/>
          <ac:spMkLst>
            <pc:docMk/>
            <pc:sldMk cId="24944016" sldId="261"/>
            <ac:spMk id="2" creationId="{C7D652CD-F769-4E3A-7C3E-EF593669299D}"/>
          </ac:spMkLst>
        </pc:spChg>
        <pc:spChg chg="del">
          <ac:chgData name="Cate Plovich" userId="186c4d68-f86e-400d-9c74-70a0b8d4d88e" providerId="ADAL" clId="{23E10B2C-5581-449A-8A3C-D9AC66464276}" dt="2023-04-28T19:21:38.826" v="359" actId="22"/>
          <ac:spMkLst>
            <pc:docMk/>
            <pc:sldMk cId="24944016" sldId="261"/>
            <ac:spMk id="3" creationId="{B4C22779-BD4A-E0E0-BCE3-1537DC60ADEF}"/>
          </ac:spMkLst>
        </pc:spChg>
        <pc:spChg chg="add mod">
          <ac:chgData name="Cate Plovich" userId="186c4d68-f86e-400d-9c74-70a0b8d4d88e" providerId="ADAL" clId="{23E10B2C-5581-449A-8A3C-D9AC66464276}" dt="2023-04-28T19:22:47.067" v="371" actId="34135"/>
          <ac:spMkLst>
            <pc:docMk/>
            <pc:sldMk cId="24944016" sldId="261"/>
            <ac:spMk id="6" creationId="{97D36F33-6AB9-87CA-AF0A-D680162A75AD}"/>
          </ac:spMkLst>
        </pc:spChg>
        <pc:picChg chg="add mod ord">
          <ac:chgData name="Cate Plovich" userId="186c4d68-f86e-400d-9c74-70a0b8d4d88e" providerId="ADAL" clId="{23E10B2C-5581-449A-8A3C-D9AC66464276}" dt="2023-04-28T19:22:02.033" v="365" actId="34135"/>
          <ac:picMkLst>
            <pc:docMk/>
            <pc:sldMk cId="24944016" sldId="261"/>
            <ac:picMk id="5" creationId="{DA5967DB-FCCF-FBA7-BFA9-D38C67CF3D46}"/>
          </ac:picMkLst>
        </pc:picChg>
      </pc:sldChg>
      <pc:sldChg chg="add del">
        <pc:chgData name="Cate Plovich" userId="186c4d68-f86e-400d-9c74-70a0b8d4d88e" providerId="ADAL" clId="{23E10B2C-5581-449A-8A3C-D9AC66464276}" dt="2023-04-28T19:17:44.202" v="199"/>
        <pc:sldMkLst>
          <pc:docMk/>
          <pc:sldMk cId="128109085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5180D-F252-4B17-87D6-5D33BB25F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663B1-1DFB-4D80-8511-BA5ABD936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A4151-8D03-4335-AB0A-B12EBB0C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8B9DE-8A7A-46B6-A34D-7F71895F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1167F-FCF0-415A-A4FE-2831BFA0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9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6D04-FAE1-43DF-8078-0CB88707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91506-260C-4A2F-AFCF-90283A5D2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C8B40-7BBC-46E1-BE9C-F80C908F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7EEC-9F9E-45BA-860F-85D1539D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2D5A9-6036-48B4-8A35-153B10A3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9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9B7BB2-0C82-41F5-BACE-8C61B64C2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1ACD9-7B35-49FD-9FF9-8334B892B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5B3B7-4A84-4120-A7C4-800ADAB4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2A640-70BF-47BE-902E-4CA7CD7A1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680F3-3043-44EE-9BCE-6F686B7B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4459-BDBA-4FF2-9E02-9BEDA47F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9DFDD-7558-4064-B13F-57F3401F8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A498B-85B8-4D08-AAAB-E30CEBD69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C8D2E-8929-477E-BEC4-B55CF70E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2555F-CA8E-43EC-A66C-C6E7B750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FDC3-FF10-41E4-A314-FBCB3ECDD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8321E-9261-45A4-98C9-485F4E0F2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37006-E2F8-407F-9F03-21300D8E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A830-82C1-45A6-9315-DB889EE5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C75C6-2108-401C-9C93-F9F5E554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9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8530-059F-4A9B-BE00-6C42E999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95C26-1582-4B39-9292-4C51654C0E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E6EFD-FC5C-4C8B-BDCE-3D4AAD8EA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87760-B9C9-4C9C-AB3B-42BA830E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81066-33A1-4CDB-A4EC-7D76D674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09C3A-A310-49EE-94CA-AA25845D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E30D-90E4-4636-99D7-1C10C7F6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DCA30-53E1-40D9-867A-1D1C873C5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96267-4D3D-4C93-B2A6-57B6922DE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263EB-9D50-4068-BD1A-5B221435E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E7E92-2DCE-45A9-9E27-8B0253037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8B0622-9F5D-44D0-9685-451FDF93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908932-CF13-4F77-B7B5-5C32B198D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6D9D8-496B-4E40-B990-CB43D36D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8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9BE9-67F7-4D86-BC38-817E2BE3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41DB3-68DA-40F4-8AA8-B74E41F1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575F8-A24A-4804-82E5-2A75E747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CFCF4D-CB5C-4D03-98AF-A6C5759A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863EF-3FE4-4ACD-8C81-DE819E42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1BDA4-F380-44D2-A67B-88C82CDB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62BBD-C065-458F-AD12-2A867A05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6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C3D6-17C0-40ED-A99B-54734482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0B9CE-6E62-4990-A5E9-DBA75EC77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05F15-82A4-4821-AB26-C656C2E7B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151C8-AE41-470F-82DA-57B5EE1D2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6BB6C-FBF9-4809-B6B7-AE4E0A8C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98BD9-E8B5-45F8-BE47-75B0F91BA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8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1D9F-F646-4F4D-9A7B-30F11DA2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FBAA8-6C25-4572-B26A-D3BCAB70F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8F45F-851C-40C5-82A1-EC78F0B0A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01F01-4934-4559-85C8-C43C60052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3743F-57C5-4EB1-9830-4B237BE2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E473B-056D-42FA-B68F-7235065F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1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CF9CF-70F4-4477-8293-B32735001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3E650-154A-496E-9E79-7ED501D95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891A3-7E81-44EB-A3C9-FCA845928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4FED8-E034-4754-985A-5AEAB167805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86B1A-F7C6-4B87-9298-105758E66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C76B8-A9A2-4B19-89A1-2FE726A64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E7121-78EC-489F-AF2E-7ACA9CC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0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cksters.com/science/astronomy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D73320-A5A6-4394-8095-AB8BEFA2B85B}"/>
              </a:ext>
            </a:extLst>
          </p:cNvPr>
          <p:cNvSpPr/>
          <p:nvPr/>
        </p:nvSpPr>
        <p:spPr>
          <a:xfrm>
            <a:off x="5686697" y="523728"/>
            <a:ext cx="65053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Site for research: </a:t>
            </a:r>
            <a:r>
              <a:rPr lang="en-US" sz="1400" dirty="0">
                <a:hlinkClick r:id="rId2"/>
              </a:rPr>
              <a:t>https://www.ducksters.com/science/astronomy.php</a:t>
            </a:r>
            <a:endParaRPr lang="en-US" sz="1400" dirty="0"/>
          </a:p>
          <a:p>
            <a:r>
              <a:rPr lang="en-US" sz="1400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5C6C30-6C10-47AB-95A4-5EB7AF15DBDA}"/>
              </a:ext>
            </a:extLst>
          </p:cNvPr>
          <p:cNvSpPr/>
          <p:nvPr/>
        </p:nvSpPr>
        <p:spPr>
          <a:xfrm>
            <a:off x="0" y="0"/>
            <a:ext cx="12192000" cy="461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Planets Guided Research 								</a:t>
            </a:r>
            <a:r>
              <a:rPr lang="en-US" sz="1100" dirty="0">
                <a:solidFill>
                  <a:schemeClr val="tx1"/>
                </a:solidFill>
              </a:rPr>
              <a:t>© Brittany Washburn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E659F-7246-45A5-A5D7-06B1E9C34DCA}"/>
              </a:ext>
            </a:extLst>
          </p:cNvPr>
          <p:cNvSpPr txBox="1"/>
          <p:nvPr/>
        </p:nvSpPr>
        <p:spPr>
          <a:xfrm>
            <a:off x="0" y="523728"/>
            <a:ext cx="788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Fill in the information for the planet you’re assigned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694A75D-2A58-47F9-B828-1965EB51729E}"/>
              </a:ext>
            </a:extLst>
          </p:cNvPr>
          <p:cNvGraphicFramePr>
            <a:graphicFrameLocks noGrp="1"/>
          </p:cNvGraphicFramePr>
          <p:nvPr/>
        </p:nvGraphicFramePr>
        <p:xfrm>
          <a:off x="157378" y="955234"/>
          <a:ext cx="11877243" cy="5837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7573">
                  <a:extLst>
                    <a:ext uri="{9D8B030D-6E8A-4147-A177-3AD203B41FA5}">
                      <a16:colId xmlns:a16="http://schemas.microsoft.com/office/drawing/2014/main" val="3479791508"/>
                    </a:ext>
                  </a:extLst>
                </a:gridCol>
                <a:gridCol w="7379670">
                  <a:extLst>
                    <a:ext uri="{9D8B030D-6E8A-4147-A177-3AD203B41FA5}">
                      <a16:colId xmlns:a16="http://schemas.microsoft.com/office/drawing/2014/main" val="2566123590"/>
                    </a:ext>
                  </a:extLst>
                </a:gridCol>
              </a:tblGrid>
              <a:tr h="3852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181353"/>
                  </a:ext>
                </a:extLst>
              </a:tr>
              <a:tr h="5161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Planet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32756"/>
                  </a:ext>
                </a:extLst>
              </a:tr>
              <a:tr h="5161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How many moons does this planet have?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75463"/>
                  </a:ext>
                </a:extLst>
              </a:tr>
              <a:tr h="621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Distance to sun?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578912"/>
                  </a:ext>
                </a:extLst>
              </a:tr>
              <a:tr h="67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Distance and time of one orbit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598357"/>
                  </a:ext>
                </a:extLst>
              </a:tr>
              <a:tr h="67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Polar diameter and equatorial diameter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25069"/>
                  </a:ext>
                </a:extLst>
              </a:tr>
              <a:tr h="67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Surface 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706113"/>
                  </a:ext>
                </a:extLst>
              </a:tr>
              <a:tr h="637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Rings?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399074"/>
                  </a:ext>
                </a:extLst>
              </a:tr>
              <a:tr h="621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Time of one 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748290"/>
                  </a:ext>
                </a:extLst>
              </a:tr>
              <a:tr h="516145">
                <a:tc>
                  <a:txBody>
                    <a:bodyPr/>
                    <a:lstStyle/>
                    <a:p>
                      <a:r>
                        <a:rPr lang="en-US" sz="1800" dirty="0"/>
                        <a:t>Any other interesting facts?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22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59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21C0-C7B4-14D0-041A-4D39C89BF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70" y="2305878"/>
            <a:ext cx="10515600" cy="1346131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Solar System Stop Motion Animation</a:t>
            </a:r>
          </a:p>
        </p:txBody>
      </p:sp>
    </p:spTree>
    <p:extLst>
      <p:ext uri="{BB962C8B-B14F-4D97-AF65-F5344CB8AC3E}">
        <p14:creationId xmlns:p14="http://schemas.microsoft.com/office/powerpoint/2010/main" val="409570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855DB80-A0B9-4AF1-B17D-ADD7E353B824}"/>
              </a:ext>
            </a:extLst>
          </p:cNvPr>
          <p:cNvSpPr/>
          <p:nvPr/>
        </p:nvSpPr>
        <p:spPr>
          <a:xfrm>
            <a:off x="0" y="0"/>
            <a:ext cx="12192000" cy="29696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A8C3E3-5718-4788-A9C6-02041D72AD37}"/>
              </a:ext>
            </a:extLst>
          </p:cNvPr>
          <p:cNvSpPr txBox="1"/>
          <p:nvPr/>
        </p:nvSpPr>
        <p:spPr>
          <a:xfrm>
            <a:off x="5434148" y="1023146"/>
            <a:ext cx="6217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planet icons can be recolored, resized, and fully customized because each one is a layered group of shapes. Play around with them to see what they can do.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379B97-EE31-4E15-AB03-0D53E78D928E}"/>
              </a:ext>
            </a:extLst>
          </p:cNvPr>
          <p:cNvSpPr/>
          <p:nvPr/>
        </p:nvSpPr>
        <p:spPr>
          <a:xfrm>
            <a:off x="4097382" y="3100252"/>
            <a:ext cx="3997235" cy="3544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Your Task: </a:t>
            </a:r>
          </a:p>
          <a:p>
            <a:r>
              <a:rPr lang="en-US" sz="2400" dirty="0"/>
              <a:t>1. Create an animation that includes at least 40 slides. </a:t>
            </a:r>
          </a:p>
          <a:p>
            <a:r>
              <a:rPr lang="en-US" sz="2400" dirty="0"/>
              <a:t>2. Create an animation of a space scene. It must include at least </a:t>
            </a:r>
            <a:r>
              <a:rPr lang="en-US" sz="2400" b="1" dirty="0">
                <a:solidFill>
                  <a:srgbClr val="FFFF00"/>
                </a:solidFill>
              </a:rPr>
              <a:t>two facts from your first slide. *</a:t>
            </a:r>
            <a:r>
              <a:rPr lang="en-US" sz="2400" b="1" dirty="0">
                <a:solidFill>
                  <a:schemeClr val="bg1"/>
                </a:solidFill>
              </a:rPr>
              <a:t>Remember to keep it school appropriate. 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32" name="Graphic 2">
            <a:extLst>
              <a:ext uri="{FF2B5EF4-FFF2-40B4-BE49-F238E27FC236}">
                <a16:creationId xmlns:a16="http://schemas.microsoft.com/office/drawing/2014/main" id="{8D2B1401-99AB-4C5B-88FF-A31345E9AEEB}"/>
              </a:ext>
            </a:extLst>
          </p:cNvPr>
          <p:cNvGrpSpPr/>
          <p:nvPr/>
        </p:nvGrpSpPr>
        <p:grpSpPr>
          <a:xfrm>
            <a:off x="170426" y="87472"/>
            <a:ext cx="795338" cy="795338"/>
            <a:chOff x="246930" y="3272956"/>
            <a:chExt cx="795338" cy="795338"/>
          </a:xfrm>
        </p:grpSpPr>
        <p:grpSp>
          <p:nvGrpSpPr>
            <p:cNvPr id="133" name="Graphic 2">
              <a:extLst>
                <a:ext uri="{FF2B5EF4-FFF2-40B4-BE49-F238E27FC236}">
                  <a16:creationId xmlns:a16="http://schemas.microsoft.com/office/drawing/2014/main" id="{AFFFB114-EE03-4009-B9FD-F8D46BDDACF0}"/>
                </a:ext>
              </a:extLst>
            </p:cNvPr>
            <p:cNvGrpSpPr/>
            <p:nvPr/>
          </p:nvGrpSpPr>
          <p:grpSpPr>
            <a:xfrm>
              <a:off x="246930" y="3353424"/>
              <a:ext cx="795942" cy="635003"/>
              <a:chOff x="246930" y="3353424"/>
              <a:chExt cx="795942" cy="635003"/>
            </a:xfrm>
            <a:solidFill>
              <a:schemeClr val="accent1"/>
            </a:solidFill>
          </p:grpSpPr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E04D9C60-4785-450E-88E1-FA9830309454}"/>
                  </a:ext>
                </a:extLst>
              </p:cNvPr>
              <p:cNvSpPr/>
              <p:nvPr/>
            </p:nvSpPr>
            <p:spPr>
              <a:xfrm>
                <a:off x="318701" y="3762450"/>
                <a:ext cx="44745" cy="55502"/>
              </a:xfrm>
              <a:custGeom>
                <a:avLst/>
                <a:gdLst>
                  <a:gd name="connsiteX0" fmla="*/ 41436 w 44745"/>
                  <a:gd name="connsiteY0" fmla="*/ 48995 h 55502"/>
                  <a:gd name="connsiteX1" fmla="*/ 38956 w 44745"/>
                  <a:gd name="connsiteY1" fmla="*/ 43869 h 55502"/>
                  <a:gd name="connsiteX2" fmla="*/ 38237 w 44745"/>
                  <a:gd name="connsiteY2" fmla="*/ 42328 h 55502"/>
                  <a:gd name="connsiteX3" fmla="*/ 35942 w 44745"/>
                  <a:gd name="connsiteY3" fmla="*/ 37295 h 55502"/>
                  <a:gd name="connsiteX4" fmla="*/ 35202 w 44745"/>
                  <a:gd name="connsiteY4" fmla="*/ 35603 h 55502"/>
                  <a:gd name="connsiteX5" fmla="*/ 33056 w 44745"/>
                  <a:gd name="connsiteY5" fmla="*/ 30601 h 55502"/>
                  <a:gd name="connsiteX6" fmla="*/ 32336 w 44745"/>
                  <a:gd name="connsiteY6" fmla="*/ 28840 h 55502"/>
                  <a:gd name="connsiteX7" fmla="*/ 30306 w 44745"/>
                  <a:gd name="connsiteY7" fmla="*/ 23797 h 55502"/>
                  <a:gd name="connsiteX8" fmla="*/ 29676 w 44745"/>
                  <a:gd name="connsiteY8" fmla="*/ 22136 h 55502"/>
                  <a:gd name="connsiteX9" fmla="*/ 27701 w 44745"/>
                  <a:gd name="connsiteY9" fmla="*/ 16886 h 55502"/>
                  <a:gd name="connsiteX10" fmla="*/ 27366 w 44745"/>
                  <a:gd name="connsiteY10" fmla="*/ 15935 h 55502"/>
                  <a:gd name="connsiteX11" fmla="*/ 22116 w 44745"/>
                  <a:gd name="connsiteY11" fmla="*/ 0 h 55502"/>
                  <a:gd name="connsiteX12" fmla="*/ 1052 w 44745"/>
                  <a:gd name="connsiteY12" fmla="*/ 40945 h 55502"/>
                  <a:gd name="connsiteX13" fmla="*/ 44746 w 44745"/>
                  <a:gd name="connsiteY13" fmla="*/ 55502 h 55502"/>
                  <a:gd name="connsiteX14" fmla="*/ 42084 w 44745"/>
                  <a:gd name="connsiteY14" fmla="*/ 50300 h 55502"/>
                  <a:gd name="connsiteX15" fmla="*/ 41436 w 44745"/>
                  <a:gd name="connsiteY15" fmla="*/ 48995 h 55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4745" h="55502">
                    <a:moveTo>
                      <a:pt x="41436" y="48995"/>
                    </a:moveTo>
                    <a:cubicBezTo>
                      <a:pt x="40595" y="47295"/>
                      <a:pt x="39767" y="45587"/>
                      <a:pt x="38956" y="43869"/>
                    </a:cubicBezTo>
                    <a:cubicBezTo>
                      <a:pt x="38713" y="43356"/>
                      <a:pt x="38477" y="42842"/>
                      <a:pt x="38237" y="42328"/>
                    </a:cubicBezTo>
                    <a:cubicBezTo>
                      <a:pt x="37459" y="40658"/>
                      <a:pt x="36691" y="38981"/>
                      <a:pt x="35942" y="37295"/>
                    </a:cubicBezTo>
                    <a:cubicBezTo>
                      <a:pt x="35692" y="36733"/>
                      <a:pt x="35448" y="36166"/>
                      <a:pt x="35202" y="35603"/>
                    </a:cubicBezTo>
                    <a:cubicBezTo>
                      <a:pt x="34475" y="33941"/>
                      <a:pt x="33754" y="32277"/>
                      <a:pt x="33056" y="30601"/>
                    </a:cubicBezTo>
                    <a:cubicBezTo>
                      <a:pt x="32811" y="30017"/>
                      <a:pt x="32576" y="29426"/>
                      <a:pt x="32336" y="28840"/>
                    </a:cubicBezTo>
                    <a:cubicBezTo>
                      <a:pt x="31649" y="27164"/>
                      <a:pt x="30966" y="25486"/>
                      <a:pt x="30306" y="23797"/>
                    </a:cubicBezTo>
                    <a:cubicBezTo>
                      <a:pt x="30092" y="23246"/>
                      <a:pt x="29887" y="22689"/>
                      <a:pt x="29676" y="22136"/>
                    </a:cubicBezTo>
                    <a:cubicBezTo>
                      <a:pt x="29006" y="20391"/>
                      <a:pt x="28341" y="18645"/>
                      <a:pt x="27701" y="16886"/>
                    </a:cubicBezTo>
                    <a:cubicBezTo>
                      <a:pt x="27587" y="16570"/>
                      <a:pt x="27480" y="16251"/>
                      <a:pt x="27366" y="15935"/>
                    </a:cubicBezTo>
                    <a:cubicBezTo>
                      <a:pt x="25478" y="10687"/>
                      <a:pt x="23731" y="5372"/>
                      <a:pt x="22116" y="0"/>
                    </a:cubicBezTo>
                    <a:cubicBezTo>
                      <a:pt x="4796" y="16839"/>
                      <a:pt x="-3001" y="30994"/>
                      <a:pt x="1052" y="40945"/>
                    </a:cubicBezTo>
                    <a:cubicBezTo>
                      <a:pt x="5104" y="50894"/>
                      <a:pt x="20592" y="55559"/>
                      <a:pt x="44746" y="55502"/>
                    </a:cubicBezTo>
                    <a:cubicBezTo>
                      <a:pt x="43843" y="53777"/>
                      <a:pt x="42957" y="52043"/>
                      <a:pt x="42084" y="50300"/>
                    </a:cubicBezTo>
                    <a:cubicBezTo>
                      <a:pt x="41866" y="49867"/>
                      <a:pt x="41652" y="49430"/>
                      <a:pt x="41436" y="48995"/>
                    </a:cubicBezTo>
                    <a:close/>
                  </a:path>
                </a:pathLst>
              </a:custGeom>
              <a:noFill/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id="{4388BE36-544E-4CE5-AAD7-B33E7379DAF6}"/>
                  </a:ext>
                </a:extLst>
              </p:cNvPr>
              <p:cNvSpPr/>
              <p:nvPr/>
            </p:nvSpPr>
            <p:spPr>
              <a:xfrm>
                <a:off x="926353" y="3523891"/>
                <a:ext cx="44749" cy="55502"/>
              </a:xfrm>
              <a:custGeom>
                <a:avLst/>
                <a:gdLst>
                  <a:gd name="connsiteX0" fmla="*/ 43699 w 44749"/>
                  <a:gd name="connsiteY0" fmla="*/ 14567 h 55502"/>
                  <a:gd name="connsiteX1" fmla="*/ 0 w 44749"/>
                  <a:gd name="connsiteY1" fmla="*/ 1 h 55502"/>
                  <a:gd name="connsiteX2" fmla="*/ 22633 w 44749"/>
                  <a:gd name="connsiteY2" fmla="*/ 55503 h 55502"/>
                  <a:gd name="connsiteX3" fmla="*/ 43699 w 44749"/>
                  <a:gd name="connsiteY3" fmla="*/ 14567 h 55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749" h="55502">
                    <a:moveTo>
                      <a:pt x="43699" y="14567"/>
                    </a:moveTo>
                    <a:cubicBezTo>
                      <a:pt x="39645" y="4615"/>
                      <a:pt x="24167" y="-60"/>
                      <a:pt x="0" y="1"/>
                    </a:cubicBezTo>
                    <a:cubicBezTo>
                      <a:pt x="9211" y="17596"/>
                      <a:pt x="16818" y="36161"/>
                      <a:pt x="22633" y="55503"/>
                    </a:cubicBezTo>
                    <a:cubicBezTo>
                      <a:pt x="39943" y="38669"/>
                      <a:pt x="47752" y="24513"/>
                      <a:pt x="43699" y="14567"/>
                    </a:cubicBezTo>
                    <a:close/>
                  </a:path>
                </a:pathLst>
              </a:custGeom>
              <a:noFill/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" name="Freeform: Shape 252">
                <a:extLst>
                  <a:ext uri="{FF2B5EF4-FFF2-40B4-BE49-F238E27FC236}">
                    <a16:creationId xmlns:a16="http://schemas.microsoft.com/office/drawing/2014/main" id="{F37BC348-ACCA-412C-AF97-EC8C027B9837}"/>
                  </a:ext>
                </a:extLst>
              </p:cNvPr>
              <p:cNvSpPr/>
              <p:nvPr/>
            </p:nvSpPr>
            <p:spPr>
              <a:xfrm>
                <a:off x="563934" y="3364704"/>
                <a:ext cx="332984" cy="209923"/>
              </a:xfrm>
              <a:custGeom>
                <a:avLst/>
                <a:gdLst>
                  <a:gd name="connsiteX0" fmla="*/ 260885 w 332984"/>
                  <a:gd name="connsiteY0" fmla="*/ 73390 h 209923"/>
                  <a:gd name="connsiteX1" fmla="*/ 0 w 332984"/>
                  <a:gd name="connsiteY1" fmla="*/ 209923 h 209923"/>
                  <a:gd name="connsiteX2" fmla="*/ 35606 w 332984"/>
                  <a:gd name="connsiteY2" fmla="*/ 194882 h 209923"/>
                  <a:gd name="connsiteX3" fmla="*/ 332985 w 332984"/>
                  <a:gd name="connsiteY3" fmla="*/ 113119 h 209923"/>
                  <a:gd name="connsiteX4" fmla="*/ 165052 w 332984"/>
                  <a:gd name="connsiteY4" fmla="*/ 0 h 209923"/>
                  <a:gd name="connsiteX5" fmla="*/ 299246 w 332984"/>
                  <a:gd name="connsiteY5" fmla="*/ 75778 h 209923"/>
                  <a:gd name="connsiteX6" fmla="*/ 260885 w 332984"/>
                  <a:gd name="connsiteY6" fmla="*/ 73390 h 209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984" h="209923">
                    <a:moveTo>
                      <a:pt x="260885" y="73390"/>
                    </a:moveTo>
                    <a:cubicBezTo>
                      <a:pt x="152797" y="73390"/>
                      <a:pt x="57341" y="127416"/>
                      <a:pt x="0" y="209923"/>
                    </a:cubicBezTo>
                    <a:cubicBezTo>
                      <a:pt x="11671" y="204821"/>
                      <a:pt x="23538" y="199798"/>
                      <a:pt x="35606" y="194882"/>
                    </a:cubicBezTo>
                    <a:cubicBezTo>
                      <a:pt x="146869" y="149552"/>
                      <a:pt x="252656" y="121553"/>
                      <a:pt x="332985" y="113119"/>
                    </a:cubicBezTo>
                    <a:cubicBezTo>
                      <a:pt x="291402" y="58931"/>
                      <a:pt x="232747" y="18547"/>
                      <a:pt x="165052" y="0"/>
                    </a:cubicBezTo>
                    <a:cubicBezTo>
                      <a:pt x="216060" y="14000"/>
                      <a:pt x="261930" y="40421"/>
                      <a:pt x="299246" y="75778"/>
                    </a:cubicBezTo>
                    <a:cubicBezTo>
                      <a:pt x="286661" y="74262"/>
                      <a:pt x="273879" y="73390"/>
                      <a:pt x="260885" y="7339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id="{72D9FCC1-A95E-46C0-9490-36F6F7D63D2F}"/>
                  </a:ext>
                </a:extLst>
              </p:cNvPr>
              <p:cNvSpPr/>
              <p:nvPr/>
            </p:nvSpPr>
            <p:spPr>
              <a:xfrm>
                <a:off x="387250" y="3856419"/>
                <a:ext cx="2716" cy="3729"/>
              </a:xfrm>
              <a:custGeom>
                <a:avLst/>
                <a:gdLst>
                  <a:gd name="connsiteX0" fmla="*/ 2716 w 2716"/>
                  <a:gd name="connsiteY0" fmla="*/ 3729 h 3729"/>
                  <a:gd name="connsiteX1" fmla="*/ 0 w 2716"/>
                  <a:gd name="connsiteY1" fmla="*/ 0 h 3729"/>
                  <a:gd name="connsiteX2" fmla="*/ 2716 w 2716"/>
                  <a:gd name="connsiteY2" fmla="*/ 3729 h 3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6" h="3729">
                    <a:moveTo>
                      <a:pt x="2716" y="3729"/>
                    </a:moveTo>
                    <a:cubicBezTo>
                      <a:pt x="1799" y="2496"/>
                      <a:pt x="900" y="1248"/>
                      <a:pt x="0" y="0"/>
                    </a:cubicBezTo>
                    <a:cubicBezTo>
                      <a:pt x="897" y="1249"/>
                      <a:pt x="1800" y="2494"/>
                      <a:pt x="2716" y="3729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E6F42AB1-B7D2-45C2-8BA8-C121A39EB614}"/>
                  </a:ext>
                </a:extLst>
              </p:cNvPr>
              <p:cNvSpPr/>
              <p:nvPr/>
            </p:nvSpPr>
            <p:spPr>
              <a:xfrm>
                <a:off x="699664" y="3358147"/>
                <a:ext cx="5705" cy="1055"/>
              </a:xfrm>
              <a:custGeom>
                <a:avLst/>
                <a:gdLst>
                  <a:gd name="connsiteX0" fmla="*/ 0 w 5705"/>
                  <a:gd name="connsiteY0" fmla="*/ 0 h 1055"/>
                  <a:gd name="connsiteX1" fmla="*/ 5705 w 5705"/>
                  <a:gd name="connsiteY1" fmla="*/ 1056 h 1055"/>
                  <a:gd name="connsiteX2" fmla="*/ 0 w 5705"/>
                  <a:gd name="connsiteY2" fmla="*/ 0 h 1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05" h="1055">
                    <a:moveTo>
                      <a:pt x="0" y="0"/>
                    </a:moveTo>
                    <a:cubicBezTo>
                      <a:pt x="1908" y="332"/>
                      <a:pt x="3808" y="689"/>
                      <a:pt x="5705" y="1056"/>
                    </a:cubicBezTo>
                    <a:cubicBezTo>
                      <a:pt x="3808" y="691"/>
                      <a:pt x="1908" y="332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7EF6E7BE-A5F1-4EBF-AF48-7A6B827F4CDE}"/>
                  </a:ext>
                </a:extLst>
              </p:cNvPr>
              <p:cNvSpPr/>
              <p:nvPr/>
            </p:nvSpPr>
            <p:spPr>
              <a:xfrm>
                <a:off x="707152" y="3359544"/>
                <a:ext cx="6075" cy="1277"/>
              </a:xfrm>
              <a:custGeom>
                <a:avLst/>
                <a:gdLst>
                  <a:gd name="connsiteX0" fmla="*/ 0 w 6075"/>
                  <a:gd name="connsiteY0" fmla="*/ 0 h 1277"/>
                  <a:gd name="connsiteX1" fmla="*/ 6075 w 6075"/>
                  <a:gd name="connsiteY1" fmla="*/ 1278 h 1277"/>
                  <a:gd name="connsiteX2" fmla="*/ 0 w 6075"/>
                  <a:gd name="connsiteY2" fmla="*/ 0 h 1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75" h="1277">
                    <a:moveTo>
                      <a:pt x="0" y="0"/>
                    </a:moveTo>
                    <a:cubicBezTo>
                      <a:pt x="2034" y="405"/>
                      <a:pt x="4058" y="833"/>
                      <a:pt x="6075" y="1278"/>
                    </a:cubicBezTo>
                    <a:cubicBezTo>
                      <a:pt x="4056" y="835"/>
                      <a:pt x="2034" y="405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id="{81072726-C325-4B9C-83A1-44D8B951F3A6}"/>
                  </a:ext>
                </a:extLst>
              </p:cNvPr>
              <p:cNvSpPr/>
              <p:nvPr/>
            </p:nvSpPr>
            <p:spPr>
              <a:xfrm>
                <a:off x="721816" y="3362829"/>
                <a:ext cx="6861" cy="1792"/>
              </a:xfrm>
              <a:custGeom>
                <a:avLst/>
                <a:gdLst>
                  <a:gd name="connsiteX0" fmla="*/ 0 w 6861"/>
                  <a:gd name="connsiteY0" fmla="*/ 0 h 1792"/>
                  <a:gd name="connsiteX1" fmla="*/ 6861 w 6861"/>
                  <a:gd name="connsiteY1" fmla="*/ 1792 h 1792"/>
                  <a:gd name="connsiteX2" fmla="*/ 0 w 6861"/>
                  <a:gd name="connsiteY2" fmla="*/ 0 h 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61" h="1792">
                    <a:moveTo>
                      <a:pt x="0" y="0"/>
                    </a:moveTo>
                    <a:cubicBezTo>
                      <a:pt x="2297" y="573"/>
                      <a:pt x="4585" y="1170"/>
                      <a:pt x="6861" y="1792"/>
                    </a:cubicBezTo>
                    <a:cubicBezTo>
                      <a:pt x="4583" y="1170"/>
                      <a:pt x="2297" y="572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id="{C22383A0-4A51-4EDF-9B1D-7864E982848A}"/>
                  </a:ext>
                </a:extLst>
              </p:cNvPr>
              <p:cNvSpPr/>
              <p:nvPr/>
            </p:nvSpPr>
            <p:spPr>
              <a:xfrm>
                <a:off x="390421" y="3523892"/>
                <a:ext cx="571981" cy="464536"/>
              </a:xfrm>
              <a:custGeom>
                <a:avLst/>
                <a:gdLst>
                  <a:gd name="connsiteX0" fmla="*/ 558488 w 571981"/>
                  <a:gd name="connsiteY0" fmla="*/ 55580 h 464536"/>
                  <a:gd name="connsiteX1" fmla="*/ 558565 w 571981"/>
                  <a:gd name="connsiteY1" fmla="*/ 55502 h 464536"/>
                  <a:gd name="connsiteX2" fmla="*/ 535932 w 571981"/>
                  <a:gd name="connsiteY2" fmla="*/ 0 h 464536"/>
                  <a:gd name="connsiteX3" fmla="*/ 228514 w 571981"/>
                  <a:gd name="connsiteY3" fmla="*/ 83296 h 464536"/>
                  <a:gd name="connsiteX4" fmla="*/ 135527 w 571981"/>
                  <a:gd name="connsiteY4" fmla="*/ 124344 h 464536"/>
                  <a:gd name="connsiteX5" fmla="*/ 116899 w 571981"/>
                  <a:gd name="connsiteY5" fmla="*/ 231702 h 464536"/>
                  <a:gd name="connsiteX6" fmla="*/ 216121 w 571981"/>
                  <a:gd name="connsiteY6" fmla="*/ 462147 h 464536"/>
                  <a:gd name="connsiteX7" fmla="*/ 0 w 571981"/>
                  <a:gd name="connsiteY7" fmla="*/ 336863 h 464536"/>
                  <a:gd name="connsiteX8" fmla="*/ 1986 w 571981"/>
                  <a:gd name="connsiteY8" fmla="*/ 339516 h 464536"/>
                  <a:gd name="connsiteX9" fmla="*/ 254481 w 571981"/>
                  <a:gd name="connsiteY9" fmla="*/ 464536 h 464536"/>
                  <a:gd name="connsiteX10" fmla="*/ 571981 w 571981"/>
                  <a:gd name="connsiteY10" fmla="*/ 147036 h 464536"/>
                  <a:gd name="connsiteX11" fmla="*/ 569705 w 571981"/>
                  <a:gd name="connsiteY11" fmla="*/ 108999 h 464536"/>
                  <a:gd name="connsiteX12" fmla="*/ 569668 w 571981"/>
                  <a:gd name="connsiteY12" fmla="*/ 109028 h 464536"/>
                  <a:gd name="connsiteX13" fmla="*/ 558488 w 571981"/>
                  <a:gd name="connsiteY13" fmla="*/ 55580 h 464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71981" h="464536">
                    <a:moveTo>
                      <a:pt x="558488" y="55580"/>
                    </a:moveTo>
                    <a:cubicBezTo>
                      <a:pt x="558515" y="55555"/>
                      <a:pt x="558538" y="55529"/>
                      <a:pt x="558565" y="55502"/>
                    </a:cubicBezTo>
                    <a:cubicBezTo>
                      <a:pt x="552750" y="36159"/>
                      <a:pt x="545143" y="17594"/>
                      <a:pt x="535932" y="0"/>
                    </a:cubicBezTo>
                    <a:cubicBezTo>
                      <a:pt x="474614" y="154"/>
                      <a:pt x="357324" y="30818"/>
                      <a:pt x="228514" y="83296"/>
                    </a:cubicBezTo>
                    <a:cubicBezTo>
                      <a:pt x="195793" y="96626"/>
                      <a:pt x="164597" y="110446"/>
                      <a:pt x="135527" y="124344"/>
                    </a:cubicBezTo>
                    <a:cubicBezTo>
                      <a:pt x="123479" y="157879"/>
                      <a:pt x="116899" y="194020"/>
                      <a:pt x="116899" y="231702"/>
                    </a:cubicBezTo>
                    <a:cubicBezTo>
                      <a:pt x="116899" y="322472"/>
                      <a:pt x="155051" y="404283"/>
                      <a:pt x="216121" y="462147"/>
                    </a:cubicBezTo>
                    <a:cubicBezTo>
                      <a:pt x="127826" y="451504"/>
                      <a:pt x="50681" y="404649"/>
                      <a:pt x="0" y="336863"/>
                    </a:cubicBezTo>
                    <a:cubicBezTo>
                      <a:pt x="660" y="337749"/>
                      <a:pt x="1316" y="338638"/>
                      <a:pt x="1986" y="339516"/>
                    </a:cubicBezTo>
                    <a:cubicBezTo>
                      <a:pt x="59996" y="415498"/>
                      <a:pt x="151505" y="464536"/>
                      <a:pt x="254481" y="464536"/>
                    </a:cubicBezTo>
                    <a:cubicBezTo>
                      <a:pt x="429832" y="464536"/>
                      <a:pt x="571981" y="322387"/>
                      <a:pt x="571981" y="147036"/>
                    </a:cubicBezTo>
                    <a:cubicBezTo>
                      <a:pt x="571981" y="134161"/>
                      <a:pt x="571194" y="121472"/>
                      <a:pt x="569705" y="108999"/>
                    </a:cubicBezTo>
                    <a:cubicBezTo>
                      <a:pt x="569692" y="109009"/>
                      <a:pt x="569681" y="109018"/>
                      <a:pt x="569668" y="109028"/>
                    </a:cubicBezTo>
                    <a:cubicBezTo>
                      <a:pt x="567473" y="90676"/>
                      <a:pt x="563679" y="72830"/>
                      <a:pt x="558488" y="5558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id="{E3F83A1F-8B87-4F3E-8AB6-A980698424C1}"/>
                  </a:ext>
                </a:extLst>
              </p:cNvPr>
              <p:cNvSpPr/>
              <p:nvPr/>
            </p:nvSpPr>
            <p:spPr>
              <a:xfrm>
                <a:off x="357658" y="3806321"/>
                <a:ext cx="2479" cy="5126"/>
              </a:xfrm>
              <a:custGeom>
                <a:avLst/>
                <a:gdLst>
                  <a:gd name="connsiteX0" fmla="*/ 0 w 2479"/>
                  <a:gd name="connsiteY0" fmla="*/ 0 h 5126"/>
                  <a:gd name="connsiteX1" fmla="*/ 2480 w 2479"/>
                  <a:gd name="connsiteY1" fmla="*/ 5126 h 5126"/>
                  <a:gd name="connsiteX2" fmla="*/ 0 w 2479"/>
                  <a:gd name="connsiteY2" fmla="*/ 0 h 5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9" h="5126">
                    <a:moveTo>
                      <a:pt x="0" y="0"/>
                    </a:moveTo>
                    <a:cubicBezTo>
                      <a:pt x="811" y="1718"/>
                      <a:pt x="1638" y="3426"/>
                      <a:pt x="2480" y="5126"/>
                    </a:cubicBezTo>
                    <a:cubicBezTo>
                      <a:pt x="1638" y="3424"/>
                      <a:pt x="811" y="1716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325477BB-9E9A-4F0B-9A18-075FCD44B031}"/>
                  </a:ext>
                </a:extLst>
              </p:cNvPr>
              <p:cNvSpPr/>
              <p:nvPr/>
            </p:nvSpPr>
            <p:spPr>
              <a:xfrm>
                <a:off x="351757" y="3793053"/>
                <a:ext cx="2146" cy="5002"/>
              </a:xfrm>
              <a:custGeom>
                <a:avLst/>
                <a:gdLst>
                  <a:gd name="connsiteX0" fmla="*/ 0 w 2146"/>
                  <a:gd name="connsiteY0" fmla="*/ 0 h 5002"/>
                  <a:gd name="connsiteX1" fmla="*/ 2146 w 2146"/>
                  <a:gd name="connsiteY1" fmla="*/ 5002 h 5002"/>
                  <a:gd name="connsiteX2" fmla="*/ 0 w 2146"/>
                  <a:gd name="connsiteY2" fmla="*/ 0 h 5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6" h="5002">
                    <a:moveTo>
                      <a:pt x="0" y="0"/>
                    </a:moveTo>
                    <a:cubicBezTo>
                      <a:pt x="699" y="1676"/>
                      <a:pt x="1419" y="3340"/>
                      <a:pt x="2146" y="5002"/>
                    </a:cubicBezTo>
                    <a:cubicBezTo>
                      <a:pt x="1419" y="3340"/>
                      <a:pt x="699" y="1675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id="{FA9FE21B-FBEA-4DAA-9C78-08C5CF2B82A1}"/>
                  </a:ext>
                </a:extLst>
              </p:cNvPr>
              <p:cNvSpPr/>
              <p:nvPr/>
            </p:nvSpPr>
            <p:spPr>
              <a:xfrm>
                <a:off x="349007" y="3786247"/>
                <a:ext cx="2030" cy="5043"/>
              </a:xfrm>
              <a:custGeom>
                <a:avLst/>
                <a:gdLst>
                  <a:gd name="connsiteX0" fmla="*/ 0 w 2030"/>
                  <a:gd name="connsiteY0" fmla="*/ 0 h 5043"/>
                  <a:gd name="connsiteX1" fmla="*/ 2030 w 2030"/>
                  <a:gd name="connsiteY1" fmla="*/ 5043 h 5043"/>
                  <a:gd name="connsiteX2" fmla="*/ 0 w 2030"/>
                  <a:gd name="connsiteY2" fmla="*/ 0 h 5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30" h="5043">
                    <a:moveTo>
                      <a:pt x="0" y="0"/>
                    </a:moveTo>
                    <a:cubicBezTo>
                      <a:pt x="659" y="1691"/>
                      <a:pt x="1343" y="3369"/>
                      <a:pt x="2030" y="5043"/>
                    </a:cubicBezTo>
                    <a:cubicBezTo>
                      <a:pt x="1343" y="3369"/>
                      <a:pt x="659" y="1691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id="{50BDB908-8284-4A33-9F1F-A84DDE573D01}"/>
                  </a:ext>
                </a:extLst>
              </p:cNvPr>
              <p:cNvSpPr/>
              <p:nvPr/>
            </p:nvSpPr>
            <p:spPr>
              <a:xfrm>
                <a:off x="346402" y="3779338"/>
                <a:ext cx="1974" cy="5249"/>
              </a:xfrm>
              <a:custGeom>
                <a:avLst/>
                <a:gdLst>
                  <a:gd name="connsiteX0" fmla="*/ 0 w 1974"/>
                  <a:gd name="connsiteY0" fmla="*/ 0 h 5249"/>
                  <a:gd name="connsiteX1" fmla="*/ 1975 w 1974"/>
                  <a:gd name="connsiteY1" fmla="*/ 5250 h 5249"/>
                  <a:gd name="connsiteX2" fmla="*/ 0 w 1974"/>
                  <a:gd name="connsiteY2" fmla="*/ 0 h 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74" h="5249">
                    <a:moveTo>
                      <a:pt x="0" y="0"/>
                    </a:moveTo>
                    <a:cubicBezTo>
                      <a:pt x="640" y="1759"/>
                      <a:pt x="1307" y="3505"/>
                      <a:pt x="1975" y="5250"/>
                    </a:cubicBezTo>
                    <a:cubicBezTo>
                      <a:pt x="1305" y="3505"/>
                      <a:pt x="638" y="1759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id="{4E1605EE-F1DD-48D8-809A-D3B3296A887F}"/>
                  </a:ext>
                </a:extLst>
              </p:cNvPr>
              <p:cNvSpPr/>
              <p:nvPr/>
            </p:nvSpPr>
            <p:spPr>
              <a:xfrm>
                <a:off x="384626" y="3852727"/>
                <a:ext cx="363" cy="522"/>
              </a:xfrm>
              <a:custGeom>
                <a:avLst/>
                <a:gdLst>
                  <a:gd name="connsiteX0" fmla="*/ 364 w 363"/>
                  <a:gd name="connsiteY0" fmla="*/ 522 h 522"/>
                  <a:gd name="connsiteX1" fmla="*/ 0 w 363"/>
                  <a:gd name="connsiteY1" fmla="*/ 0 h 522"/>
                  <a:gd name="connsiteX2" fmla="*/ 364 w 363"/>
                  <a:gd name="connsiteY2" fmla="*/ 522 h 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3" h="522">
                    <a:moveTo>
                      <a:pt x="364" y="522"/>
                    </a:moveTo>
                    <a:cubicBezTo>
                      <a:pt x="241" y="349"/>
                      <a:pt x="122" y="175"/>
                      <a:pt x="0" y="0"/>
                    </a:cubicBezTo>
                    <a:cubicBezTo>
                      <a:pt x="122" y="175"/>
                      <a:pt x="243" y="349"/>
                      <a:pt x="364" y="522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EDEA2D6D-2AAB-4953-97DF-3E4B35F3B67A}"/>
                  </a:ext>
                </a:extLst>
              </p:cNvPr>
              <p:cNvSpPr/>
              <p:nvPr/>
            </p:nvSpPr>
            <p:spPr>
              <a:xfrm>
                <a:off x="354643" y="3799747"/>
                <a:ext cx="2295" cy="5032"/>
              </a:xfrm>
              <a:custGeom>
                <a:avLst/>
                <a:gdLst>
                  <a:gd name="connsiteX0" fmla="*/ 0 w 2295"/>
                  <a:gd name="connsiteY0" fmla="*/ 0 h 5032"/>
                  <a:gd name="connsiteX1" fmla="*/ 2296 w 2295"/>
                  <a:gd name="connsiteY1" fmla="*/ 5032 h 5032"/>
                  <a:gd name="connsiteX2" fmla="*/ 0 w 2295"/>
                  <a:gd name="connsiteY2" fmla="*/ 0 h 5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95" h="5032">
                    <a:moveTo>
                      <a:pt x="0" y="0"/>
                    </a:moveTo>
                    <a:cubicBezTo>
                      <a:pt x="749" y="1686"/>
                      <a:pt x="1518" y="3361"/>
                      <a:pt x="2296" y="5032"/>
                    </a:cubicBezTo>
                    <a:cubicBezTo>
                      <a:pt x="1518" y="3361"/>
                      <a:pt x="749" y="1686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71719A42-02E3-411C-815C-41DC412FB63B}"/>
                  </a:ext>
                </a:extLst>
              </p:cNvPr>
              <p:cNvSpPr/>
              <p:nvPr/>
            </p:nvSpPr>
            <p:spPr>
              <a:xfrm>
                <a:off x="340817" y="3762449"/>
                <a:ext cx="5249" cy="15936"/>
              </a:xfrm>
              <a:custGeom>
                <a:avLst/>
                <a:gdLst>
                  <a:gd name="connsiteX0" fmla="*/ 2 w 5249"/>
                  <a:gd name="connsiteY0" fmla="*/ 0 h 15936"/>
                  <a:gd name="connsiteX1" fmla="*/ 0 w 5249"/>
                  <a:gd name="connsiteY1" fmla="*/ 2 h 15936"/>
                  <a:gd name="connsiteX2" fmla="*/ 5250 w 5249"/>
                  <a:gd name="connsiteY2" fmla="*/ 15937 h 15936"/>
                  <a:gd name="connsiteX3" fmla="*/ 2 w 5249"/>
                  <a:gd name="connsiteY3" fmla="*/ 0 h 15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9" h="15936">
                    <a:moveTo>
                      <a:pt x="2" y="0"/>
                    </a:moveTo>
                    <a:lnTo>
                      <a:pt x="0" y="2"/>
                    </a:lnTo>
                    <a:cubicBezTo>
                      <a:pt x="1614" y="5374"/>
                      <a:pt x="3362" y="10689"/>
                      <a:pt x="5250" y="15937"/>
                    </a:cubicBezTo>
                    <a:cubicBezTo>
                      <a:pt x="3361" y="10690"/>
                      <a:pt x="1618" y="5372"/>
                      <a:pt x="2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A8DD2593-0935-467B-87D1-B8BFEFCE9041}"/>
                  </a:ext>
                </a:extLst>
              </p:cNvPr>
              <p:cNvSpPr/>
              <p:nvPr/>
            </p:nvSpPr>
            <p:spPr>
              <a:xfrm>
                <a:off x="714534" y="3361106"/>
                <a:ext cx="6462" cy="1522"/>
              </a:xfrm>
              <a:custGeom>
                <a:avLst/>
                <a:gdLst>
                  <a:gd name="connsiteX0" fmla="*/ 0 w 6462"/>
                  <a:gd name="connsiteY0" fmla="*/ 0 h 1522"/>
                  <a:gd name="connsiteX1" fmla="*/ 6463 w 6462"/>
                  <a:gd name="connsiteY1" fmla="*/ 1522 h 1522"/>
                  <a:gd name="connsiteX2" fmla="*/ 0 w 6462"/>
                  <a:gd name="connsiteY2" fmla="*/ 0 h 1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62" h="1522">
                    <a:moveTo>
                      <a:pt x="0" y="0"/>
                    </a:moveTo>
                    <a:cubicBezTo>
                      <a:pt x="2162" y="484"/>
                      <a:pt x="4316" y="994"/>
                      <a:pt x="6463" y="1522"/>
                    </a:cubicBezTo>
                    <a:cubicBezTo>
                      <a:pt x="4316" y="994"/>
                      <a:pt x="2164" y="48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CAF05430-4BBC-40E0-A4B5-E21376050361}"/>
                  </a:ext>
                </a:extLst>
              </p:cNvPr>
              <p:cNvSpPr/>
              <p:nvPr/>
            </p:nvSpPr>
            <p:spPr>
              <a:xfrm>
                <a:off x="328273" y="3694494"/>
                <a:ext cx="274" cy="3332"/>
              </a:xfrm>
              <a:custGeom>
                <a:avLst/>
                <a:gdLst>
                  <a:gd name="connsiteX0" fmla="*/ 275 w 274"/>
                  <a:gd name="connsiteY0" fmla="*/ 3332 h 3332"/>
                  <a:gd name="connsiteX1" fmla="*/ 0 w 274"/>
                  <a:gd name="connsiteY1" fmla="*/ 0 h 3332"/>
                  <a:gd name="connsiteX2" fmla="*/ 275 w 274"/>
                  <a:gd name="connsiteY2" fmla="*/ 3332 h 3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4" h="3332">
                    <a:moveTo>
                      <a:pt x="275" y="3332"/>
                    </a:moveTo>
                    <a:cubicBezTo>
                      <a:pt x="181" y="2222"/>
                      <a:pt x="83" y="1113"/>
                      <a:pt x="0" y="0"/>
                    </a:cubicBezTo>
                    <a:cubicBezTo>
                      <a:pt x="83" y="1113"/>
                      <a:pt x="181" y="2222"/>
                      <a:pt x="275" y="3332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2D94F7B2-EFD5-4793-986B-930507062B28}"/>
                  </a:ext>
                </a:extLst>
              </p:cNvPr>
              <p:cNvSpPr/>
              <p:nvPr/>
            </p:nvSpPr>
            <p:spPr>
              <a:xfrm>
                <a:off x="668835" y="3354321"/>
                <a:ext cx="4237" cy="363"/>
              </a:xfrm>
              <a:custGeom>
                <a:avLst/>
                <a:gdLst>
                  <a:gd name="connsiteX0" fmla="*/ 0 w 4237"/>
                  <a:gd name="connsiteY0" fmla="*/ 0 h 363"/>
                  <a:gd name="connsiteX1" fmla="*/ 4237 w 4237"/>
                  <a:gd name="connsiteY1" fmla="*/ 364 h 363"/>
                  <a:gd name="connsiteX2" fmla="*/ 0 w 4237"/>
                  <a:gd name="connsiteY2" fmla="*/ 0 h 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37" h="363">
                    <a:moveTo>
                      <a:pt x="0" y="0"/>
                    </a:moveTo>
                    <a:cubicBezTo>
                      <a:pt x="1416" y="106"/>
                      <a:pt x="2826" y="240"/>
                      <a:pt x="4237" y="364"/>
                    </a:cubicBezTo>
                    <a:cubicBezTo>
                      <a:pt x="2826" y="240"/>
                      <a:pt x="1418" y="105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20928508-FF47-4A11-98E8-4ABDAE666FD5}"/>
                  </a:ext>
                </a:extLst>
              </p:cNvPr>
              <p:cNvSpPr/>
              <p:nvPr/>
            </p:nvSpPr>
            <p:spPr>
              <a:xfrm>
                <a:off x="327503" y="3678829"/>
                <a:ext cx="92" cy="2628"/>
              </a:xfrm>
              <a:custGeom>
                <a:avLst/>
                <a:gdLst>
                  <a:gd name="connsiteX0" fmla="*/ 92 w 92"/>
                  <a:gd name="connsiteY0" fmla="*/ 2629 h 2628"/>
                  <a:gd name="connsiteX1" fmla="*/ 0 w 92"/>
                  <a:gd name="connsiteY1" fmla="*/ 0 h 2628"/>
                  <a:gd name="connsiteX2" fmla="*/ 92 w 92"/>
                  <a:gd name="connsiteY2" fmla="*/ 2629 h 2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" h="2628">
                    <a:moveTo>
                      <a:pt x="92" y="2629"/>
                    </a:moveTo>
                    <a:cubicBezTo>
                      <a:pt x="63" y="1753"/>
                      <a:pt x="21" y="879"/>
                      <a:pt x="0" y="0"/>
                    </a:cubicBezTo>
                    <a:cubicBezTo>
                      <a:pt x="21" y="879"/>
                      <a:pt x="63" y="1753"/>
                      <a:pt x="92" y="2629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37DBD522-BFD7-480B-B2CE-55161C7284A4}"/>
                  </a:ext>
                </a:extLst>
              </p:cNvPr>
              <p:cNvSpPr/>
              <p:nvPr/>
            </p:nvSpPr>
            <p:spPr>
              <a:xfrm>
                <a:off x="660924" y="3353828"/>
                <a:ext cx="3760" cy="230"/>
              </a:xfrm>
              <a:custGeom>
                <a:avLst/>
                <a:gdLst>
                  <a:gd name="connsiteX0" fmla="*/ 0 w 3760"/>
                  <a:gd name="connsiteY0" fmla="*/ 0 h 230"/>
                  <a:gd name="connsiteX1" fmla="*/ 3761 w 3760"/>
                  <a:gd name="connsiteY1" fmla="*/ 230 h 230"/>
                  <a:gd name="connsiteX2" fmla="*/ 0 w 3760"/>
                  <a:gd name="connsiteY2" fmla="*/ 0 h 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60" h="230">
                    <a:moveTo>
                      <a:pt x="0" y="0"/>
                    </a:moveTo>
                    <a:cubicBezTo>
                      <a:pt x="1257" y="62"/>
                      <a:pt x="2507" y="152"/>
                      <a:pt x="3761" y="230"/>
                    </a:cubicBezTo>
                    <a:cubicBezTo>
                      <a:pt x="2507" y="154"/>
                      <a:pt x="1257" y="6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F252DBFD-FF41-49D0-ABA7-D60D3C36E1B4}"/>
                  </a:ext>
                </a:extLst>
              </p:cNvPr>
              <p:cNvSpPr/>
              <p:nvPr/>
            </p:nvSpPr>
            <p:spPr>
              <a:xfrm>
                <a:off x="652947" y="3353529"/>
                <a:ext cx="3003" cy="111"/>
              </a:xfrm>
              <a:custGeom>
                <a:avLst/>
                <a:gdLst>
                  <a:gd name="connsiteX0" fmla="*/ 0 w 3003"/>
                  <a:gd name="connsiteY0" fmla="*/ 0 h 111"/>
                  <a:gd name="connsiteX1" fmla="*/ 3004 w 3003"/>
                  <a:gd name="connsiteY1" fmla="*/ 111 h 111"/>
                  <a:gd name="connsiteX2" fmla="*/ 0 w 3003"/>
                  <a:gd name="connsiteY2" fmla="*/ 0 h 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3" h="111">
                    <a:moveTo>
                      <a:pt x="0" y="0"/>
                    </a:moveTo>
                    <a:cubicBezTo>
                      <a:pt x="1005" y="25"/>
                      <a:pt x="2002" y="76"/>
                      <a:pt x="3004" y="111"/>
                    </a:cubicBezTo>
                    <a:cubicBezTo>
                      <a:pt x="2000" y="76"/>
                      <a:pt x="1003" y="2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93D10262-D0A0-4764-B0BD-A047819ABC3A}"/>
                  </a:ext>
                </a:extLst>
              </p:cNvPr>
              <p:cNvSpPr/>
              <p:nvPr/>
            </p:nvSpPr>
            <p:spPr>
              <a:xfrm>
                <a:off x="360785" y="3812750"/>
                <a:ext cx="2662" cy="5202"/>
              </a:xfrm>
              <a:custGeom>
                <a:avLst/>
                <a:gdLst>
                  <a:gd name="connsiteX0" fmla="*/ 2662 w 2662"/>
                  <a:gd name="connsiteY0" fmla="*/ 5202 h 5202"/>
                  <a:gd name="connsiteX1" fmla="*/ 2662 w 2662"/>
                  <a:gd name="connsiteY1" fmla="*/ 5202 h 5202"/>
                  <a:gd name="connsiteX2" fmla="*/ 0 w 2662"/>
                  <a:gd name="connsiteY2" fmla="*/ 0 h 5202"/>
                  <a:gd name="connsiteX3" fmla="*/ 2662 w 2662"/>
                  <a:gd name="connsiteY3" fmla="*/ 5202 h 5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2" h="5202">
                    <a:moveTo>
                      <a:pt x="2662" y="5202"/>
                    </a:moveTo>
                    <a:cubicBezTo>
                      <a:pt x="2662" y="5202"/>
                      <a:pt x="2662" y="5202"/>
                      <a:pt x="2662" y="5202"/>
                    </a:cubicBezTo>
                    <a:cubicBezTo>
                      <a:pt x="1761" y="3478"/>
                      <a:pt x="873" y="1743"/>
                      <a:pt x="0" y="0"/>
                    </a:cubicBezTo>
                    <a:cubicBezTo>
                      <a:pt x="873" y="1743"/>
                      <a:pt x="1759" y="3478"/>
                      <a:pt x="2662" y="5202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5F23B2BE-61B5-42A5-A3CE-F433BF36D230}"/>
                  </a:ext>
                </a:extLst>
              </p:cNvPr>
              <p:cNvSpPr/>
              <p:nvPr/>
            </p:nvSpPr>
            <p:spPr>
              <a:xfrm>
                <a:off x="692085" y="3356922"/>
                <a:ext cx="5356" cy="857"/>
              </a:xfrm>
              <a:custGeom>
                <a:avLst/>
                <a:gdLst>
                  <a:gd name="connsiteX0" fmla="*/ 0 w 5356"/>
                  <a:gd name="connsiteY0" fmla="*/ 0 h 857"/>
                  <a:gd name="connsiteX1" fmla="*/ 5356 w 5356"/>
                  <a:gd name="connsiteY1" fmla="*/ 857 h 857"/>
                  <a:gd name="connsiteX2" fmla="*/ 0 w 5356"/>
                  <a:gd name="connsiteY2" fmla="*/ 0 h 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56" h="857">
                    <a:moveTo>
                      <a:pt x="0" y="0"/>
                    </a:moveTo>
                    <a:cubicBezTo>
                      <a:pt x="1791" y="267"/>
                      <a:pt x="3573" y="560"/>
                      <a:pt x="5356" y="857"/>
                    </a:cubicBezTo>
                    <a:cubicBezTo>
                      <a:pt x="3573" y="560"/>
                      <a:pt x="1791" y="267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99A7EE57-606F-4415-917E-E12532F3B6F6}"/>
                  </a:ext>
                </a:extLst>
              </p:cNvPr>
              <p:cNvSpPr/>
              <p:nvPr/>
            </p:nvSpPr>
            <p:spPr>
              <a:xfrm>
                <a:off x="328940" y="3702243"/>
                <a:ext cx="365" cy="3449"/>
              </a:xfrm>
              <a:custGeom>
                <a:avLst/>
                <a:gdLst>
                  <a:gd name="connsiteX0" fmla="*/ 365 w 365"/>
                  <a:gd name="connsiteY0" fmla="*/ 3450 h 3449"/>
                  <a:gd name="connsiteX1" fmla="*/ 0 w 365"/>
                  <a:gd name="connsiteY1" fmla="*/ 0 h 3449"/>
                  <a:gd name="connsiteX2" fmla="*/ 365 w 365"/>
                  <a:gd name="connsiteY2" fmla="*/ 3450 h 3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" h="3449">
                    <a:moveTo>
                      <a:pt x="365" y="3450"/>
                    </a:moveTo>
                    <a:cubicBezTo>
                      <a:pt x="240" y="2300"/>
                      <a:pt x="113" y="1153"/>
                      <a:pt x="0" y="0"/>
                    </a:cubicBezTo>
                    <a:cubicBezTo>
                      <a:pt x="113" y="1153"/>
                      <a:pt x="240" y="2300"/>
                      <a:pt x="365" y="345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9DED63F9-DB4D-4E94-844D-CAE294770945}"/>
                  </a:ext>
                </a:extLst>
              </p:cNvPr>
              <p:cNvSpPr/>
              <p:nvPr/>
            </p:nvSpPr>
            <p:spPr>
              <a:xfrm>
                <a:off x="684418" y="3355872"/>
                <a:ext cx="4997" cy="676"/>
              </a:xfrm>
              <a:custGeom>
                <a:avLst/>
                <a:gdLst>
                  <a:gd name="connsiteX0" fmla="*/ 0 w 4997"/>
                  <a:gd name="connsiteY0" fmla="*/ 0 h 676"/>
                  <a:gd name="connsiteX1" fmla="*/ 4997 w 4997"/>
                  <a:gd name="connsiteY1" fmla="*/ 676 h 676"/>
                  <a:gd name="connsiteX2" fmla="*/ 0 w 4997"/>
                  <a:gd name="connsiteY2" fmla="*/ 0 h 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97" h="676">
                    <a:moveTo>
                      <a:pt x="0" y="0"/>
                    </a:moveTo>
                    <a:cubicBezTo>
                      <a:pt x="1672" y="208"/>
                      <a:pt x="3334" y="441"/>
                      <a:pt x="4997" y="676"/>
                    </a:cubicBezTo>
                    <a:cubicBezTo>
                      <a:pt x="3334" y="443"/>
                      <a:pt x="1672" y="208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F2127CAB-7E78-4C0B-8967-8A90A28658B2}"/>
                  </a:ext>
                </a:extLst>
              </p:cNvPr>
              <p:cNvSpPr/>
              <p:nvPr/>
            </p:nvSpPr>
            <p:spPr>
              <a:xfrm>
                <a:off x="676666" y="3355004"/>
                <a:ext cx="4635" cy="512"/>
              </a:xfrm>
              <a:custGeom>
                <a:avLst/>
                <a:gdLst>
                  <a:gd name="connsiteX0" fmla="*/ 0 w 4635"/>
                  <a:gd name="connsiteY0" fmla="*/ 0 h 512"/>
                  <a:gd name="connsiteX1" fmla="*/ 4635 w 4635"/>
                  <a:gd name="connsiteY1" fmla="*/ 513 h 512"/>
                  <a:gd name="connsiteX2" fmla="*/ 0 w 4635"/>
                  <a:gd name="connsiteY2" fmla="*/ 0 h 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35" h="512">
                    <a:moveTo>
                      <a:pt x="0" y="0"/>
                    </a:moveTo>
                    <a:cubicBezTo>
                      <a:pt x="1549" y="154"/>
                      <a:pt x="3092" y="335"/>
                      <a:pt x="4635" y="513"/>
                    </a:cubicBezTo>
                    <a:cubicBezTo>
                      <a:pt x="3091" y="337"/>
                      <a:pt x="1549" y="15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id="{D59B3C38-1578-44CF-9821-4AF00B791986}"/>
                  </a:ext>
                </a:extLst>
              </p:cNvPr>
              <p:cNvSpPr/>
              <p:nvPr/>
            </p:nvSpPr>
            <p:spPr>
              <a:xfrm>
                <a:off x="327794" y="3686688"/>
                <a:ext cx="182" cy="3121"/>
              </a:xfrm>
              <a:custGeom>
                <a:avLst/>
                <a:gdLst>
                  <a:gd name="connsiteX0" fmla="*/ 183 w 182"/>
                  <a:gd name="connsiteY0" fmla="*/ 3121 h 3121"/>
                  <a:gd name="connsiteX1" fmla="*/ 0 w 182"/>
                  <a:gd name="connsiteY1" fmla="*/ 0 h 3121"/>
                  <a:gd name="connsiteX2" fmla="*/ 183 w 182"/>
                  <a:gd name="connsiteY2" fmla="*/ 3121 h 3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" h="3121">
                    <a:moveTo>
                      <a:pt x="183" y="3121"/>
                    </a:moveTo>
                    <a:cubicBezTo>
                      <a:pt x="122" y="2081"/>
                      <a:pt x="51" y="1043"/>
                      <a:pt x="0" y="0"/>
                    </a:cubicBezTo>
                    <a:cubicBezTo>
                      <a:pt x="51" y="1043"/>
                      <a:pt x="122" y="2081"/>
                      <a:pt x="183" y="3121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B133538E-64C2-437A-8E75-D85C0C47B045}"/>
                  </a:ext>
                </a:extLst>
              </p:cNvPr>
              <p:cNvSpPr/>
              <p:nvPr/>
            </p:nvSpPr>
            <p:spPr>
              <a:xfrm>
                <a:off x="340819" y="3648236"/>
                <a:ext cx="265722" cy="337802"/>
              </a:xfrm>
              <a:custGeom>
                <a:avLst/>
                <a:gdLst>
                  <a:gd name="connsiteX0" fmla="*/ 265722 w 265722"/>
                  <a:gd name="connsiteY0" fmla="*/ 337803 h 337802"/>
                  <a:gd name="connsiteX1" fmla="*/ 166500 w 265722"/>
                  <a:gd name="connsiteY1" fmla="*/ 107358 h 337802"/>
                  <a:gd name="connsiteX2" fmla="*/ 185128 w 265722"/>
                  <a:gd name="connsiteY2" fmla="*/ 0 h 337802"/>
                  <a:gd name="connsiteX3" fmla="*/ 0 w 265722"/>
                  <a:gd name="connsiteY3" fmla="*/ 114213 h 337802"/>
                  <a:gd name="connsiteX4" fmla="*/ 5248 w 265722"/>
                  <a:gd name="connsiteY4" fmla="*/ 130151 h 337802"/>
                  <a:gd name="connsiteX5" fmla="*/ 5583 w 265722"/>
                  <a:gd name="connsiteY5" fmla="*/ 131102 h 337802"/>
                  <a:gd name="connsiteX6" fmla="*/ 7558 w 265722"/>
                  <a:gd name="connsiteY6" fmla="*/ 136352 h 337802"/>
                  <a:gd name="connsiteX7" fmla="*/ 8188 w 265722"/>
                  <a:gd name="connsiteY7" fmla="*/ 138013 h 337802"/>
                  <a:gd name="connsiteX8" fmla="*/ 10219 w 265722"/>
                  <a:gd name="connsiteY8" fmla="*/ 143056 h 337802"/>
                  <a:gd name="connsiteX9" fmla="*/ 10938 w 265722"/>
                  <a:gd name="connsiteY9" fmla="*/ 144817 h 337802"/>
                  <a:gd name="connsiteX10" fmla="*/ 13084 w 265722"/>
                  <a:gd name="connsiteY10" fmla="*/ 149819 h 337802"/>
                  <a:gd name="connsiteX11" fmla="*/ 13824 w 265722"/>
                  <a:gd name="connsiteY11" fmla="*/ 151511 h 337802"/>
                  <a:gd name="connsiteX12" fmla="*/ 16119 w 265722"/>
                  <a:gd name="connsiteY12" fmla="*/ 156543 h 337802"/>
                  <a:gd name="connsiteX13" fmla="*/ 16839 w 265722"/>
                  <a:gd name="connsiteY13" fmla="*/ 158085 h 337802"/>
                  <a:gd name="connsiteX14" fmla="*/ 19318 w 265722"/>
                  <a:gd name="connsiteY14" fmla="*/ 163211 h 337802"/>
                  <a:gd name="connsiteX15" fmla="*/ 19966 w 265722"/>
                  <a:gd name="connsiteY15" fmla="*/ 164516 h 337802"/>
                  <a:gd name="connsiteX16" fmla="*/ 22628 w 265722"/>
                  <a:gd name="connsiteY16" fmla="*/ 169718 h 337802"/>
                  <a:gd name="connsiteX17" fmla="*/ 22812 w 265722"/>
                  <a:gd name="connsiteY17" fmla="*/ 169720 h 337802"/>
                  <a:gd name="connsiteX18" fmla="*/ 43807 w 265722"/>
                  <a:gd name="connsiteY18" fmla="*/ 204494 h 337802"/>
                  <a:gd name="connsiteX19" fmla="*/ 44171 w 265722"/>
                  <a:gd name="connsiteY19" fmla="*/ 205016 h 337802"/>
                  <a:gd name="connsiteX20" fmla="*/ 46431 w 265722"/>
                  <a:gd name="connsiteY20" fmla="*/ 208186 h 337802"/>
                  <a:gd name="connsiteX21" fmla="*/ 49147 w 265722"/>
                  <a:gd name="connsiteY21" fmla="*/ 211916 h 337802"/>
                  <a:gd name="connsiteX22" fmla="*/ 49601 w 265722"/>
                  <a:gd name="connsiteY22" fmla="*/ 212522 h 337802"/>
                  <a:gd name="connsiteX23" fmla="*/ 265722 w 265722"/>
                  <a:gd name="connsiteY23" fmla="*/ 337803 h 33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65722" h="337802">
                    <a:moveTo>
                      <a:pt x="265722" y="337803"/>
                    </a:moveTo>
                    <a:cubicBezTo>
                      <a:pt x="204653" y="279938"/>
                      <a:pt x="166500" y="198128"/>
                      <a:pt x="166500" y="107358"/>
                    </a:cubicBezTo>
                    <a:cubicBezTo>
                      <a:pt x="166500" y="69675"/>
                      <a:pt x="173080" y="33534"/>
                      <a:pt x="185128" y="0"/>
                    </a:cubicBezTo>
                    <a:cubicBezTo>
                      <a:pt x="99751" y="40819"/>
                      <a:pt x="32795" y="82328"/>
                      <a:pt x="0" y="114213"/>
                    </a:cubicBezTo>
                    <a:cubicBezTo>
                      <a:pt x="1616" y="119585"/>
                      <a:pt x="3359" y="124903"/>
                      <a:pt x="5248" y="130151"/>
                    </a:cubicBezTo>
                    <a:cubicBezTo>
                      <a:pt x="5363" y="130467"/>
                      <a:pt x="5469" y="130786"/>
                      <a:pt x="5583" y="131102"/>
                    </a:cubicBezTo>
                    <a:cubicBezTo>
                      <a:pt x="6223" y="132861"/>
                      <a:pt x="6888" y="134607"/>
                      <a:pt x="7558" y="136352"/>
                    </a:cubicBezTo>
                    <a:cubicBezTo>
                      <a:pt x="7771" y="136904"/>
                      <a:pt x="7974" y="137460"/>
                      <a:pt x="8188" y="138013"/>
                    </a:cubicBezTo>
                    <a:cubicBezTo>
                      <a:pt x="8847" y="139703"/>
                      <a:pt x="9530" y="141381"/>
                      <a:pt x="10219" y="143056"/>
                    </a:cubicBezTo>
                    <a:cubicBezTo>
                      <a:pt x="10458" y="143642"/>
                      <a:pt x="10693" y="144232"/>
                      <a:pt x="10938" y="144817"/>
                    </a:cubicBezTo>
                    <a:cubicBezTo>
                      <a:pt x="11638" y="146493"/>
                      <a:pt x="12357" y="148157"/>
                      <a:pt x="13084" y="149819"/>
                    </a:cubicBezTo>
                    <a:cubicBezTo>
                      <a:pt x="13332" y="150382"/>
                      <a:pt x="13575" y="150949"/>
                      <a:pt x="13824" y="151511"/>
                    </a:cubicBezTo>
                    <a:cubicBezTo>
                      <a:pt x="14573" y="153197"/>
                      <a:pt x="15342" y="154873"/>
                      <a:pt x="16119" y="156543"/>
                    </a:cubicBezTo>
                    <a:cubicBezTo>
                      <a:pt x="16359" y="157058"/>
                      <a:pt x="16597" y="157572"/>
                      <a:pt x="16839" y="158085"/>
                    </a:cubicBezTo>
                    <a:cubicBezTo>
                      <a:pt x="17650" y="159803"/>
                      <a:pt x="18477" y="161511"/>
                      <a:pt x="19318" y="163211"/>
                    </a:cubicBezTo>
                    <a:cubicBezTo>
                      <a:pt x="19534" y="163646"/>
                      <a:pt x="19749" y="164081"/>
                      <a:pt x="19966" y="164516"/>
                    </a:cubicBezTo>
                    <a:cubicBezTo>
                      <a:pt x="20838" y="166259"/>
                      <a:pt x="21725" y="167994"/>
                      <a:pt x="22628" y="169718"/>
                    </a:cubicBezTo>
                    <a:cubicBezTo>
                      <a:pt x="22692" y="169718"/>
                      <a:pt x="22750" y="169720"/>
                      <a:pt x="22812" y="169720"/>
                    </a:cubicBezTo>
                    <a:cubicBezTo>
                      <a:pt x="29121" y="181764"/>
                      <a:pt x="36101" y="193397"/>
                      <a:pt x="43807" y="204494"/>
                    </a:cubicBezTo>
                    <a:cubicBezTo>
                      <a:pt x="43929" y="204667"/>
                      <a:pt x="44048" y="204843"/>
                      <a:pt x="44171" y="205016"/>
                    </a:cubicBezTo>
                    <a:cubicBezTo>
                      <a:pt x="44914" y="206081"/>
                      <a:pt x="45676" y="207131"/>
                      <a:pt x="46431" y="208186"/>
                    </a:cubicBezTo>
                    <a:cubicBezTo>
                      <a:pt x="47331" y="209434"/>
                      <a:pt x="48230" y="210682"/>
                      <a:pt x="49147" y="211916"/>
                    </a:cubicBezTo>
                    <a:cubicBezTo>
                      <a:pt x="49298" y="212119"/>
                      <a:pt x="49451" y="212320"/>
                      <a:pt x="49601" y="212522"/>
                    </a:cubicBezTo>
                    <a:cubicBezTo>
                      <a:pt x="100282" y="280305"/>
                      <a:pt x="177427" y="327160"/>
                      <a:pt x="265722" y="337803"/>
                    </a:cubicBezTo>
                    <a:close/>
                  </a:path>
                </a:pathLst>
              </a:custGeom>
              <a:solidFill>
                <a:srgbClr val="3D6EDD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id="{F1F76E09-AA3C-4231-9D39-5831EBDA784A}"/>
                  </a:ext>
                </a:extLst>
              </p:cNvPr>
              <p:cNvSpPr/>
              <p:nvPr/>
            </p:nvSpPr>
            <p:spPr>
              <a:xfrm>
                <a:off x="327405" y="3353424"/>
                <a:ext cx="535776" cy="355512"/>
              </a:xfrm>
              <a:custGeom>
                <a:avLst/>
                <a:gdLst>
                  <a:gd name="connsiteX0" fmla="*/ 236530 w 535776"/>
                  <a:gd name="connsiteY0" fmla="*/ 221202 h 355512"/>
                  <a:gd name="connsiteX1" fmla="*/ 497415 w 535776"/>
                  <a:gd name="connsiteY1" fmla="*/ 84669 h 355512"/>
                  <a:gd name="connsiteX2" fmla="*/ 535777 w 535776"/>
                  <a:gd name="connsiteY2" fmla="*/ 87059 h 355512"/>
                  <a:gd name="connsiteX3" fmla="*/ 401584 w 535776"/>
                  <a:gd name="connsiteY3" fmla="*/ 11281 h 355512"/>
                  <a:gd name="connsiteX4" fmla="*/ 401274 w 535776"/>
                  <a:gd name="connsiteY4" fmla="*/ 11197 h 355512"/>
                  <a:gd name="connsiteX5" fmla="*/ 394413 w 535776"/>
                  <a:gd name="connsiteY5" fmla="*/ 9404 h 355512"/>
                  <a:gd name="connsiteX6" fmla="*/ 393596 w 535776"/>
                  <a:gd name="connsiteY6" fmla="*/ 9204 h 355512"/>
                  <a:gd name="connsiteX7" fmla="*/ 387133 w 535776"/>
                  <a:gd name="connsiteY7" fmla="*/ 7682 h 355512"/>
                  <a:gd name="connsiteX8" fmla="*/ 385826 w 535776"/>
                  <a:gd name="connsiteY8" fmla="*/ 7398 h 355512"/>
                  <a:gd name="connsiteX9" fmla="*/ 379751 w 535776"/>
                  <a:gd name="connsiteY9" fmla="*/ 6120 h 355512"/>
                  <a:gd name="connsiteX10" fmla="*/ 377968 w 535776"/>
                  <a:gd name="connsiteY10" fmla="*/ 5779 h 355512"/>
                  <a:gd name="connsiteX11" fmla="*/ 372263 w 535776"/>
                  <a:gd name="connsiteY11" fmla="*/ 4723 h 355512"/>
                  <a:gd name="connsiteX12" fmla="*/ 370040 w 535776"/>
                  <a:gd name="connsiteY12" fmla="*/ 4355 h 355512"/>
                  <a:gd name="connsiteX13" fmla="*/ 364684 w 535776"/>
                  <a:gd name="connsiteY13" fmla="*/ 3497 h 355512"/>
                  <a:gd name="connsiteX14" fmla="*/ 362014 w 535776"/>
                  <a:gd name="connsiteY14" fmla="*/ 3124 h 355512"/>
                  <a:gd name="connsiteX15" fmla="*/ 357016 w 535776"/>
                  <a:gd name="connsiteY15" fmla="*/ 2448 h 355512"/>
                  <a:gd name="connsiteX16" fmla="*/ 353898 w 535776"/>
                  <a:gd name="connsiteY16" fmla="*/ 2091 h 355512"/>
                  <a:gd name="connsiteX17" fmla="*/ 349263 w 535776"/>
                  <a:gd name="connsiteY17" fmla="*/ 1578 h 355512"/>
                  <a:gd name="connsiteX18" fmla="*/ 345670 w 535776"/>
                  <a:gd name="connsiteY18" fmla="*/ 1259 h 355512"/>
                  <a:gd name="connsiteX19" fmla="*/ 341433 w 535776"/>
                  <a:gd name="connsiteY19" fmla="*/ 895 h 355512"/>
                  <a:gd name="connsiteX20" fmla="*/ 337284 w 535776"/>
                  <a:gd name="connsiteY20" fmla="*/ 632 h 355512"/>
                  <a:gd name="connsiteX21" fmla="*/ 333523 w 535776"/>
                  <a:gd name="connsiteY21" fmla="*/ 402 h 355512"/>
                  <a:gd name="connsiteX22" fmla="*/ 328548 w 535776"/>
                  <a:gd name="connsiteY22" fmla="*/ 213 h 355512"/>
                  <a:gd name="connsiteX23" fmla="*/ 325544 w 535776"/>
                  <a:gd name="connsiteY23" fmla="*/ 102 h 355512"/>
                  <a:gd name="connsiteX24" fmla="*/ 317500 w 535776"/>
                  <a:gd name="connsiteY24" fmla="*/ 0 h 355512"/>
                  <a:gd name="connsiteX25" fmla="*/ 0 w 535776"/>
                  <a:gd name="connsiteY25" fmla="*/ 317500 h 355512"/>
                  <a:gd name="connsiteX26" fmla="*/ 100 w 535776"/>
                  <a:gd name="connsiteY26" fmla="*/ 325403 h 355512"/>
                  <a:gd name="connsiteX27" fmla="*/ 192 w 535776"/>
                  <a:gd name="connsiteY27" fmla="*/ 328032 h 355512"/>
                  <a:gd name="connsiteX28" fmla="*/ 391 w 535776"/>
                  <a:gd name="connsiteY28" fmla="*/ 333263 h 355512"/>
                  <a:gd name="connsiteX29" fmla="*/ 573 w 535776"/>
                  <a:gd name="connsiteY29" fmla="*/ 336384 h 355512"/>
                  <a:gd name="connsiteX30" fmla="*/ 870 w 535776"/>
                  <a:gd name="connsiteY30" fmla="*/ 341068 h 355512"/>
                  <a:gd name="connsiteX31" fmla="*/ 1145 w 535776"/>
                  <a:gd name="connsiteY31" fmla="*/ 344400 h 355512"/>
                  <a:gd name="connsiteX32" fmla="*/ 1537 w 535776"/>
                  <a:gd name="connsiteY32" fmla="*/ 348817 h 355512"/>
                  <a:gd name="connsiteX33" fmla="*/ 1902 w 535776"/>
                  <a:gd name="connsiteY33" fmla="*/ 352266 h 355512"/>
                  <a:gd name="connsiteX34" fmla="*/ 2257 w 535776"/>
                  <a:gd name="connsiteY34" fmla="*/ 355513 h 355512"/>
                  <a:gd name="connsiteX35" fmla="*/ 236530 w 535776"/>
                  <a:gd name="connsiteY35" fmla="*/ 221202 h 35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35776" h="355512">
                    <a:moveTo>
                      <a:pt x="236530" y="221202"/>
                    </a:moveTo>
                    <a:cubicBezTo>
                      <a:pt x="293870" y="138695"/>
                      <a:pt x="389325" y="84669"/>
                      <a:pt x="497415" y="84669"/>
                    </a:cubicBezTo>
                    <a:cubicBezTo>
                      <a:pt x="510409" y="84669"/>
                      <a:pt x="523191" y="85541"/>
                      <a:pt x="535777" y="87059"/>
                    </a:cubicBezTo>
                    <a:cubicBezTo>
                      <a:pt x="498461" y="51702"/>
                      <a:pt x="452592" y="25281"/>
                      <a:pt x="401584" y="11281"/>
                    </a:cubicBezTo>
                    <a:cubicBezTo>
                      <a:pt x="401481" y="11252"/>
                      <a:pt x="401377" y="11225"/>
                      <a:pt x="401274" y="11197"/>
                    </a:cubicBezTo>
                    <a:cubicBezTo>
                      <a:pt x="398998" y="10574"/>
                      <a:pt x="396710" y="9977"/>
                      <a:pt x="394413" y="9404"/>
                    </a:cubicBezTo>
                    <a:cubicBezTo>
                      <a:pt x="394140" y="9336"/>
                      <a:pt x="393867" y="9273"/>
                      <a:pt x="393596" y="9204"/>
                    </a:cubicBezTo>
                    <a:cubicBezTo>
                      <a:pt x="391449" y="8676"/>
                      <a:pt x="389297" y="8166"/>
                      <a:pt x="387133" y="7682"/>
                    </a:cubicBezTo>
                    <a:cubicBezTo>
                      <a:pt x="386698" y="7583"/>
                      <a:pt x="386261" y="7493"/>
                      <a:pt x="385826" y="7398"/>
                    </a:cubicBezTo>
                    <a:cubicBezTo>
                      <a:pt x="383807" y="6953"/>
                      <a:pt x="381783" y="6525"/>
                      <a:pt x="379751" y="6120"/>
                    </a:cubicBezTo>
                    <a:cubicBezTo>
                      <a:pt x="379159" y="6002"/>
                      <a:pt x="378562" y="5893"/>
                      <a:pt x="377968" y="5779"/>
                    </a:cubicBezTo>
                    <a:cubicBezTo>
                      <a:pt x="376071" y="5412"/>
                      <a:pt x="374171" y="5055"/>
                      <a:pt x="372263" y="4723"/>
                    </a:cubicBezTo>
                    <a:cubicBezTo>
                      <a:pt x="371524" y="4594"/>
                      <a:pt x="370780" y="4478"/>
                      <a:pt x="370040" y="4355"/>
                    </a:cubicBezTo>
                    <a:cubicBezTo>
                      <a:pt x="368259" y="4058"/>
                      <a:pt x="366476" y="3764"/>
                      <a:pt x="364684" y="3497"/>
                    </a:cubicBezTo>
                    <a:cubicBezTo>
                      <a:pt x="363796" y="3366"/>
                      <a:pt x="362904" y="3250"/>
                      <a:pt x="362014" y="3124"/>
                    </a:cubicBezTo>
                    <a:cubicBezTo>
                      <a:pt x="360352" y="2891"/>
                      <a:pt x="358688" y="2656"/>
                      <a:pt x="357016" y="2448"/>
                    </a:cubicBezTo>
                    <a:cubicBezTo>
                      <a:pt x="355980" y="2319"/>
                      <a:pt x="354938" y="2210"/>
                      <a:pt x="353898" y="2091"/>
                    </a:cubicBezTo>
                    <a:cubicBezTo>
                      <a:pt x="352355" y="1915"/>
                      <a:pt x="350814" y="1734"/>
                      <a:pt x="349263" y="1578"/>
                    </a:cubicBezTo>
                    <a:cubicBezTo>
                      <a:pt x="348069" y="1459"/>
                      <a:pt x="346867" y="1364"/>
                      <a:pt x="345670" y="1259"/>
                    </a:cubicBezTo>
                    <a:cubicBezTo>
                      <a:pt x="344259" y="1135"/>
                      <a:pt x="342849" y="1002"/>
                      <a:pt x="341433" y="895"/>
                    </a:cubicBezTo>
                    <a:cubicBezTo>
                      <a:pt x="340054" y="792"/>
                      <a:pt x="338668" y="718"/>
                      <a:pt x="337284" y="632"/>
                    </a:cubicBezTo>
                    <a:cubicBezTo>
                      <a:pt x="336031" y="554"/>
                      <a:pt x="334780" y="464"/>
                      <a:pt x="333523" y="402"/>
                    </a:cubicBezTo>
                    <a:cubicBezTo>
                      <a:pt x="331870" y="319"/>
                      <a:pt x="330208" y="270"/>
                      <a:pt x="328548" y="213"/>
                    </a:cubicBezTo>
                    <a:cubicBezTo>
                      <a:pt x="327546" y="179"/>
                      <a:pt x="326549" y="127"/>
                      <a:pt x="325544" y="102"/>
                    </a:cubicBezTo>
                    <a:cubicBezTo>
                      <a:pt x="322871" y="35"/>
                      <a:pt x="320189" y="0"/>
                      <a:pt x="317500" y="0"/>
                    </a:cubicBezTo>
                    <a:cubicBezTo>
                      <a:pt x="142150" y="0"/>
                      <a:pt x="0" y="142150"/>
                      <a:pt x="0" y="317500"/>
                    </a:cubicBezTo>
                    <a:cubicBezTo>
                      <a:pt x="0" y="320142"/>
                      <a:pt x="35" y="322775"/>
                      <a:pt x="100" y="325403"/>
                    </a:cubicBezTo>
                    <a:cubicBezTo>
                      <a:pt x="121" y="326281"/>
                      <a:pt x="164" y="327154"/>
                      <a:pt x="192" y="328032"/>
                    </a:cubicBezTo>
                    <a:cubicBezTo>
                      <a:pt x="249" y="329778"/>
                      <a:pt x="306" y="331524"/>
                      <a:pt x="391" y="333263"/>
                    </a:cubicBezTo>
                    <a:cubicBezTo>
                      <a:pt x="441" y="334305"/>
                      <a:pt x="513" y="335344"/>
                      <a:pt x="573" y="336384"/>
                    </a:cubicBezTo>
                    <a:cubicBezTo>
                      <a:pt x="665" y="337947"/>
                      <a:pt x="756" y="339511"/>
                      <a:pt x="870" y="341068"/>
                    </a:cubicBezTo>
                    <a:cubicBezTo>
                      <a:pt x="952" y="342181"/>
                      <a:pt x="1051" y="343291"/>
                      <a:pt x="1145" y="344400"/>
                    </a:cubicBezTo>
                    <a:cubicBezTo>
                      <a:pt x="1268" y="345875"/>
                      <a:pt x="1392" y="347348"/>
                      <a:pt x="1537" y="348817"/>
                    </a:cubicBezTo>
                    <a:cubicBezTo>
                      <a:pt x="1649" y="349969"/>
                      <a:pt x="1776" y="351117"/>
                      <a:pt x="1902" y="352266"/>
                    </a:cubicBezTo>
                    <a:cubicBezTo>
                      <a:pt x="2019" y="353349"/>
                      <a:pt x="2129" y="354433"/>
                      <a:pt x="2257" y="355513"/>
                    </a:cubicBezTo>
                    <a:cubicBezTo>
                      <a:pt x="58739" y="310839"/>
                      <a:pt x="140581" y="263151"/>
                      <a:pt x="236530" y="221202"/>
                    </a:cubicBezTo>
                    <a:close/>
                  </a:path>
                </a:pathLst>
              </a:custGeom>
              <a:solidFill>
                <a:srgbClr val="3D6EDD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id="{31613C51-F705-4BD3-955F-8EF3479F70B2}"/>
                  </a:ext>
                </a:extLst>
              </p:cNvPr>
              <p:cNvSpPr/>
              <p:nvPr/>
            </p:nvSpPr>
            <p:spPr>
              <a:xfrm>
                <a:off x="246930" y="3475117"/>
                <a:ext cx="795942" cy="391590"/>
              </a:xfrm>
              <a:custGeom>
                <a:avLst/>
                <a:gdLst>
                  <a:gd name="connsiteX0" fmla="*/ 793316 w 795942"/>
                  <a:gd name="connsiteY0" fmla="*/ 34745 h 391590"/>
                  <a:gd name="connsiteX1" fmla="*/ 649990 w 795942"/>
                  <a:gd name="connsiteY1" fmla="*/ 2706 h 391590"/>
                  <a:gd name="connsiteX2" fmla="*/ 352612 w 795942"/>
                  <a:gd name="connsiteY2" fmla="*/ 84468 h 391590"/>
                  <a:gd name="connsiteX3" fmla="*/ 317006 w 795942"/>
                  <a:gd name="connsiteY3" fmla="*/ 99510 h 391590"/>
                  <a:gd name="connsiteX4" fmla="*/ 82732 w 795942"/>
                  <a:gd name="connsiteY4" fmla="*/ 233822 h 391590"/>
                  <a:gd name="connsiteX5" fmla="*/ 2630 w 795942"/>
                  <a:gd name="connsiteY5" fmla="*/ 356876 h 391590"/>
                  <a:gd name="connsiteX6" fmla="*/ 145925 w 795942"/>
                  <a:gd name="connsiteY6" fmla="*/ 388889 h 391590"/>
                  <a:gd name="connsiteX7" fmla="*/ 145478 w 795942"/>
                  <a:gd name="connsiteY7" fmla="*/ 388291 h 391590"/>
                  <a:gd name="connsiteX8" fmla="*/ 143492 w 795942"/>
                  <a:gd name="connsiteY8" fmla="*/ 385638 h 391590"/>
                  <a:gd name="connsiteX9" fmla="*/ 143038 w 795942"/>
                  <a:gd name="connsiteY9" fmla="*/ 385032 h 391590"/>
                  <a:gd name="connsiteX10" fmla="*/ 140321 w 795942"/>
                  <a:gd name="connsiteY10" fmla="*/ 381303 h 391590"/>
                  <a:gd name="connsiteX11" fmla="*/ 138061 w 795942"/>
                  <a:gd name="connsiteY11" fmla="*/ 378132 h 391590"/>
                  <a:gd name="connsiteX12" fmla="*/ 137697 w 795942"/>
                  <a:gd name="connsiteY12" fmla="*/ 377610 h 391590"/>
                  <a:gd name="connsiteX13" fmla="*/ 116703 w 795942"/>
                  <a:gd name="connsiteY13" fmla="*/ 342836 h 391590"/>
                  <a:gd name="connsiteX14" fmla="*/ 116518 w 795942"/>
                  <a:gd name="connsiteY14" fmla="*/ 342834 h 391590"/>
                  <a:gd name="connsiteX15" fmla="*/ 116517 w 795942"/>
                  <a:gd name="connsiteY15" fmla="*/ 342834 h 391590"/>
                  <a:gd name="connsiteX16" fmla="*/ 72822 w 795942"/>
                  <a:gd name="connsiteY16" fmla="*/ 328277 h 391590"/>
                  <a:gd name="connsiteX17" fmla="*/ 93887 w 795942"/>
                  <a:gd name="connsiteY17" fmla="*/ 287332 h 391590"/>
                  <a:gd name="connsiteX18" fmla="*/ 93889 w 795942"/>
                  <a:gd name="connsiteY18" fmla="*/ 287330 h 391590"/>
                  <a:gd name="connsiteX19" fmla="*/ 279017 w 795942"/>
                  <a:gd name="connsiteY19" fmla="*/ 173118 h 391590"/>
                  <a:gd name="connsiteX20" fmla="*/ 372004 w 795942"/>
                  <a:gd name="connsiteY20" fmla="*/ 132070 h 391590"/>
                  <a:gd name="connsiteX21" fmla="*/ 679422 w 795942"/>
                  <a:gd name="connsiteY21" fmla="*/ 48774 h 391590"/>
                  <a:gd name="connsiteX22" fmla="*/ 723122 w 795942"/>
                  <a:gd name="connsiteY22" fmla="*/ 63340 h 391590"/>
                  <a:gd name="connsiteX23" fmla="*/ 702055 w 795942"/>
                  <a:gd name="connsiteY23" fmla="*/ 104276 h 391590"/>
                  <a:gd name="connsiteX24" fmla="*/ 701978 w 795942"/>
                  <a:gd name="connsiteY24" fmla="*/ 104354 h 391590"/>
                  <a:gd name="connsiteX25" fmla="*/ 713160 w 795942"/>
                  <a:gd name="connsiteY25" fmla="*/ 157800 h 391590"/>
                  <a:gd name="connsiteX26" fmla="*/ 713197 w 795942"/>
                  <a:gd name="connsiteY26" fmla="*/ 157771 h 391590"/>
                  <a:gd name="connsiteX27" fmla="*/ 793316 w 795942"/>
                  <a:gd name="connsiteY27" fmla="*/ 34745 h 391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95942" h="391590">
                    <a:moveTo>
                      <a:pt x="793316" y="34745"/>
                    </a:moveTo>
                    <a:cubicBezTo>
                      <a:pt x="781031" y="4587"/>
                      <a:pt x="727298" y="-5413"/>
                      <a:pt x="649990" y="2706"/>
                    </a:cubicBezTo>
                    <a:cubicBezTo>
                      <a:pt x="569661" y="11140"/>
                      <a:pt x="463875" y="39139"/>
                      <a:pt x="352612" y="84468"/>
                    </a:cubicBezTo>
                    <a:cubicBezTo>
                      <a:pt x="340543" y="89385"/>
                      <a:pt x="328677" y="94408"/>
                      <a:pt x="317006" y="99510"/>
                    </a:cubicBezTo>
                    <a:cubicBezTo>
                      <a:pt x="221057" y="141458"/>
                      <a:pt x="139215" y="189147"/>
                      <a:pt x="82732" y="233822"/>
                    </a:cubicBezTo>
                    <a:cubicBezTo>
                      <a:pt x="21780" y="282031"/>
                      <a:pt x="-9655" y="326724"/>
                      <a:pt x="2630" y="356876"/>
                    </a:cubicBezTo>
                    <a:cubicBezTo>
                      <a:pt x="14912" y="387022"/>
                      <a:pt x="68658" y="396992"/>
                      <a:pt x="145925" y="388889"/>
                    </a:cubicBezTo>
                    <a:cubicBezTo>
                      <a:pt x="145774" y="388692"/>
                      <a:pt x="145628" y="388489"/>
                      <a:pt x="145478" y="388291"/>
                    </a:cubicBezTo>
                    <a:cubicBezTo>
                      <a:pt x="144808" y="387413"/>
                      <a:pt x="144152" y="386524"/>
                      <a:pt x="143492" y="385638"/>
                    </a:cubicBezTo>
                    <a:cubicBezTo>
                      <a:pt x="143341" y="385435"/>
                      <a:pt x="143187" y="385235"/>
                      <a:pt x="143038" y="385032"/>
                    </a:cubicBezTo>
                    <a:cubicBezTo>
                      <a:pt x="142122" y="383797"/>
                      <a:pt x="141218" y="382554"/>
                      <a:pt x="140321" y="381303"/>
                    </a:cubicBezTo>
                    <a:cubicBezTo>
                      <a:pt x="139566" y="380249"/>
                      <a:pt x="138804" y="379198"/>
                      <a:pt x="138061" y="378132"/>
                    </a:cubicBezTo>
                    <a:cubicBezTo>
                      <a:pt x="137940" y="377959"/>
                      <a:pt x="137820" y="377785"/>
                      <a:pt x="137697" y="377610"/>
                    </a:cubicBezTo>
                    <a:cubicBezTo>
                      <a:pt x="129992" y="366515"/>
                      <a:pt x="123011" y="354880"/>
                      <a:pt x="116703" y="342836"/>
                    </a:cubicBezTo>
                    <a:cubicBezTo>
                      <a:pt x="116639" y="342836"/>
                      <a:pt x="116580" y="342834"/>
                      <a:pt x="116518" y="342834"/>
                    </a:cubicBezTo>
                    <a:cubicBezTo>
                      <a:pt x="116518" y="342834"/>
                      <a:pt x="116518" y="342834"/>
                      <a:pt x="116517" y="342834"/>
                    </a:cubicBezTo>
                    <a:cubicBezTo>
                      <a:pt x="92363" y="342891"/>
                      <a:pt x="76875" y="338226"/>
                      <a:pt x="72822" y="328277"/>
                    </a:cubicBezTo>
                    <a:cubicBezTo>
                      <a:pt x="68770" y="318328"/>
                      <a:pt x="76567" y="304172"/>
                      <a:pt x="93887" y="287332"/>
                    </a:cubicBezTo>
                    <a:lnTo>
                      <a:pt x="93889" y="287330"/>
                    </a:lnTo>
                    <a:cubicBezTo>
                      <a:pt x="126683" y="255446"/>
                      <a:pt x="193639" y="213937"/>
                      <a:pt x="279017" y="173118"/>
                    </a:cubicBezTo>
                    <a:cubicBezTo>
                      <a:pt x="308087" y="159219"/>
                      <a:pt x="339283" y="145400"/>
                      <a:pt x="372004" y="132070"/>
                    </a:cubicBezTo>
                    <a:cubicBezTo>
                      <a:pt x="500814" y="79592"/>
                      <a:pt x="618104" y="48927"/>
                      <a:pt x="679422" y="48774"/>
                    </a:cubicBezTo>
                    <a:cubicBezTo>
                      <a:pt x="703589" y="48713"/>
                      <a:pt x="719067" y="53388"/>
                      <a:pt x="723122" y="63340"/>
                    </a:cubicBezTo>
                    <a:cubicBezTo>
                      <a:pt x="727174" y="73288"/>
                      <a:pt x="719366" y="87442"/>
                      <a:pt x="702055" y="104276"/>
                    </a:cubicBezTo>
                    <a:cubicBezTo>
                      <a:pt x="702028" y="104301"/>
                      <a:pt x="702005" y="104327"/>
                      <a:pt x="701978" y="104354"/>
                    </a:cubicBezTo>
                    <a:cubicBezTo>
                      <a:pt x="707170" y="121603"/>
                      <a:pt x="710963" y="139450"/>
                      <a:pt x="713160" y="157800"/>
                    </a:cubicBezTo>
                    <a:cubicBezTo>
                      <a:pt x="713173" y="157790"/>
                      <a:pt x="713184" y="157781"/>
                      <a:pt x="713197" y="157771"/>
                    </a:cubicBezTo>
                    <a:cubicBezTo>
                      <a:pt x="774122" y="109576"/>
                      <a:pt x="805597" y="64890"/>
                      <a:pt x="793316" y="34745"/>
                    </a:cubicBezTo>
                    <a:close/>
                  </a:path>
                </a:pathLst>
              </a:custGeom>
              <a:solidFill>
                <a:srgbClr val="9DC1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81" name="Graphic 15">
            <a:extLst>
              <a:ext uri="{FF2B5EF4-FFF2-40B4-BE49-F238E27FC236}">
                <a16:creationId xmlns:a16="http://schemas.microsoft.com/office/drawing/2014/main" id="{D2C51707-A099-4105-A49D-844A30B84EF5}"/>
              </a:ext>
            </a:extLst>
          </p:cNvPr>
          <p:cNvGrpSpPr/>
          <p:nvPr/>
        </p:nvGrpSpPr>
        <p:grpSpPr>
          <a:xfrm>
            <a:off x="1250578" y="142452"/>
            <a:ext cx="762000" cy="762000"/>
            <a:chOff x="2416521" y="3413646"/>
            <a:chExt cx="762000" cy="762000"/>
          </a:xfrm>
        </p:grpSpPr>
        <p:grpSp>
          <p:nvGrpSpPr>
            <p:cNvPr id="282" name="Graphic 15">
              <a:extLst>
                <a:ext uri="{FF2B5EF4-FFF2-40B4-BE49-F238E27FC236}">
                  <a16:creationId xmlns:a16="http://schemas.microsoft.com/office/drawing/2014/main" id="{3D1CF21C-D8C7-4EDF-8E5B-3C893BF1C9AE}"/>
                </a:ext>
              </a:extLst>
            </p:cNvPr>
            <p:cNvGrpSpPr/>
            <p:nvPr/>
          </p:nvGrpSpPr>
          <p:grpSpPr>
            <a:xfrm>
              <a:off x="2416521" y="3413646"/>
              <a:ext cx="762000" cy="762000"/>
              <a:chOff x="2416521" y="3413646"/>
              <a:chExt cx="762000" cy="762000"/>
            </a:xfrm>
            <a:solidFill>
              <a:schemeClr val="accent1"/>
            </a:solidFill>
          </p:grpSpPr>
          <p:sp>
            <p:nvSpPr>
              <p:cNvPr id="283" name="Freeform: Shape 282">
                <a:extLst>
                  <a:ext uri="{FF2B5EF4-FFF2-40B4-BE49-F238E27FC236}">
                    <a16:creationId xmlns:a16="http://schemas.microsoft.com/office/drawing/2014/main" id="{4F67B23D-E989-46F4-8EBA-0F7467B71CB3}"/>
                  </a:ext>
                </a:extLst>
              </p:cNvPr>
              <p:cNvSpPr/>
              <p:nvPr/>
            </p:nvSpPr>
            <p:spPr>
              <a:xfrm>
                <a:off x="3071626" y="3530051"/>
                <a:ext cx="3732" cy="3925"/>
              </a:xfrm>
              <a:custGeom>
                <a:avLst/>
                <a:gdLst>
                  <a:gd name="connsiteX0" fmla="*/ 0 w 3732"/>
                  <a:gd name="connsiteY0" fmla="*/ 0 h 3925"/>
                  <a:gd name="connsiteX1" fmla="*/ 3732 w 3732"/>
                  <a:gd name="connsiteY1" fmla="*/ 3926 h 3925"/>
                  <a:gd name="connsiteX2" fmla="*/ 0 w 3732"/>
                  <a:gd name="connsiteY2" fmla="*/ 0 h 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2" h="3925">
                    <a:moveTo>
                      <a:pt x="0" y="0"/>
                    </a:moveTo>
                    <a:cubicBezTo>
                      <a:pt x="1254" y="1299"/>
                      <a:pt x="2497" y="2608"/>
                      <a:pt x="3732" y="3926"/>
                    </a:cubicBezTo>
                    <a:cubicBezTo>
                      <a:pt x="2497" y="2608"/>
                      <a:pt x="1254" y="129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D54D0E57-2CDD-4A0B-B723-2E4F45730BB7}"/>
                  </a:ext>
                </a:extLst>
              </p:cNvPr>
              <p:cNvSpPr/>
              <p:nvPr/>
            </p:nvSpPr>
            <p:spPr>
              <a:xfrm>
                <a:off x="3088077" y="3548224"/>
                <a:ext cx="6802" cy="8243"/>
              </a:xfrm>
              <a:custGeom>
                <a:avLst/>
                <a:gdLst>
                  <a:gd name="connsiteX0" fmla="*/ 0 w 6802"/>
                  <a:gd name="connsiteY0" fmla="*/ 0 h 8243"/>
                  <a:gd name="connsiteX1" fmla="*/ 6802 w 6802"/>
                  <a:gd name="connsiteY1" fmla="*/ 8244 h 8243"/>
                  <a:gd name="connsiteX2" fmla="*/ 0 w 6802"/>
                  <a:gd name="connsiteY2" fmla="*/ 0 h 8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02" h="8243">
                    <a:moveTo>
                      <a:pt x="0" y="0"/>
                    </a:moveTo>
                    <a:cubicBezTo>
                      <a:pt x="2305" y="2715"/>
                      <a:pt x="4574" y="5464"/>
                      <a:pt x="6802" y="8244"/>
                    </a:cubicBezTo>
                    <a:cubicBezTo>
                      <a:pt x="4574" y="5464"/>
                      <a:pt x="2305" y="271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id="{7AC7B6A3-BD89-4562-A5E7-A45358B5ACB7}"/>
                  </a:ext>
                </a:extLst>
              </p:cNvPr>
              <p:cNvSpPr/>
              <p:nvPr/>
            </p:nvSpPr>
            <p:spPr>
              <a:xfrm>
                <a:off x="3076351" y="3535040"/>
                <a:ext cx="6970" cy="7688"/>
              </a:xfrm>
              <a:custGeom>
                <a:avLst/>
                <a:gdLst>
                  <a:gd name="connsiteX0" fmla="*/ 0 w 6970"/>
                  <a:gd name="connsiteY0" fmla="*/ 0 h 7688"/>
                  <a:gd name="connsiteX1" fmla="*/ 6971 w 6970"/>
                  <a:gd name="connsiteY1" fmla="*/ 7688 h 7688"/>
                  <a:gd name="connsiteX2" fmla="*/ 0 w 6970"/>
                  <a:gd name="connsiteY2" fmla="*/ 0 h 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70" h="7688">
                    <a:moveTo>
                      <a:pt x="0" y="0"/>
                    </a:moveTo>
                    <a:cubicBezTo>
                      <a:pt x="2357" y="2530"/>
                      <a:pt x="4683" y="5093"/>
                      <a:pt x="6971" y="7688"/>
                    </a:cubicBezTo>
                    <a:cubicBezTo>
                      <a:pt x="4682" y="5093"/>
                      <a:pt x="2357" y="253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6" name="Freeform: Shape 285">
                <a:extLst>
                  <a:ext uri="{FF2B5EF4-FFF2-40B4-BE49-F238E27FC236}">
                    <a16:creationId xmlns:a16="http://schemas.microsoft.com/office/drawing/2014/main" id="{D6B7AEBD-C81F-4556-ABF9-2402BFEF499A}"/>
                  </a:ext>
                </a:extLst>
              </p:cNvPr>
              <p:cNvSpPr/>
              <p:nvPr/>
            </p:nvSpPr>
            <p:spPr>
              <a:xfrm>
                <a:off x="3023160" y="3487645"/>
                <a:ext cx="3582" cy="2660"/>
              </a:xfrm>
              <a:custGeom>
                <a:avLst/>
                <a:gdLst>
                  <a:gd name="connsiteX0" fmla="*/ 0 w 3582"/>
                  <a:gd name="connsiteY0" fmla="*/ 0 h 2660"/>
                  <a:gd name="connsiteX1" fmla="*/ 3583 w 3582"/>
                  <a:gd name="connsiteY1" fmla="*/ 2661 h 2660"/>
                  <a:gd name="connsiteX2" fmla="*/ 0 w 3582"/>
                  <a:gd name="connsiteY2" fmla="*/ 0 h 2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82" h="2660">
                    <a:moveTo>
                      <a:pt x="0" y="0"/>
                    </a:moveTo>
                    <a:cubicBezTo>
                      <a:pt x="1199" y="883"/>
                      <a:pt x="2396" y="1765"/>
                      <a:pt x="3583" y="2661"/>
                    </a:cubicBezTo>
                    <a:cubicBezTo>
                      <a:pt x="2394" y="1764"/>
                      <a:pt x="1197" y="88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id="{37F3542F-1490-4932-A3B4-B3A710757036}"/>
                  </a:ext>
                </a:extLst>
              </p:cNvPr>
              <p:cNvSpPr/>
              <p:nvPr/>
            </p:nvSpPr>
            <p:spPr>
              <a:xfrm>
                <a:off x="3058833" y="3517405"/>
                <a:ext cx="3759" cy="3598"/>
              </a:xfrm>
              <a:custGeom>
                <a:avLst/>
                <a:gdLst>
                  <a:gd name="connsiteX0" fmla="*/ 0 w 3759"/>
                  <a:gd name="connsiteY0" fmla="*/ 0 h 3598"/>
                  <a:gd name="connsiteX1" fmla="*/ 3759 w 3759"/>
                  <a:gd name="connsiteY1" fmla="*/ 3599 h 3598"/>
                  <a:gd name="connsiteX2" fmla="*/ 0 w 3759"/>
                  <a:gd name="connsiteY2" fmla="*/ 0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59" h="3598">
                    <a:moveTo>
                      <a:pt x="0" y="0"/>
                    </a:moveTo>
                    <a:cubicBezTo>
                      <a:pt x="1262" y="1191"/>
                      <a:pt x="2513" y="2392"/>
                      <a:pt x="3759" y="3599"/>
                    </a:cubicBezTo>
                    <a:cubicBezTo>
                      <a:pt x="2513" y="2392"/>
                      <a:pt x="1262" y="119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8" name="Freeform: Shape 287">
                <a:extLst>
                  <a:ext uri="{FF2B5EF4-FFF2-40B4-BE49-F238E27FC236}">
                    <a16:creationId xmlns:a16="http://schemas.microsoft.com/office/drawing/2014/main" id="{5D33437A-FBEF-4E91-9914-1DC39B03E693}"/>
                  </a:ext>
                </a:extLst>
              </p:cNvPr>
              <p:cNvSpPr/>
              <p:nvPr/>
            </p:nvSpPr>
            <p:spPr>
              <a:xfrm>
                <a:off x="3029492" y="3492414"/>
                <a:ext cx="5665" cy="4437"/>
              </a:xfrm>
              <a:custGeom>
                <a:avLst/>
                <a:gdLst>
                  <a:gd name="connsiteX0" fmla="*/ 0 w 5665"/>
                  <a:gd name="connsiteY0" fmla="*/ 0 h 4437"/>
                  <a:gd name="connsiteX1" fmla="*/ 5666 w 5665"/>
                  <a:gd name="connsiteY1" fmla="*/ 4437 h 4437"/>
                  <a:gd name="connsiteX2" fmla="*/ 0 w 5665"/>
                  <a:gd name="connsiteY2" fmla="*/ 0 h 4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" h="4437">
                    <a:moveTo>
                      <a:pt x="0" y="0"/>
                    </a:moveTo>
                    <a:cubicBezTo>
                      <a:pt x="1902" y="1462"/>
                      <a:pt x="3793" y="2940"/>
                      <a:pt x="5666" y="4437"/>
                    </a:cubicBezTo>
                    <a:cubicBezTo>
                      <a:pt x="3793" y="2940"/>
                      <a:pt x="1902" y="146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9" name="Freeform: Shape 288">
                <a:extLst>
                  <a:ext uri="{FF2B5EF4-FFF2-40B4-BE49-F238E27FC236}">
                    <a16:creationId xmlns:a16="http://schemas.microsoft.com/office/drawing/2014/main" id="{F1C3D60E-2630-4AD2-9FE5-9C35349FA7C2}"/>
                  </a:ext>
                </a:extLst>
              </p:cNvPr>
              <p:cNvSpPr/>
              <p:nvPr/>
            </p:nvSpPr>
            <p:spPr>
              <a:xfrm>
                <a:off x="3095396" y="3557109"/>
                <a:ext cx="3536" cy="4495"/>
              </a:xfrm>
              <a:custGeom>
                <a:avLst/>
                <a:gdLst>
                  <a:gd name="connsiteX0" fmla="*/ 0 w 3536"/>
                  <a:gd name="connsiteY0" fmla="*/ 0 h 4495"/>
                  <a:gd name="connsiteX1" fmla="*/ 3537 w 3536"/>
                  <a:gd name="connsiteY1" fmla="*/ 4496 h 4495"/>
                  <a:gd name="connsiteX2" fmla="*/ 0 w 3536"/>
                  <a:gd name="connsiteY2" fmla="*/ 0 h 4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36" h="4495">
                    <a:moveTo>
                      <a:pt x="0" y="0"/>
                    </a:moveTo>
                    <a:cubicBezTo>
                      <a:pt x="1189" y="1489"/>
                      <a:pt x="2369" y="2988"/>
                      <a:pt x="3537" y="4496"/>
                    </a:cubicBezTo>
                    <a:cubicBezTo>
                      <a:pt x="2369" y="2988"/>
                      <a:pt x="1189" y="148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id="{3E76CBAA-98C4-4F25-BCD3-0D90BDB632FF}"/>
                  </a:ext>
                </a:extLst>
              </p:cNvPr>
              <p:cNvSpPr/>
              <p:nvPr/>
            </p:nvSpPr>
            <p:spPr>
              <a:xfrm>
                <a:off x="3037344" y="3498612"/>
                <a:ext cx="7913" cy="6589"/>
              </a:xfrm>
              <a:custGeom>
                <a:avLst/>
                <a:gdLst>
                  <a:gd name="connsiteX0" fmla="*/ 0 w 7913"/>
                  <a:gd name="connsiteY0" fmla="*/ 0 h 6589"/>
                  <a:gd name="connsiteX1" fmla="*/ 7914 w 7913"/>
                  <a:gd name="connsiteY1" fmla="*/ 6590 h 6589"/>
                  <a:gd name="connsiteX2" fmla="*/ 0 w 7913"/>
                  <a:gd name="connsiteY2" fmla="*/ 0 h 6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13" h="6589">
                    <a:moveTo>
                      <a:pt x="0" y="0"/>
                    </a:moveTo>
                    <a:cubicBezTo>
                      <a:pt x="2667" y="2164"/>
                      <a:pt x="5309" y="4358"/>
                      <a:pt x="7914" y="6590"/>
                    </a:cubicBezTo>
                    <a:cubicBezTo>
                      <a:pt x="5307" y="4358"/>
                      <a:pt x="2667" y="216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id="{47E8EBCF-479F-425B-B559-0679E717CAF4}"/>
                  </a:ext>
                </a:extLst>
              </p:cNvPr>
              <p:cNvSpPr/>
              <p:nvPr/>
            </p:nvSpPr>
            <p:spPr>
              <a:xfrm>
                <a:off x="3050947" y="3510185"/>
                <a:ext cx="7419" cy="6788"/>
              </a:xfrm>
              <a:custGeom>
                <a:avLst/>
                <a:gdLst>
                  <a:gd name="connsiteX0" fmla="*/ 0 w 7419"/>
                  <a:gd name="connsiteY0" fmla="*/ 0 h 6788"/>
                  <a:gd name="connsiteX1" fmla="*/ 7420 w 7419"/>
                  <a:gd name="connsiteY1" fmla="*/ 6788 h 6788"/>
                  <a:gd name="connsiteX2" fmla="*/ 0 w 7419"/>
                  <a:gd name="connsiteY2" fmla="*/ 0 h 6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19" h="6788">
                    <a:moveTo>
                      <a:pt x="0" y="0"/>
                    </a:moveTo>
                    <a:cubicBezTo>
                      <a:pt x="2502" y="2232"/>
                      <a:pt x="4977" y="4493"/>
                      <a:pt x="7420" y="6788"/>
                    </a:cubicBezTo>
                    <a:cubicBezTo>
                      <a:pt x="4978" y="4491"/>
                      <a:pt x="2503" y="223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2" name="Freeform: Shape 291">
                <a:extLst>
                  <a:ext uri="{FF2B5EF4-FFF2-40B4-BE49-F238E27FC236}">
                    <a16:creationId xmlns:a16="http://schemas.microsoft.com/office/drawing/2014/main" id="{E0135B57-3949-42CD-8929-D9DD8893BE73}"/>
                  </a:ext>
                </a:extLst>
              </p:cNvPr>
              <p:cNvSpPr/>
              <p:nvPr/>
            </p:nvSpPr>
            <p:spPr>
              <a:xfrm>
                <a:off x="3045450" y="3505363"/>
                <a:ext cx="3738" cy="3257"/>
              </a:xfrm>
              <a:custGeom>
                <a:avLst/>
                <a:gdLst>
                  <a:gd name="connsiteX0" fmla="*/ 0 w 3738"/>
                  <a:gd name="connsiteY0" fmla="*/ 0 h 3257"/>
                  <a:gd name="connsiteX1" fmla="*/ 3739 w 3738"/>
                  <a:gd name="connsiteY1" fmla="*/ 3258 h 3257"/>
                  <a:gd name="connsiteX2" fmla="*/ 0 w 3738"/>
                  <a:gd name="connsiteY2" fmla="*/ 0 h 3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8" h="3257">
                    <a:moveTo>
                      <a:pt x="0" y="0"/>
                    </a:moveTo>
                    <a:cubicBezTo>
                      <a:pt x="1254" y="1076"/>
                      <a:pt x="2497" y="2165"/>
                      <a:pt x="3739" y="3258"/>
                    </a:cubicBezTo>
                    <a:cubicBezTo>
                      <a:pt x="2497" y="2165"/>
                      <a:pt x="1254" y="107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id="{883CAA04-E691-4F14-AC89-BF5D8FB9AEAA}"/>
                  </a:ext>
                </a:extLst>
              </p:cNvPr>
              <p:cNvSpPr/>
              <p:nvPr/>
            </p:nvSpPr>
            <p:spPr>
              <a:xfrm>
                <a:off x="3083825" y="3543293"/>
                <a:ext cx="3654" cy="4221"/>
              </a:xfrm>
              <a:custGeom>
                <a:avLst/>
                <a:gdLst>
                  <a:gd name="connsiteX0" fmla="*/ 0 w 3654"/>
                  <a:gd name="connsiteY0" fmla="*/ 0 h 4221"/>
                  <a:gd name="connsiteX1" fmla="*/ 3654 w 3654"/>
                  <a:gd name="connsiteY1" fmla="*/ 4221 h 4221"/>
                  <a:gd name="connsiteX2" fmla="*/ 0 w 3654"/>
                  <a:gd name="connsiteY2" fmla="*/ 0 h 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4" h="4221">
                    <a:moveTo>
                      <a:pt x="0" y="0"/>
                    </a:moveTo>
                    <a:cubicBezTo>
                      <a:pt x="1229" y="1399"/>
                      <a:pt x="2446" y="2805"/>
                      <a:pt x="3654" y="4221"/>
                    </a:cubicBezTo>
                    <a:cubicBezTo>
                      <a:pt x="2445" y="2807"/>
                      <a:pt x="1229" y="139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id="{BCB9A1BB-A262-470D-9EC5-C1FB969EFD30}"/>
                  </a:ext>
                </a:extLst>
              </p:cNvPr>
              <p:cNvSpPr/>
              <p:nvPr/>
            </p:nvSpPr>
            <p:spPr>
              <a:xfrm>
                <a:off x="2842383" y="4170412"/>
                <a:ext cx="18254" cy="2592"/>
              </a:xfrm>
              <a:custGeom>
                <a:avLst/>
                <a:gdLst>
                  <a:gd name="connsiteX0" fmla="*/ 18255 w 18254"/>
                  <a:gd name="connsiteY0" fmla="*/ 0 h 2592"/>
                  <a:gd name="connsiteX1" fmla="*/ 0 w 18254"/>
                  <a:gd name="connsiteY1" fmla="*/ 2592 h 2592"/>
                  <a:gd name="connsiteX2" fmla="*/ 18255 w 18254"/>
                  <a:gd name="connsiteY2" fmla="*/ 0 h 2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54" h="2592">
                    <a:moveTo>
                      <a:pt x="18255" y="0"/>
                    </a:moveTo>
                    <a:cubicBezTo>
                      <a:pt x="12217" y="1010"/>
                      <a:pt x="6131" y="1870"/>
                      <a:pt x="0" y="2592"/>
                    </a:cubicBezTo>
                    <a:cubicBezTo>
                      <a:pt x="6131" y="1872"/>
                      <a:pt x="12217" y="1006"/>
                      <a:pt x="18255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5" name="Freeform: Shape 294">
                <a:extLst>
                  <a:ext uri="{FF2B5EF4-FFF2-40B4-BE49-F238E27FC236}">
                    <a16:creationId xmlns:a16="http://schemas.microsoft.com/office/drawing/2014/main" id="{E24A9055-9E73-4623-95E4-AE6CF167427E}"/>
                  </a:ext>
                </a:extLst>
              </p:cNvPr>
              <p:cNvSpPr/>
              <p:nvPr/>
            </p:nvSpPr>
            <p:spPr>
              <a:xfrm>
                <a:off x="2833639" y="4173536"/>
                <a:ext cx="4081" cy="393"/>
              </a:xfrm>
              <a:custGeom>
                <a:avLst/>
                <a:gdLst>
                  <a:gd name="connsiteX0" fmla="*/ 4081 w 4081"/>
                  <a:gd name="connsiteY0" fmla="*/ 0 h 393"/>
                  <a:gd name="connsiteX1" fmla="*/ 0 w 4081"/>
                  <a:gd name="connsiteY1" fmla="*/ 394 h 393"/>
                  <a:gd name="connsiteX2" fmla="*/ 4081 w 4081"/>
                  <a:gd name="connsiteY2" fmla="*/ 0 h 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81" h="393">
                    <a:moveTo>
                      <a:pt x="4081" y="0"/>
                    </a:moveTo>
                    <a:cubicBezTo>
                      <a:pt x="2724" y="143"/>
                      <a:pt x="1360" y="265"/>
                      <a:pt x="0" y="394"/>
                    </a:cubicBezTo>
                    <a:cubicBezTo>
                      <a:pt x="1360" y="267"/>
                      <a:pt x="2724" y="143"/>
                      <a:pt x="4081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id="{A1AA81D5-8503-4F9D-BFA1-3FFC1C2CB890}"/>
                  </a:ext>
                </a:extLst>
              </p:cNvPr>
              <p:cNvSpPr/>
              <p:nvPr/>
            </p:nvSpPr>
            <p:spPr>
              <a:xfrm>
                <a:off x="2863027" y="4168884"/>
                <a:ext cx="6161" cy="1130"/>
              </a:xfrm>
              <a:custGeom>
                <a:avLst/>
                <a:gdLst>
                  <a:gd name="connsiteX0" fmla="*/ 6161 w 6161"/>
                  <a:gd name="connsiteY0" fmla="*/ 0 h 1130"/>
                  <a:gd name="connsiteX1" fmla="*/ 0 w 6161"/>
                  <a:gd name="connsiteY1" fmla="*/ 1130 h 1130"/>
                  <a:gd name="connsiteX2" fmla="*/ 6161 w 6161"/>
                  <a:gd name="connsiteY2" fmla="*/ 0 h 1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61" h="1130">
                    <a:moveTo>
                      <a:pt x="6161" y="0"/>
                    </a:moveTo>
                    <a:cubicBezTo>
                      <a:pt x="4112" y="391"/>
                      <a:pt x="2061" y="772"/>
                      <a:pt x="0" y="1130"/>
                    </a:cubicBezTo>
                    <a:cubicBezTo>
                      <a:pt x="2061" y="775"/>
                      <a:pt x="4112" y="391"/>
                      <a:pt x="6161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id="{BB77D46E-1BED-42E0-8E2B-59D2306C4529}"/>
                  </a:ext>
                </a:extLst>
              </p:cNvPr>
              <p:cNvSpPr/>
              <p:nvPr/>
            </p:nvSpPr>
            <p:spPr>
              <a:xfrm>
                <a:off x="2824721" y="4174374"/>
                <a:ext cx="3909" cy="293"/>
              </a:xfrm>
              <a:custGeom>
                <a:avLst/>
                <a:gdLst>
                  <a:gd name="connsiteX0" fmla="*/ 3910 w 3909"/>
                  <a:gd name="connsiteY0" fmla="*/ 0 h 293"/>
                  <a:gd name="connsiteX1" fmla="*/ 0 w 3909"/>
                  <a:gd name="connsiteY1" fmla="*/ 294 h 293"/>
                  <a:gd name="connsiteX2" fmla="*/ 3910 w 3909"/>
                  <a:gd name="connsiteY2" fmla="*/ 0 h 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09" h="293">
                    <a:moveTo>
                      <a:pt x="3910" y="0"/>
                    </a:moveTo>
                    <a:cubicBezTo>
                      <a:pt x="2608" y="105"/>
                      <a:pt x="1305" y="202"/>
                      <a:pt x="0" y="294"/>
                    </a:cubicBezTo>
                    <a:cubicBezTo>
                      <a:pt x="1305" y="202"/>
                      <a:pt x="2608" y="106"/>
                      <a:pt x="391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id="{1BE17B52-1B3C-434C-ADFA-7A00D54A79C0}"/>
                  </a:ext>
                </a:extLst>
              </p:cNvPr>
              <p:cNvSpPr/>
              <p:nvPr/>
            </p:nvSpPr>
            <p:spPr>
              <a:xfrm>
                <a:off x="2815715" y="4175007"/>
                <a:ext cx="3656" cy="195"/>
              </a:xfrm>
              <a:custGeom>
                <a:avLst/>
                <a:gdLst>
                  <a:gd name="connsiteX0" fmla="*/ 3656 w 3656"/>
                  <a:gd name="connsiteY0" fmla="*/ 0 h 195"/>
                  <a:gd name="connsiteX1" fmla="*/ 0 w 3656"/>
                  <a:gd name="connsiteY1" fmla="*/ 195 h 195"/>
                  <a:gd name="connsiteX2" fmla="*/ 3656 w 3656"/>
                  <a:gd name="connsiteY2" fmla="*/ 0 h 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6" h="195">
                    <a:moveTo>
                      <a:pt x="3656" y="0"/>
                    </a:moveTo>
                    <a:cubicBezTo>
                      <a:pt x="2438" y="68"/>
                      <a:pt x="1221" y="138"/>
                      <a:pt x="0" y="195"/>
                    </a:cubicBezTo>
                    <a:cubicBezTo>
                      <a:pt x="1221" y="138"/>
                      <a:pt x="2438" y="68"/>
                      <a:pt x="3656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id="{6E6031A1-4528-4E9A-98A9-1924A90A2FA8}"/>
                  </a:ext>
                </a:extLst>
              </p:cNvPr>
              <p:cNvSpPr/>
              <p:nvPr/>
            </p:nvSpPr>
            <p:spPr>
              <a:xfrm>
                <a:off x="2871236" y="4167151"/>
                <a:ext cx="6530" cy="1341"/>
              </a:xfrm>
              <a:custGeom>
                <a:avLst/>
                <a:gdLst>
                  <a:gd name="connsiteX0" fmla="*/ 6531 w 6530"/>
                  <a:gd name="connsiteY0" fmla="*/ 0 h 1341"/>
                  <a:gd name="connsiteX1" fmla="*/ 0 w 6530"/>
                  <a:gd name="connsiteY1" fmla="*/ 1341 h 1341"/>
                  <a:gd name="connsiteX2" fmla="*/ 6531 w 6530"/>
                  <a:gd name="connsiteY2" fmla="*/ 0 h 1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30" h="1341">
                    <a:moveTo>
                      <a:pt x="6531" y="0"/>
                    </a:moveTo>
                    <a:cubicBezTo>
                      <a:pt x="4361" y="467"/>
                      <a:pt x="2184" y="913"/>
                      <a:pt x="0" y="1341"/>
                    </a:cubicBezTo>
                    <a:cubicBezTo>
                      <a:pt x="2184" y="913"/>
                      <a:pt x="4361" y="465"/>
                      <a:pt x="6531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id="{EC58FE79-7A0F-4037-91C5-277C64FB4DBA}"/>
                  </a:ext>
                </a:extLst>
              </p:cNvPr>
              <p:cNvSpPr/>
              <p:nvPr/>
            </p:nvSpPr>
            <p:spPr>
              <a:xfrm>
                <a:off x="3177154" y="3762451"/>
                <a:ext cx="304" cy="3656"/>
              </a:xfrm>
              <a:custGeom>
                <a:avLst/>
                <a:gdLst>
                  <a:gd name="connsiteX0" fmla="*/ 0 w 304"/>
                  <a:gd name="connsiteY0" fmla="*/ 0 h 3656"/>
                  <a:gd name="connsiteX1" fmla="*/ 305 w 304"/>
                  <a:gd name="connsiteY1" fmla="*/ 3656 h 3656"/>
                  <a:gd name="connsiteX2" fmla="*/ 0 w 304"/>
                  <a:gd name="connsiteY2" fmla="*/ 0 h 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" h="3656">
                    <a:moveTo>
                      <a:pt x="0" y="0"/>
                    </a:moveTo>
                    <a:cubicBezTo>
                      <a:pt x="103" y="1218"/>
                      <a:pt x="214" y="2434"/>
                      <a:pt x="305" y="3656"/>
                    </a:cubicBezTo>
                    <a:cubicBezTo>
                      <a:pt x="214" y="2434"/>
                      <a:pt x="102" y="121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1" name="Freeform: Shape 300">
                <a:extLst>
                  <a:ext uri="{FF2B5EF4-FFF2-40B4-BE49-F238E27FC236}">
                    <a16:creationId xmlns:a16="http://schemas.microsoft.com/office/drawing/2014/main" id="{0CD00EC8-2496-4355-968F-4F6B1C27F323}"/>
                  </a:ext>
                </a:extLst>
              </p:cNvPr>
              <p:cNvSpPr/>
              <p:nvPr/>
            </p:nvSpPr>
            <p:spPr>
              <a:xfrm>
                <a:off x="3177959" y="3774000"/>
                <a:ext cx="139" cy="2965"/>
              </a:xfrm>
              <a:custGeom>
                <a:avLst/>
                <a:gdLst>
                  <a:gd name="connsiteX0" fmla="*/ 0 w 139"/>
                  <a:gd name="connsiteY0" fmla="*/ 0 h 2965"/>
                  <a:gd name="connsiteX1" fmla="*/ 140 w 139"/>
                  <a:gd name="connsiteY1" fmla="*/ 2965 h 2965"/>
                  <a:gd name="connsiteX2" fmla="*/ 0 w 139"/>
                  <a:gd name="connsiteY2" fmla="*/ 0 h 2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9" h="2965">
                    <a:moveTo>
                      <a:pt x="0" y="0"/>
                    </a:moveTo>
                    <a:cubicBezTo>
                      <a:pt x="52" y="987"/>
                      <a:pt x="94" y="1976"/>
                      <a:pt x="140" y="2965"/>
                    </a:cubicBezTo>
                    <a:cubicBezTo>
                      <a:pt x="94" y="1976"/>
                      <a:pt x="52" y="98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id="{6F3EEEC8-1104-4801-A002-55F563ADC2DE}"/>
                  </a:ext>
                </a:extLst>
              </p:cNvPr>
              <p:cNvSpPr/>
              <p:nvPr/>
            </p:nvSpPr>
            <p:spPr>
              <a:xfrm>
                <a:off x="3178332" y="3783133"/>
                <a:ext cx="77" cy="2744"/>
              </a:xfrm>
              <a:custGeom>
                <a:avLst/>
                <a:gdLst>
                  <a:gd name="connsiteX0" fmla="*/ 0 w 77"/>
                  <a:gd name="connsiteY0" fmla="*/ 0 h 2744"/>
                  <a:gd name="connsiteX1" fmla="*/ 78 w 77"/>
                  <a:gd name="connsiteY1" fmla="*/ 2745 h 2744"/>
                  <a:gd name="connsiteX2" fmla="*/ 0 w 77"/>
                  <a:gd name="connsiteY2" fmla="*/ 0 h 2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" h="2744">
                    <a:moveTo>
                      <a:pt x="0" y="0"/>
                    </a:moveTo>
                    <a:cubicBezTo>
                      <a:pt x="27" y="914"/>
                      <a:pt x="56" y="1829"/>
                      <a:pt x="78" y="2745"/>
                    </a:cubicBezTo>
                    <a:cubicBezTo>
                      <a:pt x="57" y="1829"/>
                      <a:pt x="27" y="91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3" name="Freeform: Shape 302">
                <a:extLst>
                  <a:ext uri="{FF2B5EF4-FFF2-40B4-BE49-F238E27FC236}">
                    <a16:creationId xmlns:a16="http://schemas.microsoft.com/office/drawing/2014/main" id="{3ABCEF78-FC76-4A92-9196-CE66C5EA90CC}"/>
                  </a:ext>
                </a:extLst>
              </p:cNvPr>
              <p:cNvSpPr/>
              <p:nvPr/>
            </p:nvSpPr>
            <p:spPr>
              <a:xfrm>
                <a:off x="3176252" y="3753058"/>
                <a:ext cx="479" cy="4651"/>
              </a:xfrm>
              <a:custGeom>
                <a:avLst/>
                <a:gdLst>
                  <a:gd name="connsiteX0" fmla="*/ 0 w 479"/>
                  <a:gd name="connsiteY0" fmla="*/ 0 h 4651"/>
                  <a:gd name="connsiteX1" fmla="*/ 479 w 479"/>
                  <a:gd name="connsiteY1" fmla="*/ 4651 h 4651"/>
                  <a:gd name="connsiteX2" fmla="*/ 0 w 479"/>
                  <a:gd name="connsiteY2" fmla="*/ 0 h 4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9" h="4651">
                    <a:moveTo>
                      <a:pt x="0" y="0"/>
                    </a:moveTo>
                    <a:cubicBezTo>
                      <a:pt x="168" y="1548"/>
                      <a:pt x="330" y="3097"/>
                      <a:pt x="479" y="4651"/>
                    </a:cubicBezTo>
                    <a:cubicBezTo>
                      <a:pt x="330" y="3097"/>
                      <a:pt x="168" y="1548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4" name="Freeform: Shape 303">
                <a:extLst>
                  <a:ext uri="{FF2B5EF4-FFF2-40B4-BE49-F238E27FC236}">
                    <a16:creationId xmlns:a16="http://schemas.microsoft.com/office/drawing/2014/main" id="{8A882613-BA2E-4384-BC6B-160D7C6F13F5}"/>
                  </a:ext>
                </a:extLst>
              </p:cNvPr>
              <p:cNvSpPr/>
              <p:nvPr/>
            </p:nvSpPr>
            <p:spPr>
              <a:xfrm>
                <a:off x="2993188" y="3467684"/>
                <a:ext cx="3301" cy="1998"/>
              </a:xfrm>
              <a:custGeom>
                <a:avLst/>
                <a:gdLst>
                  <a:gd name="connsiteX0" fmla="*/ 0 w 3301"/>
                  <a:gd name="connsiteY0" fmla="*/ 0 h 1998"/>
                  <a:gd name="connsiteX1" fmla="*/ 3302 w 3301"/>
                  <a:gd name="connsiteY1" fmla="*/ 1999 h 1998"/>
                  <a:gd name="connsiteX2" fmla="*/ 0 w 3301"/>
                  <a:gd name="connsiteY2" fmla="*/ 0 h 1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1" h="1998">
                    <a:moveTo>
                      <a:pt x="0" y="0"/>
                    </a:moveTo>
                    <a:cubicBezTo>
                      <a:pt x="1103" y="662"/>
                      <a:pt x="2205" y="1326"/>
                      <a:pt x="3302" y="1999"/>
                    </a:cubicBezTo>
                    <a:cubicBezTo>
                      <a:pt x="2205" y="1326"/>
                      <a:pt x="1103" y="66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id="{6FE9BF01-7D5D-4917-98BF-7486AFE202C7}"/>
                  </a:ext>
                </a:extLst>
              </p:cNvPr>
              <p:cNvSpPr/>
              <p:nvPr/>
            </p:nvSpPr>
            <p:spPr>
              <a:xfrm>
                <a:off x="2891974" y="3425453"/>
                <a:ext cx="2159" cy="563"/>
              </a:xfrm>
              <a:custGeom>
                <a:avLst/>
                <a:gdLst>
                  <a:gd name="connsiteX0" fmla="*/ 0 w 2159"/>
                  <a:gd name="connsiteY0" fmla="*/ 0 h 563"/>
                  <a:gd name="connsiteX1" fmla="*/ 2159 w 2159"/>
                  <a:gd name="connsiteY1" fmla="*/ 564 h 563"/>
                  <a:gd name="connsiteX2" fmla="*/ 0 w 2159"/>
                  <a:gd name="connsiteY2" fmla="*/ 0 h 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59" h="563">
                    <a:moveTo>
                      <a:pt x="0" y="0"/>
                    </a:moveTo>
                    <a:cubicBezTo>
                      <a:pt x="722" y="184"/>
                      <a:pt x="1440" y="376"/>
                      <a:pt x="2159" y="564"/>
                    </a:cubicBezTo>
                    <a:cubicBezTo>
                      <a:pt x="1440" y="376"/>
                      <a:pt x="722" y="18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6" name="Freeform: Shape 305">
                <a:extLst>
                  <a:ext uri="{FF2B5EF4-FFF2-40B4-BE49-F238E27FC236}">
                    <a16:creationId xmlns:a16="http://schemas.microsoft.com/office/drawing/2014/main" id="{77343B6D-2D81-411B-BBF9-08C5EE2C7A42}"/>
                  </a:ext>
                </a:extLst>
              </p:cNvPr>
              <p:cNvSpPr/>
              <p:nvPr/>
            </p:nvSpPr>
            <p:spPr>
              <a:xfrm>
                <a:off x="2882234" y="3423112"/>
                <a:ext cx="2005" cy="454"/>
              </a:xfrm>
              <a:custGeom>
                <a:avLst/>
                <a:gdLst>
                  <a:gd name="connsiteX0" fmla="*/ 0 w 2005"/>
                  <a:gd name="connsiteY0" fmla="*/ 0 h 454"/>
                  <a:gd name="connsiteX1" fmla="*/ 2005 w 2005"/>
                  <a:gd name="connsiteY1" fmla="*/ 454 h 454"/>
                  <a:gd name="connsiteX2" fmla="*/ 0 w 2005"/>
                  <a:gd name="connsiteY2" fmla="*/ 0 h 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05" h="454">
                    <a:moveTo>
                      <a:pt x="0" y="0"/>
                    </a:moveTo>
                    <a:cubicBezTo>
                      <a:pt x="668" y="151"/>
                      <a:pt x="1338" y="298"/>
                      <a:pt x="2005" y="454"/>
                    </a:cubicBezTo>
                    <a:cubicBezTo>
                      <a:pt x="1338" y="300"/>
                      <a:pt x="668" y="15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7" name="Freeform: Shape 306">
                <a:extLst>
                  <a:ext uri="{FF2B5EF4-FFF2-40B4-BE49-F238E27FC236}">
                    <a16:creationId xmlns:a16="http://schemas.microsoft.com/office/drawing/2014/main" id="{7F57C1C4-A6F0-4767-8821-56D2D662296F}"/>
                  </a:ext>
                </a:extLst>
              </p:cNvPr>
              <p:cNvSpPr/>
              <p:nvPr/>
            </p:nvSpPr>
            <p:spPr>
              <a:xfrm>
                <a:off x="2909882" y="3430497"/>
                <a:ext cx="2395" cy="752"/>
              </a:xfrm>
              <a:custGeom>
                <a:avLst/>
                <a:gdLst>
                  <a:gd name="connsiteX0" fmla="*/ 0 w 2395"/>
                  <a:gd name="connsiteY0" fmla="*/ 0 h 752"/>
                  <a:gd name="connsiteX1" fmla="*/ 2396 w 2395"/>
                  <a:gd name="connsiteY1" fmla="*/ 752 h 752"/>
                  <a:gd name="connsiteX2" fmla="*/ 0 w 2395"/>
                  <a:gd name="connsiteY2" fmla="*/ 0 h 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95" h="752">
                    <a:moveTo>
                      <a:pt x="0" y="0"/>
                    </a:moveTo>
                    <a:cubicBezTo>
                      <a:pt x="800" y="248"/>
                      <a:pt x="1597" y="500"/>
                      <a:pt x="2396" y="752"/>
                    </a:cubicBezTo>
                    <a:cubicBezTo>
                      <a:pt x="1597" y="500"/>
                      <a:pt x="800" y="24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id="{5453F4B2-194C-47BB-B5AB-D199E8089536}"/>
                  </a:ext>
                </a:extLst>
              </p:cNvPr>
              <p:cNvSpPr/>
              <p:nvPr/>
            </p:nvSpPr>
            <p:spPr>
              <a:xfrm>
                <a:off x="2873703" y="3421270"/>
                <a:ext cx="1895" cy="396"/>
              </a:xfrm>
              <a:custGeom>
                <a:avLst/>
                <a:gdLst>
                  <a:gd name="connsiteX0" fmla="*/ 0 w 1895"/>
                  <a:gd name="connsiteY0" fmla="*/ 0 h 396"/>
                  <a:gd name="connsiteX1" fmla="*/ 1895 w 1895"/>
                  <a:gd name="connsiteY1" fmla="*/ 397 h 396"/>
                  <a:gd name="connsiteX2" fmla="*/ 0 w 1895"/>
                  <a:gd name="connsiteY2" fmla="*/ 0 h 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" h="396">
                    <a:moveTo>
                      <a:pt x="0" y="0"/>
                    </a:moveTo>
                    <a:cubicBezTo>
                      <a:pt x="633" y="129"/>
                      <a:pt x="1264" y="265"/>
                      <a:pt x="1895" y="397"/>
                    </a:cubicBezTo>
                    <a:cubicBezTo>
                      <a:pt x="1262" y="265"/>
                      <a:pt x="632" y="12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9" name="Freeform: Shape 308">
                <a:extLst>
                  <a:ext uri="{FF2B5EF4-FFF2-40B4-BE49-F238E27FC236}">
                    <a16:creationId xmlns:a16="http://schemas.microsoft.com/office/drawing/2014/main" id="{E0CE790A-F219-4315-889F-4BF9469B4764}"/>
                  </a:ext>
                </a:extLst>
              </p:cNvPr>
              <p:cNvSpPr/>
              <p:nvPr/>
            </p:nvSpPr>
            <p:spPr>
              <a:xfrm>
                <a:off x="3015867" y="3482406"/>
                <a:ext cx="4664" cy="3322"/>
              </a:xfrm>
              <a:custGeom>
                <a:avLst/>
                <a:gdLst>
                  <a:gd name="connsiteX0" fmla="*/ 0 w 4664"/>
                  <a:gd name="connsiteY0" fmla="*/ 0 h 3322"/>
                  <a:gd name="connsiteX1" fmla="*/ 4664 w 4664"/>
                  <a:gd name="connsiteY1" fmla="*/ 3323 h 3322"/>
                  <a:gd name="connsiteX2" fmla="*/ 0 w 4664"/>
                  <a:gd name="connsiteY2" fmla="*/ 0 h 3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64" h="3322">
                    <a:moveTo>
                      <a:pt x="0" y="0"/>
                    </a:moveTo>
                    <a:cubicBezTo>
                      <a:pt x="1564" y="1095"/>
                      <a:pt x="3118" y="2203"/>
                      <a:pt x="4664" y="3323"/>
                    </a:cubicBezTo>
                    <a:cubicBezTo>
                      <a:pt x="3118" y="2203"/>
                      <a:pt x="1564" y="109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0" name="Freeform: Shape 309">
                <a:extLst>
                  <a:ext uri="{FF2B5EF4-FFF2-40B4-BE49-F238E27FC236}">
                    <a16:creationId xmlns:a16="http://schemas.microsoft.com/office/drawing/2014/main" id="{91BC7152-E136-4439-946E-FFD62E4A44A1}"/>
                  </a:ext>
                </a:extLst>
              </p:cNvPr>
              <p:cNvSpPr/>
              <p:nvPr/>
            </p:nvSpPr>
            <p:spPr>
              <a:xfrm>
                <a:off x="2918237" y="3433183"/>
                <a:ext cx="2012" cy="668"/>
              </a:xfrm>
              <a:custGeom>
                <a:avLst/>
                <a:gdLst>
                  <a:gd name="connsiteX0" fmla="*/ 0 w 2012"/>
                  <a:gd name="connsiteY0" fmla="*/ 0 h 668"/>
                  <a:gd name="connsiteX1" fmla="*/ 2013 w 2012"/>
                  <a:gd name="connsiteY1" fmla="*/ 668 h 668"/>
                  <a:gd name="connsiteX2" fmla="*/ 0 w 2012"/>
                  <a:gd name="connsiteY2" fmla="*/ 0 h 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12" h="668">
                    <a:moveTo>
                      <a:pt x="0" y="0"/>
                    </a:moveTo>
                    <a:cubicBezTo>
                      <a:pt x="670" y="224"/>
                      <a:pt x="1345" y="441"/>
                      <a:pt x="2013" y="668"/>
                    </a:cubicBezTo>
                    <a:cubicBezTo>
                      <a:pt x="1345" y="441"/>
                      <a:pt x="670" y="22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id="{23CAEA44-6ED6-45C9-A3DF-986DE5435C9C}"/>
                  </a:ext>
                </a:extLst>
              </p:cNvPr>
              <p:cNvSpPr/>
              <p:nvPr/>
            </p:nvSpPr>
            <p:spPr>
              <a:xfrm>
                <a:off x="2836184" y="3415587"/>
                <a:ext cx="1190" cy="128"/>
              </a:xfrm>
              <a:custGeom>
                <a:avLst/>
                <a:gdLst>
                  <a:gd name="connsiteX0" fmla="*/ 0 w 1190"/>
                  <a:gd name="connsiteY0" fmla="*/ 0 h 128"/>
                  <a:gd name="connsiteX1" fmla="*/ 1191 w 1190"/>
                  <a:gd name="connsiteY1" fmla="*/ 129 h 128"/>
                  <a:gd name="connsiteX2" fmla="*/ 0 w 1190"/>
                  <a:gd name="connsiteY2" fmla="*/ 0 h 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0" h="128">
                    <a:moveTo>
                      <a:pt x="0" y="0"/>
                    </a:moveTo>
                    <a:cubicBezTo>
                      <a:pt x="397" y="40"/>
                      <a:pt x="794" y="87"/>
                      <a:pt x="1191" y="129"/>
                    </a:cubicBezTo>
                    <a:cubicBezTo>
                      <a:pt x="794" y="87"/>
                      <a:pt x="397" y="4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A1F42649-012E-49C2-A48B-D699D6E9A38D}"/>
                  </a:ext>
                </a:extLst>
              </p:cNvPr>
              <p:cNvSpPr/>
              <p:nvPr/>
            </p:nvSpPr>
            <p:spPr>
              <a:xfrm>
                <a:off x="2816980" y="3414136"/>
                <a:ext cx="698" cy="39"/>
              </a:xfrm>
              <a:custGeom>
                <a:avLst/>
                <a:gdLst>
                  <a:gd name="connsiteX0" fmla="*/ 0 w 698"/>
                  <a:gd name="connsiteY0" fmla="*/ 0 h 39"/>
                  <a:gd name="connsiteX1" fmla="*/ 699 w 698"/>
                  <a:gd name="connsiteY1" fmla="*/ 40 h 39"/>
                  <a:gd name="connsiteX2" fmla="*/ 0 w 698"/>
                  <a:gd name="connsiteY2" fmla="*/ 0 h 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8" h="39">
                    <a:moveTo>
                      <a:pt x="0" y="0"/>
                    </a:moveTo>
                    <a:cubicBezTo>
                      <a:pt x="233" y="11"/>
                      <a:pt x="465" y="29"/>
                      <a:pt x="699" y="40"/>
                    </a:cubicBezTo>
                    <a:cubicBezTo>
                      <a:pt x="465" y="29"/>
                      <a:pt x="233" y="1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" name="Freeform: Shape 312">
                <a:extLst>
                  <a:ext uri="{FF2B5EF4-FFF2-40B4-BE49-F238E27FC236}">
                    <a16:creationId xmlns:a16="http://schemas.microsoft.com/office/drawing/2014/main" id="{020AF474-F060-4E9F-9D5E-AEF9D4D1647F}"/>
                  </a:ext>
                </a:extLst>
              </p:cNvPr>
              <p:cNvSpPr/>
              <p:nvPr/>
            </p:nvSpPr>
            <p:spPr>
              <a:xfrm>
                <a:off x="2855096" y="3417973"/>
                <a:ext cx="1587" cy="250"/>
              </a:xfrm>
              <a:custGeom>
                <a:avLst/>
                <a:gdLst>
                  <a:gd name="connsiteX0" fmla="*/ 0 w 1587"/>
                  <a:gd name="connsiteY0" fmla="*/ 0 h 250"/>
                  <a:gd name="connsiteX1" fmla="*/ 1588 w 1587"/>
                  <a:gd name="connsiteY1" fmla="*/ 251 h 250"/>
                  <a:gd name="connsiteX2" fmla="*/ 0 w 1587"/>
                  <a:gd name="connsiteY2" fmla="*/ 0 h 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87" h="250">
                    <a:moveTo>
                      <a:pt x="0" y="0"/>
                    </a:moveTo>
                    <a:cubicBezTo>
                      <a:pt x="530" y="81"/>
                      <a:pt x="1057" y="168"/>
                      <a:pt x="1588" y="251"/>
                    </a:cubicBezTo>
                    <a:cubicBezTo>
                      <a:pt x="1057" y="168"/>
                      <a:pt x="530" y="8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id="{8954AE60-7F4B-42F7-AC74-08AEDCED9DAC}"/>
                  </a:ext>
                </a:extLst>
              </p:cNvPr>
              <p:cNvSpPr/>
              <p:nvPr/>
            </p:nvSpPr>
            <p:spPr>
              <a:xfrm>
                <a:off x="2863691" y="3419386"/>
                <a:ext cx="2028" cy="355"/>
              </a:xfrm>
              <a:custGeom>
                <a:avLst/>
                <a:gdLst>
                  <a:gd name="connsiteX0" fmla="*/ 0 w 2028"/>
                  <a:gd name="connsiteY0" fmla="*/ 0 h 355"/>
                  <a:gd name="connsiteX1" fmla="*/ 2029 w 2028"/>
                  <a:gd name="connsiteY1" fmla="*/ 356 h 355"/>
                  <a:gd name="connsiteX2" fmla="*/ 0 w 2028"/>
                  <a:gd name="connsiteY2" fmla="*/ 0 h 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28" h="355">
                    <a:moveTo>
                      <a:pt x="0" y="0"/>
                    </a:moveTo>
                    <a:cubicBezTo>
                      <a:pt x="676" y="119"/>
                      <a:pt x="1354" y="233"/>
                      <a:pt x="2029" y="356"/>
                    </a:cubicBezTo>
                    <a:cubicBezTo>
                      <a:pt x="1354" y="233"/>
                      <a:pt x="676" y="11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" name="Freeform: Shape 314">
                <a:extLst>
                  <a:ext uri="{FF2B5EF4-FFF2-40B4-BE49-F238E27FC236}">
                    <a16:creationId xmlns:a16="http://schemas.microsoft.com/office/drawing/2014/main" id="{1C07E884-2268-4709-9565-E48D4AC2AABC}"/>
                  </a:ext>
                </a:extLst>
              </p:cNvPr>
              <p:cNvSpPr/>
              <p:nvPr/>
            </p:nvSpPr>
            <p:spPr>
              <a:xfrm>
                <a:off x="2900422" y="3427720"/>
                <a:ext cx="2001" cy="557"/>
              </a:xfrm>
              <a:custGeom>
                <a:avLst/>
                <a:gdLst>
                  <a:gd name="connsiteX0" fmla="*/ 0 w 2001"/>
                  <a:gd name="connsiteY0" fmla="*/ 0 h 557"/>
                  <a:gd name="connsiteX1" fmla="*/ 2002 w 2001"/>
                  <a:gd name="connsiteY1" fmla="*/ 557 h 557"/>
                  <a:gd name="connsiteX2" fmla="*/ 0 w 2001"/>
                  <a:gd name="connsiteY2" fmla="*/ 0 h 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01" h="557">
                    <a:moveTo>
                      <a:pt x="0" y="0"/>
                    </a:moveTo>
                    <a:cubicBezTo>
                      <a:pt x="667" y="186"/>
                      <a:pt x="1337" y="367"/>
                      <a:pt x="2002" y="557"/>
                    </a:cubicBezTo>
                    <a:cubicBezTo>
                      <a:pt x="1337" y="367"/>
                      <a:pt x="667" y="18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" name="Freeform: Shape 315">
                <a:extLst>
                  <a:ext uri="{FF2B5EF4-FFF2-40B4-BE49-F238E27FC236}">
                    <a16:creationId xmlns:a16="http://schemas.microsoft.com/office/drawing/2014/main" id="{65701F7C-0C9C-43FE-BCA6-EED5AF9D2131}"/>
                  </a:ext>
                </a:extLst>
              </p:cNvPr>
              <p:cNvSpPr/>
              <p:nvPr/>
            </p:nvSpPr>
            <p:spPr>
              <a:xfrm>
                <a:off x="2927405" y="3436372"/>
                <a:ext cx="2611" cy="962"/>
              </a:xfrm>
              <a:custGeom>
                <a:avLst/>
                <a:gdLst>
                  <a:gd name="connsiteX0" fmla="*/ 0 w 2611"/>
                  <a:gd name="connsiteY0" fmla="*/ 0 h 962"/>
                  <a:gd name="connsiteX1" fmla="*/ 2611 w 2611"/>
                  <a:gd name="connsiteY1" fmla="*/ 962 h 962"/>
                  <a:gd name="connsiteX2" fmla="*/ 0 w 2611"/>
                  <a:gd name="connsiteY2" fmla="*/ 0 h 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1" h="962">
                    <a:moveTo>
                      <a:pt x="0" y="0"/>
                    </a:moveTo>
                    <a:cubicBezTo>
                      <a:pt x="873" y="316"/>
                      <a:pt x="1742" y="640"/>
                      <a:pt x="2611" y="962"/>
                    </a:cubicBezTo>
                    <a:cubicBezTo>
                      <a:pt x="1743" y="638"/>
                      <a:pt x="873" y="31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id="{51E7BCB3-AED4-444D-9282-D1673E733E29}"/>
                  </a:ext>
                </a:extLst>
              </p:cNvPr>
              <p:cNvSpPr/>
              <p:nvPr/>
            </p:nvSpPr>
            <p:spPr>
              <a:xfrm>
                <a:off x="2969229" y="3454460"/>
                <a:ext cx="3741" cy="1920"/>
              </a:xfrm>
              <a:custGeom>
                <a:avLst/>
                <a:gdLst>
                  <a:gd name="connsiteX0" fmla="*/ 0 w 3741"/>
                  <a:gd name="connsiteY0" fmla="*/ 0 h 1920"/>
                  <a:gd name="connsiteX1" fmla="*/ 3742 w 3741"/>
                  <a:gd name="connsiteY1" fmla="*/ 1921 h 1920"/>
                  <a:gd name="connsiteX2" fmla="*/ 0 w 3741"/>
                  <a:gd name="connsiteY2" fmla="*/ 0 h 1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41" h="1920">
                    <a:moveTo>
                      <a:pt x="0" y="0"/>
                    </a:moveTo>
                    <a:cubicBezTo>
                      <a:pt x="1253" y="633"/>
                      <a:pt x="2499" y="1275"/>
                      <a:pt x="3742" y="1921"/>
                    </a:cubicBezTo>
                    <a:cubicBezTo>
                      <a:pt x="2497" y="1275"/>
                      <a:pt x="1251" y="633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" name="Freeform: Shape 317">
                <a:extLst>
                  <a:ext uri="{FF2B5EF4-FFF2-40B4-BE49-F238E27FC236}">
                    <a16:creationId xmlns:a16="http://schemas.microsoft.com/office/drawing/2014/main" id="{0D9580EF-2A7D-4D01-B33A-C654D94B8383}"/>
                  </a:ext>
                </a:extLst>
              </p:cNvPr>
              <p:cNvSpPr/>
              <p:nvPr/>
            </p:nvSpPr>
            <p:spPr>
              <a:xfrm>
                <a:off x="2977433" y="3458737"/>
                <a:ext cx="3152" cy="1709"/>
              </a:xfrm>
              <a:custGeom>
                <a:avLst/>
                <a:gdLst>
                  <a:gd name="connsiteX0" fmla="*/ 0 w 3152"/>
                  <a:gd name="connsiteY0" fmla="*/ 0 h 1709"/>
                  <a:gd name="connsiteX1" fmla="*/ 3153 w 3152"/>
                  <a:gd name="connsiteY1" fmla="*/ 1710 h 1709"/>
                  <a:gd name="connsiteX2" fmla="*/ 0 w 3152"/>
                  <a:gd name="connsiteY2" fmla="*/ 0 h 1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2" h="1709">
                    <a:moveTo>
                      <a:pt x="0" y="0"/>
                    </a:moveTo>
                    <a:cubicBezTo>
                      <a:pt x="1054" y="565"/>
                      <a:pt x="2105" y="1133"/>
                      <a:pt x="3153" y="1710"/>
                    </a:cubicBezTo>
                    <a:cubicBezTo>
                      <a:pt x="2105" y="1133"/>
                      <a:pt x="1054" y="56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" name="Freeform: Shape 318">
                <a:extLst>
                  <a:ext uri="{FF2B5EF4-FFF2-40B4-BE49-F238E27FC236}">
                    <a16:creationId xmlns:a16="http://schemas.microsoft.com/office/drawing/2014/main" id="{71656572-30E7-4422-9933-9435AAEC0829}"/>
                  </a:ext>
                </a:extLst>
              </p:cNvPr>
              <p:cNvSpPr/>
              <p:nvPr/>
            </p:nvSpPr>
            <p:spPr>
              <a:xfrm>
                <a:off x="3008437" y="3477330"/>
                <a:ext cx="3443" cy="2312"/>
              </a:xfrm>
              <a:custGeom>
                <a:avLst/>
                <a:gdLst>
                  <a:gd name="connsiteX0" fmla="*/ 0 w 3443"/>
                  <a:gd name="connsiteY0" fmla="*/ 0 h 2312"/>
                  <a:gd name="connsiteX1" fmla="*/ 3443 w 3443"/>
                  <a:gd name="connsiteY1" fmla="*/ 2313 h 2312"/>
                  <a:gd name="connsiteX2" fmla="*/ 0 w 3443"/>
                  <a:gd name="connsiteY2" fmla="*/ 0 h 2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43" h="2312">
                    <a:moveTo>
                      <a:pt x="0" y="0"/>
                    </a:moveTo>
                    <a:cubicBezTo>
                      <a:pt x="1151" y="767"/>
                      <a:pt x="2300" y="1535"/>
                      <a:pt x="3443" y="2313"/>
                    </a:cubicBezTo>
                    <a:cubicBezTo>
                      <a:pt x="2300" y="1534"/>
                      <a:pt x="1151" y="76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id="{6C78A4E9-04CB-4C0A-8736-FA83EC3C16CC}"/>
                  </a:ext>
                </a:extLst>
              </p:cNvPr>
              <p:cNvSpPr/>
              <p:nvPr/>
            </p:nvSpPr>
            <p:spPr>
              <a:xfrm>
                <a:off x="3000871" y="3472418"/>
                <a:ext cx="4424" cy="2844"/>
              </a:xfrm>
              <a:custGeom>
                <a:avLst/>
                <a:gdLst>
                  <a:gd name="connsiteX0" fmla="*/ 0 w 4424"/>
                  <a:gd name="connsiteY0" fmla="*/ 0 h 2844"/>
                  <a:gd name="connsiteX1" fmla="*/ 4424 w 4424"/>
                  <a:gd name="connsiteY1" fmla="*/ 2845 h 2844"/>
                  <a:gd name="connsiteX2" fmla="*/ 0 w 4424"/>
                  <a:gd name="connsiteY2" fmla="*/ 0 h 2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24" h="2844">
                    <a:moveTo>
                      <a:pt x="0" y="0"/>
                    </a:moveTo>
                    <a:cubicBezTo>
                      <a:pt x="1483" y="938"/>
                      <a:pt x="2956" y="1886"/>
                      <a:pt x="4424" y="2845"/>
                    </a:cubicBezTo>
                    <a:cubicBezTo>
                      <a:pt x="2956" y="1886"/>
                      <a:pt x="1483" y="93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" name="Freeform: Shape 320">
                <a:extLst>
                  <a:ext uri="{FF2B5EF4-FFF2-40B4-BE49-F238E27FC236}">
                    <a16:creationId xmlns:a16="http://schemas.microsoft.com/office/drawing/2014/main" id="{254FDC9E-E4F4-48B4-AE8B-F92CF2FCB010}"/>
                  </a:ext>
                </a:extLst>
              </p:cNvPr>
              <p:cNvSpPr/>
              <p:nvPr/>
            </p:nvSpPr>
            <p:spPr>
              <a:xfrm>
                <a:off x="2985304" y="3463083"/>
                <a:ext cx="4143" cy="2389"/>
              </a:xfrm>
              <a:custGeom>
                <a:avLst/>
                <a:gdLst>
                  <a:gd name="connsiteX0" fmla="*/ 0 w 4143"/>
                  <a:gd name="connsiteY0" fmla="*/ 0 h 2389"/>
                  <a:gd name="connsiteX1" fmla="*/ 4143 w 4143"/>
                  <a:gd name="connsiteY1" fmla="*/ 2389 h 2389"/>
                  <a:gd name="connsiteX2" fmla="*/ 0 w 4143"/>
                  <a:gd name="connsiteY2" fmla="*/ 0 h 2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43" h="2389">
                    <a:moveTo>
                      <a:pt x="0" y="0"/>
                    </a:moveTo>
                    <a:cubicBezTo>
                      <a:pt x="1387" y="787"/>
                      <a:pt x="2767" y="1586"/>
                      <a:pt x="4143" y="2389"/>
                    </a:cubicBezTo>
                    <a:cubicBezTo>
                      <a:pt x="2767" y="1586"/>
                      <a:pt x="1387" y="78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" name="Freeform: Shape 321">
                <a:extLst>
                  <a:ext uri="{FF2B5EF4-FFF2-40B4-BE49-F238E27FC236}">
                    <a16:creationId xmlns:a16="http://schemas.microsoft.com/office/drawing/2014/main" id="{8B261B66-7394-4D9F-951B-8FEC43D595E7}"/>
                  </a:ext>
                </a:extLst>
              </p:cNvPr>
              <p:cNvSpPr/>
              <p:nvPr/>
            </p:nvSpPr>
            <p:spPr>
              <a:xfrm>
                <a:off x="2935670" y="3439482"/>
                <a:ext cx="2011" cy="777"/>
              </a:xfrm>
              <a:custGeom>
                <a:avLst/>
                <a:gdLst>
                  <a:gd name="connsiteX0" fmla="*/ 0 w 2011"/>
                  <a:gd name="connsiteY0" fmla="*/ 0 h 777"/>
                  <a:gd name="connsiteX1" fmla="*/ 2011 w 2011"/>
                  <a:gd name="connsiteY1" fmla="*/ 778 h 777"/>
                  <a:gd name="connsiteX2" fmla="*/ 0 w 2011"/>
                  <a:gd name="connsiteY2" fmla="*/ 0 h 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11" h="777">
                    <a:moveTo>
                      <a:pt x="0" y="0"/>
                    </a:moveTo>
                    <a:cubicBezTo>
                      <a:pt x="670" y="260"/>
                      <a:pt x="1343" y="513"/>
                      <a:pt x="2011" y="778"/>
                    </a:cubicBezTo>
                    <a:cubicBezTo>
                      <a:pt x="1345" y="514"/>
                      <a:pt x="670" y="26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id="{F193A67C-031B-4D77-BD2A-CEEA55DC82EC}"/>
                  </a:ext>
                </a:extLst>
              </p:cNvPr>
              <p:cNvSpPr/>
              <p:nvPr/>
            </p:nvSpPr>
            <p:spPr>
              <a:xfrm>
                <a:off x="2961208" y="3450520"/>
                <a:ext cx="2982" cy="1438"/>
              </a:xfrm>
              <a:custGeom>
                <a:avLst/>
                <a:gdLst>
                  <a:gd name="connsiteX0" fmla="*/ 0 w 2982"/>
                  <a:gd name="connsiteY0" fmla="*/ 0 h 1438"/>
                  <a:gd name="connsiteX1" fmla="*/ 2983 w 2982"/>
                  <a:gd name="connsiteY1" fmla="*/ 1438 h 1438"/>
                  <a:gd name="connsiteX2" fmla="*/ 0 w 2982"/>
                  <a:gd name="connsiteY2" fmla="*/ 0 h 1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82" h="1438">
                    <a:moveTo>
                      <a:pt x="0" y="0"/>
                    </a:moveTo>
                    <a:cubicBezTo>
                      <a:pt x="997" y="475"/>
                      <a:pt x="1991" y="954"/>
                      <a:pt x="2983" y="1438"/>
                    </a:cubicBezTo>
                    <a:cubicBezTo>
                      <a:pt x="1991" y="954"/>
                      <a:pt x="997" y="47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" name="Freeform: Shape 323">
                <a:extLst>
                  <a:ext uri="{FF2B5EF4-FFF2-40B4-BE49-F238E27FC236}">
                    <a16:creationId xmlns:a16="http://schemas.microsoft.com/office/drawing/2014/main" id="{171E40BF-53BC-446D-AE60-DF9D61E5AD93}"/>
                  </a:ext>
                </a:extLst>
              </p:cNvPr>
              <p:cNvSpPr/>
              <p:nvPr/>
            </p:nvSpPr>
            <p:spPr>
              <a:xfrm>
                <a:off x="2944521" y="3443054"/>
                <a:ext cx="2805" cy="1190"/>
              </a:xfrm>
              <a:custGeom>
                <a:avLst/>
                <a:gdLst>
                  <a:gd name="connsiteX0" fmla="*/ 0 w 2805"/>
                  <a:gd name="connsiteY0" fmla="*/ 0 h 1190"/>
                  <a:gd name="connsiteX1" fmla="*/ 2805 w 2805"/>
                  <a:gd name="connsiteY1" fmla="*/ 1191 h 1190"/>
                  <a:gd name="connsiteX2" fmla="*/ 0 w 2805"/>
                  <a:gd name="connsiteY2" fmla="*/ 0 h 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5" h="1190">
                    <a:moveTo>
                      <a:pt x="0" y="0"/>
                    </a:moveTo>
                    <a:cubicBezTo>
                      <a:pt x="937" y="392"/>
                      <a:pt x="1872" y="791"/>
                      <a:pt x="2805" y="1191"/>
                    </a:cubicBezTo>
                    <a:cubicBezTo>
                      <a:pt x="1872" y="791"/>
                      <a:pt x="938" y="39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" name="Freeform: Shape 324">
                <a:extLst>
                  <a:ext uri="{FF2B5EF4-FFF2-40B4-BE49-F238E27FC236}">
                    <a16:creationId xmlns:a16="http://schemas.microsoft.com/office/drawing/2014/main" id="{9AD643F0-6A9E-41F6-81D1-BEFF958DB880}"/>
                  </a:ext>
                </a:extLst>
              </p:cNvPr>
              <p:cNvSpPr/>
              <p:nvPr/>
            </p:nvSpPr>
            <p:spPr>
              <a:xfrm>
                <a:off x="2952661" y="3446578"/>
                <a:ext cx="3135" cy="1414"/>
              </a:xfrm>
              <a:custGeom>
                <a:avLst/>
                <a:gdLst>
                  <a:gd name="connsiteX0" fmla="*/ 0 w 3135"/>
                  <a:gd name="connsiteY0" fmla="*/ 0 h 1414"/>
                  <a:gd name="connsiteX1" fmla="*/ 3135 w 3135"/>
                  <a:gd name="connsiteY1" fmla="*/ 1414 h 1414"/>
                  <a:gd name="connsiteX2" fmla="*/ 0 w 3135"/>
                  <a:gd name="connsiteY2" fmla="*/ 0 h 1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5" h="1414">
                    <a:moveTo>
                      <a:pt x="0" y="0"/>
                    </a:moveTo>
                    <a:cubicBezTo>
                      <a:pt x="1048" y="467"/>
                      <a:pt x="2094" y="938"/>
                      <a:pt x="3135" y="1414"/>
                    </a:cubicBezTo>
                    <a:cubicBezTo>
                      <a:pt x="2092" y="938"/>
                      <a:pt x="1046" y="46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id="{A821D255-DD7B-47FA-90FC-0C38ADEE51A4}"/>
                  </a:ext>
                </a:extLst>
              </p:cNvPr>
              <p:cNvSpPr/>
              <p:nvPr/>
            </p:nvSpPr>
            <p:spPr>
              <a:xfrm>
                <a:off x="3063957" y="3522335"/>
                <a:ext cx="7199" cy="7232"/>
              </a:xfrm>
              <a:custGeom>
                <a:avLst/>
                <a:gdLst>
                  <a:gd name="connsiteX0" fmla="*/ 7199 w 7199"/>
                  <a:gd name="connsiteY0" fmla="*/ 7233 h 7232"/>
                  <a:gd name="connsiteX1" fmla="*/ 0 w 7199"/>
                  <a:gd name="connsiteY1" fmla="*/ 0 h 7232"/>
                  <a:gd name="connsiteX2" fmla="*/ 7199 w 7199"/>
                  <a:gd name="connsiteY2" fmla="*/ 7233 h 7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99" h="7232">
                    <a:moveTo>
                      <a:pt x="7199" y="7233"/>
                    </a:moveTo>
                    <a:cubicBezTo>
                      <a:pt x="4832" y="4789"/>
                      <a:pt x="2430" y="2380"/>
                      <a:pt x="0" y="0"/>
                    </a:cubicBezTo>
                    <a:cubicBezTo>
                      <a:pt x="2430" y="2381"/>
                      <a:pt x="4832" y="4789"/>
                      <a:pt x="7199" y="7233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" name="Freeform: Shape 326">
                <a:extLst>
                  <a:ext uri="{FF2B5EF4-FFF2-40B4-BE49-F238E27FC236}">
                    <a16:creationId xmlns:a16="http://schemas.microsoft.com/office/drawing/2014/main" id="{DEA3085F-48E9-496E-B12A-1C9568559DFB}"/>
                  </a:ext>
                </a:extLst>
              </p:cNvPr>
              <p:cNvSpPr/>
              <p:nvPr/>
            </p:nvSpPr>
            <p:spPr>
              <a:xfrm>
                <a:off x="3106313" y="3571464"/>
                <a:ext cx="9731" cy="14098"/>
              </a:xfrm>
              <a:custGeom>
                <a:avLst/>
                <a:gdLst>
                  <a:gd name="connsiteX0" fmla="*/ 4354 w 9731"/>
                  <a:gd name="connsiteY0" fmla="*/ 6155 h 14098"/>
                  <a:gd name="connsiteX1" fmla="*/ 9731 w 9731"/>
                  <a:gd name="connsiteY1" fmla="*/ 14099 h 14098"/>
                  <a:gd name="connsiteX2" fmla="*/ 0 w 9731"/>
                  <a:gd name="connsiteY2" fmla="*/ 0 h 14098"/>
                  <a:gd name="connsiteX3" fmla="*/ 4324 w 9731"/>
                  <a:gd name="connsiteY3" fmla="*/ 6112 h 14098"/>
                  <a:gd name="connsiteX4" fmla="*/ 4354 w 9731"/>
                  <a:gd name="connsiteY4" fmla="*/ 6155 h 1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31" h="14098">
                    <a:moveTo>
                      <a:pt x="4354" y="6155"/>
                    </a:moveTo>
                    <a:cubicBezTo>
                      <a:pt x="6177" y="8780"/>
                      <a:pt x="7972" y="11427"/>
                      <a:pt x="9731" y="14099"/>
                    </a:cubicBezTo>
                    <a:cubicBezTo>
                      <a:pt x="6590" y="9323"/>
                      <a:pt x="3348" y="4621"/>
                      <a:pt x="0" y="0"/>
                    </a:cubicBezTo>
                    <a:cubicBezTo>
                      <a:pt x="1464" y="2021"/>
                      <a:pt x="2900" y="4061"/>
                      <a:pt x="4324" y="6112"/>
                    </a:cubicBezTo>
                    <a:cubicBezTo>
                      <a:pt x="4334" y="6126"/>
                      <a:pt x="4343" y="6140"/>
                      <a:pt x="4354" y="6155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" name="Freeform: Shape 327">
                <a:extLst>
                  <a:ext uri="{FF2B5EF4-FFF2-40B4-BE49-F238E27FC236}">
                    <a16:creationId xmlns:a16="http://schemas.microsoft.com/office/drawing/2014/main" id="{E3563BFA-4BA2-44D8-87C2-CB123D5DB185}"/>
                  </a:ext>
                </a:extLst>
              </p:cNvPr>
              <p:cNvSpPr/>
              <p:nvPr/>
            </p:nvSpPr>
            <p:spPr>
              <a:xfrm>
                <a:off x="2431367" y="3794646"/>
                <a:ext cx="747153" cy="372238"/>
              </a:xfrm>
              <a:custGeom>
                <a:avLst/>
                <a:gdLst>
                  <a:gd name="connsiteX0" fmla="*/ 366154 w 747153"/>
                  <a:gd name="connsiteY0" fmla="*/ 136071 h 372238"/>
                  <a:gd name="connsiteX1" fmla="*/ 218913 w 747153"/>
                  <a:gd name="connsiteY1" fmla="*/ 126268 h 372238"/>
                  <a:gd name="connsiteX2" fmla="*/ 232693 w 747153"/>
                  <a:gd name="connsiteY2" fmla="*/ 182418 h 372238"/>
                  <a:gd name="connsiteX3" fmla="*/ 17755 w 747153"/>
                  <a:gd name="connsiteY3" fmla="*/ 118369 h 372238"/>
                  <a:gd name="connsiteX4" fmla="*/ 17540 w 747153"/>
                  <a:gd name="connsiteY4" fmla="*/ 118227 h 372238"/>
                  <a:gd name="connsiteX5" fmla="*/ 13268 w 747153"/>
                  <a:gd name="connsiteY5" fmla="*/ 115375 h 372238"/>
                  <a:gd name="connsiteX6" fmla="*/ 12687 w 747153"/>
                  <a:gd name="connsiteY6" fmla="*/ 114978 h 372238"/>
                  <a:gd name="connsiteX7" fmla="*/ 8450 w 747153"/>
                  <a:gd name="connsiteY7" fmla="*/ 111954 h 372238"/>
                  <a:gd name="connsiteX8" fmla="*/ 8055 w 747153"/>
                  <a:gd name="connsiteY8" fmla="*/ 111657 h 372238"/>
                  <a:gd name="connsiteX9" fmla="*/ 4566 w 747153"/>
                  <a:gd name="connsiteY9" fmla="*/ 108987 h 372238"/>
                  <a:gd name="connsiteX10" fmla="*/ 3645 w 747153"/>
                  <a:gd name="connsiteY10" fmla="*/ 108258 h 372238"/>
                  <a:gd name="connsiteX11" fmla="*/ 0 w 747153"/>
                  <a:gd name="connsiteY11" fmla="*/ 105256 h 372238"/>
                  <a:gd name="connsiteX12" fmla="*/ 0 w 747153"/>
                  <a:gd name="connsiteY12" fmla="*/ 105256 h 372238"/>
                  <a:gd name="connsiteX13" fmla="*/ 54975 w 747153"/>
                  <a:gd name="connsiteY13" fmla="*/ 219701 h 372238"/>
                  <a:gd name="connsiteX14" fmla="*/ 119823 w 747153"/>
                  <a:gd name="connsiteY14" fmla="*/ 242357 h 372238"/>
                  <a:gd name="connsiteX15" fmla="*/ 145836 w 747153"/>
                  <a:gd name="connsiteY15" fmla="*/ 248972 h 372238"/>
                  <a:gd name="connsiteX16" fmla="*/ 160898 w 747153"/>
                  <a:gd name="connsiteY16" fmla="*/ 252306 h 372238"/>
                  <a:gd name="connsiteX17" fmla="*/ 160831 w 747153"/>
                  <a:gd name="connsiteY17" fmla="*/ 252166 h 372238"/>
                  <a:gd name="connsiteX18" fmla="*/ 160336 w 747153"/>
                  <a:gd name="connsiteY18" fmla="*/ 251103 h 372238"/>
                  <a:gd name="connsiteX19" fmla="*/ 156186 w 747153"/>
                  <a:gd name="connsiteY19" fmla="*/ 241029 h 372238"/>
                  <a:gd name="connsiteX20" fmla="*/ 154745 w 747153"/>
                  <a:gd name="connsiteY20" fmla="*/ 236926 h 372238"/>
                  <a:gd name="connsiteX21" fmla="*/ 153383 w 747153"/>
                  <a:gd name="connsiteY21" fmla="*/ 232543 h 372238"/>
                  <a:gd name="connsiteX22" fmla="*/ 152314 w 747153"/>
                  <a:gd name="connsiteY22" fmla="*/ 228471 h 372238"/>
                  <a:gd name="connsiteX23" fmla="*/ 150755 w 747153"/>
                  <a:gd name="connsiteY23" fmla="*/ 217059 h 372238"/>
                  <a:gd name="connsiteX24" fmla="*/ 150828 w 747153"/>
                  <a:gd name="connsiteY24" fmla="*/ 215068 h 372238"/>
                  <a:gd name="connsiteX25" fmla="*/ 151370 w 747153"/>
                  <a:gd name="connsiteY25" fmla="*/ 211749 h 372238"/>
                  <a:gd name="connsiteX26" fmla="*/ 152402 w 747153"/>
                  <a:gd name="connsiteY26" fmla="*/ 209063 h 372238"/>
                  <a:gd name="connsiteX27" fmla="*/ 153070 w 747153"/>
                  <a:gd name="connsiteY27" fmla="*/ 207967 h 372238"/>
                  <a:gd name="connsiteX28" fmla="*/ 162047 w 747153"/>
                  <a:gd name="connsiteY28" fmla="*/ 204103 h 372238"/>
                  <a:gd name="connsiteX29" fmla="*/ 164746 w 747153"/>
                  <a:gd name="connsiteY29" fmla="*/ 204203 h 372238"/>
                  <a:gd name="connsiteX30" fmla="*/ 165500 w 747153"/>
                  <a:gd name="connsiteY30" fmla="*/ 204256 h 372238"/>
                  <a:gd name="connsiteX31" fmla="*/ 167461 w 747153"/>
                  <a:gd name="connsiteY31" fmla="*/ 204392 h 372238"/>
                  <a:gd name="connsiteX32" fmla="*/ 168502 w 747153"/>
                  <a:gd name="connsiteY32" fmla="*/ 204497 h 372238"/>
                  <a:gd name="connsiteX33" fmla="*/ 170186 w 747153"/>
                  <a:gd name="connsiteY33" fmla="*/ 204668 h 372238"/>
                  <a:gd name="connsiteX34" fmla="*/ 171398 w 747153"/>
                  <a:gd name="connsiteY34" fmla="*/ 204826 h 372238"/>
                  <a:gd name="connsiteX35" fmla="*/ 172939 w 747153"/>
                  <a:gd name="connsiteY35" fmla="*/ 205029 h 372238"/>
                  <a:gd name="connsiteX36" fmla="*/ 174206 w 747153"/>
                  <a:gd name="connsiteY36" fmla="*/ 205229 h 372238"/>
                  <a:gd name="connsiteX37" fmla="*/ 175708 w 747153"/>
                  <a:gd name="connsiteY37" fmla="*/ 205470 h 372238"/>
                  <a:gd name="connsiteX38" fmla="*/ 177022 w 747153"/>
                  <a:gd name="connsiteY38" fmla="*/ 205713 h 372238"/>
                  <a:gd name="connsiteX39" fmla="*/ 178499 w 747153"/>
                  <a:gd name="connsiteY39" fmla="*/ 205991 h 372238"/>
                  <a:gd name="connsiteX40" fmla="*/ 179849 w 747153"/>
                  <a:gd name="connsiteY40" fmla="*/ 206275 h 372238"/>
                  <a:gd name="connsiteX41" fmla="*/ 181302 w 747153"/>
                  <a:gd name="connsiteY41" fmla="*/ 206585 h 372238"/>
                  <a:gd name="connsiteX42" fmla="*/ 182691 w 747153"/>
                  <a:gd name="connsiteY42" fmla="*/ 206910 h 372238"/>
                  <a:gd name="connsiteX43" fmla="*/ 184129 w 747153"/>
                  <a:gd name="connsiteY43" fmla="*/ 207253 h 372238"/>
                  <a:gd name="connsiteX44" fmla="*/ 185549 w 747153"/>
                  <a:gd name="connsiteY44" fmla="*/ 207620 h 372238"/>
                  <a:gd name="connsiteX45" fmla="*/ 186966 w 747153"/>
                  <a:gd name="connsiteY45" fmla="*/ 207991 h 372238"/>
                  <a:gd name="connsiteX46" fmla="*/ 188405 w 747153"/>
                  <a:gd name="connsiteY46" fmla="*/ 208393 h 372238"/>
                  <a:gd name="connsiteX47" fmla="*/ 189832 w 747153"/>
                  <a:gd name="connsiteY47" fmla="*/ 208798 h 372238"/>
                  <a:gd name="connsiteX48" fmla="*/ 191256 w 747153"/>
                  <a:gd name="connsiteY48" fmla="*/ 209225 h 372238"/>
                  <a:gd name="connsiteX49" fmla="*/ 192713 w 747153"/>
                  <a:gd name="connsiteY49" fmla="*/ 209667 h 372238"/>
                  <a:gd name="connsiteX50" fmla="*/ 194137 w 747153"/>
                  <a:gd name="connsiteY50" fmla="*/ 210123 h 372238"/>
                  <a:gd name="connsiteX51" fmla="*/ 195610 w 747153"/>
                  <a:gd name="connsiteY51" fmla="*/ 210599 h 372238"/>
                  <a:gd name="connsiteX52" fmla="*/ 197041 w 747153"/>
                  <a:gd name="connsiteY52" fmla="*/ 211082 h 372238"/>
                  <a:gd name="connsiteX53" fmla="*/ 198526 w 747153"/>
                  <a:gd name="connsiteY53" fmla="*/ 211590 h 372238"/>
                  <a:gd name="connsiteX54" fmla="*/ 199944 w 747153"/>
                  <a:gd name="connsiteY54" fmla="*/ 212093 h 372238"/>
                  <a:gd name="connsiteX55" fmla="*/ 201466 w 747153"/>
                  <a:gd name="connsiteY55" fmla="*/ 212639 h 372238"/>
                  <a:gd name="connsiteX56" fmla="*/ 202863 w 747153"/>
                  <a:gd name="connsiteY56" fmla="*/ 213157 h 372238"/>
                  <a:gd name="connsiteX57" fmla="*/ 204421 w 747153"/>
                  <a:gd name="connsiteY57" fmla="*/ 213741 h 372238"/>
                  <a:gd name="connsiteX58" fmla="*/ 205797 w 747153"/>
                  <a:gd name="connsiteY58" fmla="*/ 214271 h 372238"/>
                  <a:gd name="connsiteX59" fmla="*/ 207397 w 747153"/>
                  <a:gd name="connsiteY59" fmla="*/ 214895 h 372238"/>
                  <a:gd name="connsiteX60" fmla="*/ 208744 w 747153"/>
                  <a:gd name="connsiteY60" fmla="*/ 215432 h 372238"/>
                  <a:gd name="connsiteX61" fmla="*/ 210388 w 747153"/>
                  <a:gd name="connsiteY61" fmla="*/ 216095 h 372238"/>
                  <a:gd name="connsiteX62" fmla="*/ 211703 w 747153"/>
                  <a:gd name="connsiteY62" fmla="*/ 216637 h 372238"/>
                  <a:gd name="connsiteX63" fmla="*/ 213408 w 747153"/>
                  <a:gd name="connsiteY63" fmla="*/ 217346 h 372238"/>
                  <a:gd name="connsiteX64" fmla="*/ 214662 w 747153"/>
                  <a:gd name="connsiteY64" fmla="*/ 217876 h 372238"/>
                  <a:gd name="connsiteX65" fmla="*/ 216446 w 747153"/>
                  <a:gd name="connsiteY65" fmla="*/ 218638 h 372238"/>
                  <a:gd name="connsiteX66" fmla="*/ 217640 w 747153"/>
                  <a:gd name="connsiteY66" fmla="*/ 219156 h 372238"/>
                  <a:gd name="connsiteX67" fmla="*/ 219505 w 747153"/>
                  <a:gd name="connsiteY67" fmla="*/ 219972 h 372238"/>
                  <a:gd name="connsiteX68" fmla="*/ 220632 w 747153"/>
                  <a:gd name="connsiteY68" fmla="*/ 220472 h 372238"/>
                  <a:gd name="connsiteX69" fmla="*/ 222582 w 747153"/>
                  <a:gd name="connsiteY69" fmla="*/ 221344 h 372238"/>
                  <a:gd name="connsiteX70" fmla="*/ 223645 w 747153"/>
                  <a:gd name="connsiteY70" fmla="*/ 221825 h 372238"/>
                  <a:gd name="connsiteX71" fmla="*/ 225700 w 747153"/>
                  <a:gd name="connsiteY71" fmla="*/ 222760 h 372238"/>
                  <a:gd name="connsiteX72" fmla="*/ 226627 w 747153"/>
                  <a:gd name="connsiteY72" fmla="*/ 223187 h 372238"/>
                  <a:gd name="connsiteX73" fmla="*/ 228870 w 747153"/>
                  <a:gd name="connsiteY73" fmla="*/ 224225 h 372238"/>
                  <a:gd name="connsiteX74" fmla="*/ 229606 w 747153"/>
                  <a:gd name="connsiteY74" fmla="*/ 224569 h 372238"/>
                  <a:gd name="connsiteX75" fmla="*/ 232051 w 747153"/>
                  <a:gd name="connsiteY75" fmla="*/ 225716 h 372238"/>
                  <a:gd name="connsiteX76" fmla="*/ 232620 w 747153"/>
                  <a:gd name="connsiteY76" fmla="*/ 225984 h 372238"/>
                  <a:gd name="connsiteX77" fmla="*/ 235275 w 747153"/>
                  <a:gd name="connsiteY77" fmla="*/ 227244 h 372238"/>
                  <a:gd name="connsiteX78" fmla="*/ 235612 w 747153"/>
                  <a:gd name="connsiteY78" fmla="*/ 227405 h 372238"/>
                  <a:gd name="connsiteX79" fmla="*/ 255757 w 747153"/>
                  <a:gd name="connsiteY79" fmla="*/ 237171 h 372238"/>
                  <a:gd name="connsiteX80" fmla="*/ 232735 w 747153"/>
                  <a:gd name="connsiteY80" fmla="*/ 182524 h 372238"/>
                  <a:gd name="connsiteX81" fmla="*/ 366154 w 747153"/>
                  <a:gd name="connsiteY81" fmla="*/ 190500 h 372238"/>
                  <a:gd name="connsiteX82" fmla="*/ 488621 w 747153"/>
                  <a:gd name="connsiteY82" fmla="*/ 183820 h 372238"/>
                  <a:gd name="connsiteX83" fmla="*/ 538345 w 747153"/>
                  <a:gd name="connsiteY83" fmla="*/ 176897 h 372238"/>
                  <a:gd name="connsiteX84" fmla="*/ 732317 w 747153"/>
                  <a:gd name="connsiteY84" fmla="*/ 105226 h 372238"/>
                  <a:gd name="connsiteX85" fmla="*/ 677367 w 747153"/>
                  <a:gd name="connsiteY85" fmla="*/ 219654 h 372238"/>
                  <a:gd name="connsiteX86" fmla="*/ 366154 w 747153"/>
                  <a:gd name="connsiteY86" fmla="*/ 272144 h 372238"/>
                  <a:gd name="connsiteX87" fmla="*/ 255516 w 747153"/>
                  <a:gd name="connsiteY87" fmla="*/ 237053 h 372238"/>
                  <a:gd name="connsiteX88" fmla="*/ 318149 w 747153"/>
                  <a:gd name="connsiteY88" fmla="*/ 325455 h 372238"/>
                  <a:gd name="connsiteX89" fmla="*/ 318346 w 747153"/>
                  <a:gd name="connsiteY89" fmla="*/ 325465 h 372238"/>
                  <a:gd name="connsiteX90" fmla="*/ 318459 w 747153"/>
                  <a:gd name="connsiteY90" fmla="*/ 325580 h 372238"/>
                  <a:gd name="connsiteX91" fmla="*/ 366154 w 747153"/>
                  <a:gd name="connsiteY91" fmla="*/ 326573 h 372238"/>
                  <a:gd name="connsiteX92" fmla="*/ 601229 w 747153"/>
                  <a:gd name="connsiteY92" fmla="*/ 299717 h 372238"/>
                  <a:gd name="connsiteX93" fmla="*/ 447637 w 747153"/>
                  <a:gd name="connsiteY93" fmla="*/ 372239 h 372238"/>
                  <a:gd name="connsiteX94" fmla="*/ 747154 w 747153"/>
                  <a:gd name="connsiteY94" fmla="*/ 0 h 372238"/>
                  <a:gd name="connsiteX95" fmla="*/ 745280 w 747153"/>
                  <a:gd name="connsiteY95" fmla="*/ 37717 h 372238"/>
                  <a:gd name="connsiteX96" fmla="*/ 366154 w 747153"/>
                  <a:gd name="connsiteY96" fmla="*/ 136071 h 372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747153" h="372238">
                    <a:moveTo>
                      <a:pt x="366154" y="136071"/>
                    </a:moveTo>
                    <a:cubicBezTo>
                      <a:pt x="314093" y="136071"/>
                      <a:pt x="264404" y="132586"/>
                      <a:pt x="218913" y="126268"/>
                    </a:cubicBezTo>
                    <a:cubicBezTo>
                      <a:pt x="222104" y="145510"/>
                      <a:pt x="226732" y="164267"/>
                      <a:pt x="232693" y="182418"/>
                    </a:cubicBezTo>
                    <a:cubicBezTo>
                      <a:pt x="140140" y="170939"/>
                      <a:pt x="63535" y="147934"/>
                      <a:pt x="17755" y="118369"/>
                    </a:cubicBezTo>
                    <a:cubicBezTo>
                      <a:pt x="17682" y="118321"/>
                      <a:pt x="17612" y="118275"/>
                      <a:pt x="17540" y="118227"/>
                    </a:cubicBezTo>
                    <a:cubicBezTo>
                      <a:pt x="16083" y="117285"/>
                      <a:pt x="14662" y="116332"/>
                      <a:pt x="13268" y="115375"/>
                    </a:cubicBezTo>
                    <a:cubicBezTo>
                      <a:pt x="13075" y="115241"/>
                      <a:pt x="12879" y="115110"/>
                      <a:pt x="12687" y="114978"/>
                    </a:cubicBezTo>
                    <a:cubicBezTo>
                      <a:pt x="11241" y="113976"/>
                      <a:pt x="9827" y="112970"/>
                      <a:pt x="8450" y="111954"/>
                    </a:cubicBezTo>
                    <a:cubicBezTo>
                      <a:pt x="8317" y="111855"/>
                      <a:pt x="8188" y="111755"/>
                      <a:pt x="8055" y="111657"/>
                    </a:cubicBezTo>
                    <a:cubicBezTo>
                      <a:pt x="6863" y="110773"/>
                      <a:pt x="5704" y="109880"/>
                      <a:pt x="4566" y="108987"/>
                    </a:cubicBezTo>
                    <a:cubicBezTo>
                      <a:pt x="4258" y="108744"/>
                      <a:pt x="3950" y="108501"/>
                      <a:pt x="3645" y="108258"/>
                    </a:cubicBezTo>
                    <a:cubicBezTo>
                      <a:pt x="2400" y="107263"/>
                      <a:pt x="1178" y="106264"/>
                      <a:pt x="0" y="105256"/>
                    </a:cubicBezTo>
                    <a:cubicBezTo>
                      <a:pt x="0" y="105256"/>
                      <a:pt x="0" y="105256"/>
                      <a:pt x="0" y="105256"/>
                    </a:cubicBezTo>
                    <a:cubicBezTo>
                      <a:pt x="11908" y="146749"/>
                      <a:pt x="30655" y="185318"/>
                      <a:pt x="54975" y="219701"/>
                    </a:cubicBezTo>
                    <a:cubicBezTo>
                      <a:pt x="73971" y="228094"/>
                      <a:pt x="95745" y="235701"/>
                      <a:pt x="119823" y="242357"/>
                    </a:cubicBezTo>
                    <a:cubicBezTo>
                      <a:pt x="128224" y="244680"/>
                      <a:pt x="136890" y="246891"/>
                      <a:pt x="145836" y="248972"/>
                    </a:cubicBezTo>
                    <a:cubicBezTo>
                      <a:pt x="150778" y="250122"/>
                      <a:pt x="155799" y="251235"/>
                      <a:pt x="160898" y="252306"/>
                    </a:cubicBezTo>
                    <a:cubicBezTo>
                      <a:pt x="160898" y="252306"/>
                      <a:pt x="160874" y="252259"/>
                      <a:pt x="160831" y="252166"/>
                    </a:cubicBezTo>
                    <a:cubicBezTo>
                      <a:pt x="160744" y="251982"/>
                      <a:pt x="160572" y="251620"/>
                      <a:pt x="160336" y="251103"/>
                    </a:cubicBezTo>
                    <a:cubicBezTo>
                      <a:pt x="159507" y="249295"/>
                      <a:pt x="157874" y="245594"/>
                      <a:pt x="156186" y="241029"/>
                    </a:cubicBezTo>
                    <a:cubicBezTo>
                      <a:pt x="155704" y="239724"/>
                      <a:pt x="155218" y="238349"/>
                      <a:pt x="154745" y="236926"/>
                    </a:cubicBezTo>
                    <a:cubicBezTo>
                      <a:pt x="154272" y="235504"/>
                      <a:pt x="153811" y="234036"/>
                      <a:pt x="153383" y="232543"/>
                    </a:cubicBezTo>
                    <a:cubicBezTo>
                      <a:pt x="152995" y="231199"/>
                      <a:pt x="152638" y="229835"/>
                      <a:pt x="152314" y="228471"/>
                    </a:cubicBezTo>
                    <a:cubicBezTo>
                      <a:pt x="151379" y="224538"/>
                      <a:pt x="150754" y="220594"/>
                      <a:pt x="150755" y="217059"/>
                    </a:cubicBezTo>
                    <a:cubicBezTo>
                      <a:pt x="150755" y="216379"/>
                      <a:pt x="150779" y="215714"/>
                      <a:pt x="150828" y="215068"/>
                    </a:cubicBezTo>
                    <a:cubicBezTo>
                      <a:pt x="150917" y="213892"/>
                      <a:pt x="151101" y="212785"/>
                      <a:pt x="151370" y="211749"/>
                    </a:cubicBezTo>
                    <a:cubicBezTo>
                      <a:pt x="151621" y="210777"/>
                      <a:pt x="151970" y="209883"/>
                      <a:pt x="152402" y="209063"/>
                    </a:cubicBezTo>
                    <a:cubicBezTo>
                      <a:pt x="152603" y="208678"/>
                      <a:pt x="152825" y="208312"/>
                      <a:pt x="153070" y="207967"/>
                    </a:cubicBezTo>
                    <a:cubicBezTo>
                      <a:pt x="154816" y="205502"/>
                      <a:pt x="157659" y="204018"/>
                      <a:pt x="162047" y="204103"/>
                    </a:cubicBezTo>
                    <a:cubicBezTo>
                      <a:pt x="162944" y="204121"/>
                      <a:pt x="163843" y="204154"/>
                      <a:pt x="164746" y="204203"/>
                    </a:cubicBezTo>
                    <a:cubicBezTo>
                      <a:pt x="164997" y="204216"/>
                      <a:pt x="165249" y="204240"/>
                      <a:pt x="165500" y="204256"/>
                    </a:cubicBezTo>
                    <a:cubicBezTo>
                      <a:pt x="166153" y="204297"/>
                      <a:pt x="166805" y="204337"/>
                      <a:pt x="167461" y="204392"/>
                    </a:cubicBezTo>
                    <a:cubicBezTo>
                      <a:pt x="167807" y="204422"/>
                      <a:pt x="168156" y="204464"/>
                      <a:pt x="168502" y="204497"/>
                    </a:cubicBezTo>
                    <a:cubicBezTo>
                      <a:pt x="169064" y="204551"/>
                      <a:pt x="169623" y="204603"/>
                      <a:pt x="170186" y="204668"/>
                    </a:cubicBezTo>
                    <a:cubicBezTo>
                      <a:pt x="170590" y="204716"/>
                      <a:pt x="170994" y="204773"/>
                      <a:pt x="171398" y="204826"/>
                    </a:cubicBezTo>
                    <a:cubicBezTo>
                      <a:pt x="171910" y="204892"/>
                      <a:pt x="172423" y="204954"/>
                      <a:pt x="172939" y="205029"/>
                    </a:cubicBezTo>
                    <a:cubicBezTo>
                      <a:pt x="173360" y="205089"/>
                      <a:pt x="173784" y="205162"/>
                      <a:pt x="174206" y="205229"/>
                    </a:cubicBezTo>
                    <a:cubicBezTo>
                      <a:pt x="174706" y="205308"/>
                      <a:pt x="175204" y="205383"/>
                      <a:pt x="175708" y="205470"/>
                    </a:cubicBezTo>
                    <a:cubicBezTo>
                      <a:pt x="176144" y="205546"/>
                      <a:pt x="176584" y="205632"/>
                      <a:pt x="177022" y="205713"/>
                    </a:cubicBezTo>
                    <a:cubicBezTo>
                      <a:pt x="177514" y="205804"/>
                      <a:pt x="178005" y="205892"/>
                      <a:pt x="178499" y="205991"/>
                    </a:cubicBezTo>
                    <a:cubicBezTo>
                      <a:pt x="178948" y="206080"/>
                      <a:pt x="179399" y="206180"/>
                      <a:pt x="179849" y="206275"/>
                    </a:cubicBezTo>
                    <a:cubicBezTo>
                      <a:pt x="180334" y="206377"/>
                      <a:pt x="180816" y="206477"/>
                      <a:pt x="181302" y="206585"/>
                    </a:cubicBezTo>
                    <a:cubicBezTo>
                      <a:pt x="181764" y="206688"/>
                      <a:pt x="182228" y="206800"/>
                      <a:pt x="182691" y="206910"/>
                    </a:cubicBezTo>
                    <a:cubicBezTo>
                      <a:pt x="183171" y="207023"/>
                      <a:pt x="183648" y="207134"/>
                      <a:pt x="184129" y="207253"/>
                    </a:cubicBezTo>
                    <a:cubicBezTo>
                      <a:pt x="184601" y="207370"/>
                      <a:pt x="185076" y="207496"/>
                      <a:pt x="185549" y="207620"/>
                    </a:cubicBezTo>
                    <a:cubicBezTo>
                      <a:pt x="186022" y="207742"/>
                      <a:pt x="186493" y="207863"/>
                      <a:pt x="186966" y="207991"/>
                    </a:cubicBezTo>
                    <a:cubicBezTo>
                      <a:pt x="187444" y="208121"/>
                      <a:pt x="187925" y="208258"/>
                      <a:pt x="188405" y="208393"/>
                    </a:cubicBezTo>
                    <a:cubicBezTo>
                      <a:pt x="188881" y="208526"/>
                      <a:pt x="189355" y="208658"/>
                      <a:pt x="189832" y="208798"/>
                    </a:cubicBezTo>
                    <a:cubicBezTo>
                      <a:pt x="190306" y="208936"/>
                      <a:pt x="190781" y="209082"/>
                      <a:pt x="191256" y="209225"/>
                    </a:cubicBezTo>
                    <a:cubicBezTo>
                      <a:pt x="191741" y="209371"/>
                      <a:pt x="192226" y="209515"/>
                      <a:pt x="192713" y="209667"/>
                    </a:cubicBezTo>
                    <a:cubicBezTo>
                      <a:pt x="193188" y="209815"/>
                      <a:pt x="193662" y="209969"/>
                      <a:pt x="194137" y="210123"/>
                    </a:cubicBezTo>
                    <a:cubicBezTo>
                      <a:pt x="194628" y="210280"/>
                      <a:pt x="195118" y="210437"/>
                      <a:pt x="195610" y="210599"/>
                    </a:cubicBezTo>
                    <a:cubicBezTo>
                      <a:pt x="196086" y="210757"/>
                      <a:pt x="196563" y="210920"/>
                      <a:pt x="197041" y="211082"/>
                    </a:cubicBezTo>
                    <a:cubicBezTo>
                      <a:pt x="197536" y="211250"/>
                      <a:pt x="198031" y="211417"/>
                      <a:pt x="198526" y="211590"/>
                    </a:cubicBezTo>
                    <a:cubicBezTo>
                      <a:pt x="198998" y="211753"/>
                      <a:pt x="199471" y="211923"/>
                      <a:pt x="199944" y="212093"/>
                    </a:cubicBezTo>
                    <a:cubicBezTo>
                      <a:pt x="200452" y="212274"/>
                      <a:pt x="200958" y="212454"/>
                      <a:pt x="201466" y="212639"/>
                    </a:cubicBezTo>
                    <a:cubicBezTo>
                      <a:pt x="201932" y="212809"/>
                      <a:pt x="202397" y="212984"/>
                      <a:pt x="202863" y="213157"/>
                    </a:cubicBezTo>
                    <a:cubicBezTo>
                      <a:pt x="203383" y="213351"/>
                      <a:pt x="203900" y="213543"/>
                      <a:pt x="204421" y="213741"/>
                    </a:cubicBezTo>
                    <a:cubicBezTo>
                      <a:pt x="204880" y="213916"/>
                      <a:pt x="205338" y="214093"/>
                      <a:pt x="205797" y="214271"/>
                    </a:cubicBezTo>
                    <a:cubicBezTo>
                      <a:pt x="206331" y="214478"/>
                      <a:pt x="206862" y="214684"/>
                      <a:pt x="207397" y="214895"/>
                    </a:cubicBezTo>
                    <a:cubicBezTo>
                      <a:pt x="207845" y="215071"/>
                      <a:pt x="208294" y="215252"/>
                      <a:pt x="208744" y="215432"/>
                    </a:cubicBezTo>
                    <a:cubicBezTo>
                      <a:pt x="209291" y="215651"/>
                      <a:pt x="209839" y="215871"/>
                      <a:pt x="210388" y="216095"/>
                    </a:cubicBezTo>
                    <a:cubicBezTo>
                      <a:pt x="210826" y="216273"/>
                      <a:pt x="211265" y="216456"/>
                      <a:pt x="211703" y="216637"/>
                    </a:cubicBezTo>
                    <a:cubicBezTo>
                      <a:pt x="212271" y="216872"/>
                      <a:pt x="212839" y="217107"/>
                      <a:pt x="213408" y="217346"/>
                    </a:cubicBezTo>
                    <a:cubicBezTo>
                      <a:pt x="213825" y="217521"/>
                      <a:pt x="214244" y="217700"/>
                      <a:pt x="214662" y="217876"/>
                    </a:cubicBezTo>
                    <a:cubicBezTo>
                      <a:pt x="215255" y="218129"/>
                      <a:pt x="215851" y="218381"/>
                      <a:pt x="216446" y="218638"/>
                    </a:cubicBezTo>
                    <a:cubicBezTo>
                      <a:pt x="216843" y="218810"/>
                      <a:pt x="217241" y="218983"/>
                      <a:pt x="217640" y="219156"/>
                    </a:cubicBezTo>
                    <a:cubicBezTo>
                      <a:pt x="218261" y="219426"/>
                      <a:pt x="218883" y="219697"/>
                      <a:pt x="219505" y="219972"/>
                    </a:cubicBezTo>
                    <a:cubicBezTo>
                      <a:pt x="219880" y="220137"/>
                      <a:pt x="220256" y="220304"/>
                      <a:pt x="220632" y="220472"/>
                    </a:cubicBezTo>
                    <a:cubicBezTo>
                      <a:pt x="221280" y="220761"/>
                      <a:pt x="221931" y="221050"/>
                      <a:pt x="222582" y="221344"/>
                    </a:cubicBezTo>
                    <a:cubicBezTo>
                      <a:pt x="222936" y="221502"/>
                      <a:pt x="223290" y="221663"/>
                      <a:pt x="223645" y="221825"/>
                    </a:cubicBezTo>
                    <a:cubicBezTo>
                      <a:pt x="224328" y="222134"/>
                      <a:pt x="225014" y="222445"/>
                      <a:pt x="225700" y="222760"/>
                    </a:cubicBezTo>
                    <a:cubicBezTo>
                      <a:pt x="226009" y="222901"/>
                      <a:pt x="226319" y="223044"/>
                      <a:pt x="226627" y="223187"/>
                    </a:cubicBezTo>
                    <a:cubicBezTo>
                      <a:pt x="227373" y="223530"/>
                      <a:pt x="228121" y="223876"/>
                      <a:pt x="228870" y="224225"/>
                    </a:cubicBezTo>
                    <a:cubicBezTo>
                      <a:pt x="229116" y="224339"/>
                      <a:pt x="229360" y="224453"/>
                      <a:pt x="229606" y="224569"/>
                    </a:cubicBezTo>
                    <a:cubicBezTo>
                      <a:pt x="230419" y="224949"/>
                      <a:pt x="231235" y="225331"/>
                      <a:pt x="232051" y="225716"/>
                    </a:cubicBezTo>
                    <a:cubicBezTo>
                      <a:pt x="232240" y="225804"/>
                      <a:pt x="232431" y="225893"/>
                      <a:pt x="232620" y="225984"/>
                    </a:cubicBezTo>
                    <a:cubicBezTo>
                      <a:pt x="233504" y="226401"/>
                      <a:pt x="234388" y="226822"/>
                      <a:pt x="235275" y="227244"/>
                    </a:cubicBezTo>
                    <a:cubicBezTo>
                      <a:pt x="235388" y="227298"/>
                      <a:pt x="235501" y="227352"/>
                      <a:pt x="235612" y="227405"/>
                    </a:cubicBezTo>
                    <a:cubicBezTo>
                      <a:pt x="242237" y="230565"/>
                      <a:pt x="248955" y="233861"/>
                      <a:pt x="255757" y="237171"/>
                    </a:cubicBezTo>
                    <a:cubicBezTo>
                      <a:pt x="246769" y="219672"/>
                      <a:pt x="238963" y="201466"/>
                      <a:pt x="232735" y="182524"/>
                    </a:cubicBezTo>
                    <a:cubicBezTo>
                      <a:pt x="274412" y="187687"/>
                      <a:pt x="319330" y="190500"/>
                      <a:pt x="366154" y="190500"/>
                    </a:cubicBezTo>
                    <a:cubicBezTo>
                      <a:pt x="408903" y="190500"/>
                      <a:pt x="450067" y="188155"/>
                      <a:pt x="488621" y="183820"/>
                    </a:cubicBezTo>
                    <a:lnTo>
                      <a:pt x="538345" y="176897"/>
                    </a:lnTo>
                    <a:cubicBezTo>
                      <a:pt x="626108" y="162196"/>
                      <a:pt x="695671" y="136606"/>
                      <a:pt x="732317" y="105226"/>
                    </a:cubicBezTo>
                    <a:cubicBezTo>
                      <a:pt x="720415" y="146710"/>
                      <a:pt x="701678" y="185274"/>
                      <a:pt x="677367" y="219654"/>
                    </a:cubicBezTo>
                    <a:cubicBezTo>
                      <a:pt x="605153" y="251581"/>
                      <a:pt x="492652" y="274060"/>
                      <a:pt x="366154" y="272144"/>
                    </a:cubicBezTo>
                    <a:cubicBezTo>
                      <a:pt x="327933" y="271564"/>
                      <a:pt x="290603" y="254129"/>
                      <a:pt x="255516" y="237053"/>
                    </a:cubicBezTo>
                    <a:cubicBezTo>
                      <a:pt x="272155" y="269496"/>
                      <a:pt x="293307" y="299239"/>
                      <a:pt x="318149" y="325455"/>
                    </a:cubicBezTo>
                    <a:cubicBezTo>
                      <a:pt x="318216" y="325458"/>
                      <a:pt x="318281" y="325461"/>
                      <a:pt x="318346" y="325465"/>
                    </a:cubicBezTo>
                    <a:cubicBezTo>
                      <a:pt x="318383" y="325504"/>
                      <a:pt x="318422" y="325541"/>
                      <a:pt x="318459" y="325580"/>
                    </a:cubicBezTo>
                    <a:cubicBezTo>
                      <a:pt x="334093" y="326233"/>
                      <a:pt x="350007" y="326573"/>
                      <a:pt x="366154" y="326573"/>
                    </a:cubicBezTo>
                    <a:cubicBezTo>
                      <a:pt x="454285" y="326573"/>
                      <a:pt x="535548" y="316554"/>
                      <a:pt x="601229" y="299717"/>
                    </a:cubicBezTo>
                    <a:cubicBezTo>
                      <a:pt x="556885" y="334547"/>
                      <a:pt x="504652" y="359783"/>
                      <a:pt x="447637" y="372239"/>
                    </a:cubicBezTo>
                    <a:cubicBezTo>
                      <a:pt x="618900" y="334918"/>
                      <a:pt x="747154" y="182450"/>
                      <a:pt x="747154" y="0"/>
                    </a:cubicBezTo>
                    <a:cubicBezTo>
                      <a:pt x="747154" y="12730"/>
                      <a:pt x="746501" y="25308"/>
                      <a:pt x="745280" y="37717"/>
                    </a:cubicBezTo>
                    <a:cubicBezTo>
                      <a:pt x="697841" y="94512"/>
                      <a:pt x="546122" y="136071"/>
                      <a:pt x="366154" y="13607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id="{79D48F06-B697-4084-A220-497BFB86EF2F}"/>
                  </a:ext>
                </a:extLst>
              </p:cNvPr>
              <p:cNvSpPr/>
              <p:nvPr/>
            </p:nvSpPr>
            <p:spPr>
              <a:xfrm>
                <a:off x="2806303" y="3413758"/>
                <a:ext cx="2065" cy="50"/>
              </a:xfrm>
              <a:custGeom>
                <a:avLst/>
                <a:gdLst>
                  <a:gd name="connsiteX0" fmla="*/ 2065 w 2065"/>
                  <a:gd name="connsiteY0" fmla="*/ 51 h 50"/>
                  <a:gd name="connsiteX1" fmla="*/ 0 w 2065"/>
                  <a:gd name="connsiteY1" fmla="*/ 0 h 50"/>
                  <a:gd name="connsiteX2" fmla="*/ 160 w 2065"/>
                  <a:gd name="connsiteY2" fmla="*/ 5 h 50"/>
                  <a:gd name="connsiteX3" fmla="*/ 2065 w 2065"/>
                  <a:gd name="connsiteY3" fmla="*/ 51 h 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65" h="50">
                    <a:moveTo>
                      <a:pt x="2065" y="51"/>
                    </a:moveTo>
                    <a:cubicBezTo>
                      <a:pt x="1378" y="32"/>
                      <a:pt x="689" y="14"/>
                      <a:pt x="0" y="0"/>
                    </a:cubicBezTo>
                    <a:cubicBezTo>
                      <a:pt x="54" y="2"/>
                      <a:pt x="108" y="3"/>
                      <a:pt x="160" y="5"/>
                    </a:cubicBezTo>
                    <a:cubicBezTo>
                      <a:pt x="795" y="17"/>
                      <a:pt x="1430" y="32"/>
                      <a:pt x="2065" y="5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" name="Freeform: Shape 329">
                <a:extLst>
                  <a:ext uri="{FF2B5EF4-FFF2-40B4-BE49-F238E27FC236}">
                    <a16:creationId xmlns:a16="http://schemas.microsoft.com/office/drawing/2014/main" id="{C61BA9FF-9FE3-419F-9D43-6A4B0FD286E7}"/>
                  </a:ext>
                </a:extLst>
              </p:cNvPr>
              <p:cNvSpPr/>
              <p:nvPr/>
            </p:nvSpPr>
            <p:spPr>
              <a:xfrm>
                <a:off x="3099084" y="3561802"/>
                <a:ext cx="6726" cy="8970"/>
              </a:xfrm>
              <a:custGeom>
                <a:avLst/>
                <a:gdLst>
                  <a:gd name="connsiteX0" fmla="*/ 4348 w 6726"/>
                  <a:gd name="connsiteY0" fmla="*/ 5732 h 8970"/>
                  <a:gd name="connsiteX1" fmla="*/ 4704 w 6726"/>
                  <a:gd name="connsiteY1" fmla="*/ 6228 h 8970"/>
                  <a:gd name="connsiteX2" fmla="*/ 6726 w 6726"/>
                  <a:gd name="connsiteY2" fmla="*/ 8971 h 8970"/>
                  <a:gd name="connsiteX3" fmla="*/ 0 w 6726"/>
                  <a:gd name="connsiteY3" fmla="*/ 0 h 8970"/>
                  <a:gd name="connsiteX4" fmla="*/ 4340 w 6726"/>
                  <a:gd name="connsiteY4" fmla="*/ 5736 h 8970"/>
                  <a:gd name="connsiteX5" fmla="*/ 4348 w 6726"/>
                  <a:gd name="connsiteY5" fmla="*/ 5732 h 8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26" h="8970">
                    <a:moveTo>
                      <a:pt x="4348" y="5732"/>
                    </a:moveTo>
                    <a:cubicBezTo>
                      <a:pt x="4469" y="5896"/>
                      <a:pt x="4583" y="6064"/>
                      <a:pt x="4704" y="6228"/>
                    </a:cubicBezTo>
                    <a:cubicBezTo>
                      <a:pt x="5380" y="7141"/>
                      <a:pt x="6058" y="8052"/>
                      <a:pt x="6726" y="8971"/>
                    </a:cubicBezTo>
                    <a:cubicBezTo>
                      <a:pt x="4526" y="5947"/>
                      <a:pt x="2286" y="2956"/>
                      <a:pt x="0" y="0"/>
                    </a:cubicBezTo>
                    <a:cubicBezTo>
                      <a:pt x="1467" y="1895"/>
                      <a:pt x="2910" y="3812"/>
                      <a:pt x="4340" y="5736"/>
                    </a:cubicBezTo>
                    <a:cubicBezTo>
                      <a:pt x="4343" y="5734"/>
                      <a:pt x="4345" y="5734"/>
                      <a:pt x="4348" y="5732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" name="Freeform: Shape 330">
                <a:extLst>
                  <a:ext uri="{FF2B5EF4-FFF2-40B4-BE49-F238E27FC236}">
                    <a16:creationId xmlns:a16="http://schemas.microsoft.com/office/drawing/2014/main" id="{DE6DEE2E-2519-4F34-83BD-2A406BA886F9}"/>
                  </a:ext>
                </a:extLst>
              </p:cNvPr>
              <p:cNvSpPr/>
              <p:nvPr/>
            </p:nvSpPr>
            <p:spPr>
              <a:xfrm>
                <a:off x="2826291" y="3414722"/>
                <a:ext cx="1468" cy="115"/>
              </a:xfrm>
              <a:custGeom>
                <a:avLst/>
                <a:gdLst>
                  <a:gd name="connsiteX0" fmla="*/ 1468 w 1468"/>
                  <a:gd name="connsiteY0" fmla="*/ 116 h 115"/>
                  <a:gd name="connsiteX1" fmla="*/ 0 w 1468"/>
                  <a:gd name="connsiteY1" fmla="*/ 0 h 115"/>
                  <a:gd name="connsiteX2" fmla="*/ 813 w 1468"/>
                  <a:gd name="connsiteY2" fmla="*/ 67 h 115"/>
                  <a:gd name="connsiteX3" fmla="*/ 1468 w 1468"/>
                  <a:gd name="connsiteY3" fmla="*/ 116 h 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8" h="115">
                    <a:moveTo>
                      <a:pt x="1468" y="116"/>
                    </a:moveTo>
                    <a:cubicBezTo>
                      <a:pt x="979" y="78"/>
                      <a:pt x="491" y="37"/>
                      <a:pt x="0" y="0"/>
                    </a:cubicBezTo>
                    <a:cubicBezTo>
                      <a:pt x="271" y="21"/>
                      <a:pt x="541" y="46"/>
                      <a:pt x="813" y="67"/>
                    </a:cubicBezTo>
                    <a:cubicBezTo>
                      <a:pt x="1033" y="84"/>
                      <a:pt x="1251" y="100"/>
                      <a:pt x="1468" y="116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id="{A4545727-A60E-421E-BED0-284926F10E3E}"/>
                  </a:ext>
                </a:extLst>
              </p:cNvPr>
              <p:cNvSpPr/>
              <p:nvPr/>
            </p:nvSpPr>
            <p:spPr>
              <a:xfrm>
                <a:off x="2658257" y="3586362"/>
                <a:ext cx="517632" cy="220615"/>
              </a:xfrm>
              <a:custGeom>
                <a:avLst/>
                <a:gdLst>
                  <a:gd name="connsiteX0" fmla="*/ 464468 w 517632"/>
                  <a:gd name="connsiteY0" fmla="*/ 9871 h 220615"/>
                  <a:gd name="connsiteX1" fmla="*/ 472072 w 517632"/>
                  <a:gd name="connsiteY1" fmla="*/ 22836 h 220615"/>
                  <a:gd name="connsiteX2" fmla="*/ 139263 w 517632"/>
                  <a:gd name="connsiteY2" fmla="*/ 85819 h 220615"/>
                  <a:gd name="connsiteX3" fmla="*/ 37871 w 517632"/>
                  <a:gd name="connsiteY3" fmla="*/ 81280 h 220615"/>
                  <a:gd name="connsiteX4" fmla="*/ 0 w 517632"/>
                  <a:gd name="connsiteY4" fmla="*/ 172317 h 220615"/>
                  <a:gd name="connsiteX5" fmla="*/ 84 w 517632"/>
                  <a:gd name="connsiteY5" fmla="*/ 172328 h 220615"/>
                  <a:gd name="connsiteX6" fmla="*/ 79 w 517632"/>
                  <a:gd name="connsiteY6" fmla="*/ 172347 h 220615"/>
                  <a:gd name="connsiteX7" fmla="*/ 40792 w 517632"/>
                  <a:gd name="connsiteY7" fmla="*/ 176797 h 220615"/>
                  <a:gd name="connsiteX8" fmla="*/ 40789 w 517632"/>
                  <a:gd name="connsiteY8" fmla="*/ 176786 h 220615"/>
                  <a:gd name="connsiteX9" fmla="*/ 205345 w 517632"/>
                  <a:gd name="connsiteY9" fmla="*/ 220383 h 220615"/>
                  <a:gd name="connsiteX10" fmla="*/ 219226 w 517632"/>
                  <a:gd name="connsiteY10" fmla="*/ 199342 h 220615"/>
                  <a:gd name="connsiteX11" fmla="*/ 205538 w 517632"/>
                  <a:gd name="connsiteY11" fmla="*/ 179156 h 220615"/>
                  <a:gd name="connsiteX12" fmla="*/ 503741 w 517632"/>
                  <a:gd name="connsiteY12" fmla="*/ 97119 h 220615"/>
                  <a:gd name="connsiteX13" fmla="*/ 517633 w 517632"/>
                  <a:gd name="connsiteY13" fmla="*/ 163514 h 220615"/>
                  <a:gd name="connsiteX14" fmla="*/ 458316 w 517632"/>
                  <a:gd name="connsiteY14" fmla="*/ 0 h 220615"/>
                  <a:gd name="connsiteX15" fmla="*/ 464550 w 517632"/>
                  <a:gd name="connsiteY15" fmla="*/ 9852 h 220615"/>
                  <a:gd name="connsiteX16" fmla="*/ 464468 w 517632"/>
                  <a:gd name="connsiteY16" fmla="*/ 9871 h 220615"/>
                  <a:gd name="connsiteX17" fmla="*/ 158313 w 517632"/>
                  <a:gd name="connsiteY17" fmla="*/ 182883 h 220615"/>
                  <a:gd name="connsiteX18" fmla="*/ 139263 w 517632"/>
                  <a:gd name="connsiteY18" fmla="*/ 170183 h 220615"/>
                  <a:gd name="connsiteX19" fmla="*/ 158313 w 517632"/>
                  <a:gd name="connsiteY19" fmla="*/ 157483 h 220615"/>
                  <a:gd name="connsiteX20" fmla="*/ 177363 w 517632"/>
                  <a:gd name="connsiteY20" fmla="*/ 170183 h 220615"/>
                  <a:gd name="connsiteX21" fmla="*/ 158313 w 517632"/>
                  <a:gd name="connsiteY21" fmla="*/ 182883 h 220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17632" h="220615">
                    <a:moveTo>
                      <a:pt x="464468" y="9871"/>
                    </a:moveTo>
                    <a:cubicBezTo>
                      <a:pt x="467073" y="14146"/>
                      <a:pt x="469625" y="18456"/>
                      <a:pt x="472072" y="22836"/>
                    </a:cubicBezTo>
                    <a:cubicBezTo>
                      <a:pt x="402001" y="60696"/>
                      <a:pt x="279168" y="85819"/>
                      <a:pt x="139263" y="85819"/>
                    </a:cubicBezTo>
                    <a:cubicBezTo>
                      <a:pt x="104207" y="85819"/>
                      <a:pt x="70223" y="84241"/>
                      <a:pt x="37871" y="81280"/>
                    </a:cubicBezTo>
                    <a:cubicBezTo>
                      <a:pt x="21522" y="109533"/>
                      <a:pt x="8698" y="140075"/>
                      <a:pt x="0" y="172317"/>
                    </a:cubicBezTo>
                    <a:cubicBezTo>
                      <a:pt x="29" y="172320"/>
                      <a:pt x="56" y="172325"/>
                      <a:pt x="84" y="172328"/>
                    </a:cubicBezTo>
                    <a:cubicBezTo>
                      <a:pt x="83" y="172334"/>
                      <a:pt x="81" y="172341"/>
                      <a:pt x="79" y="172347"/>
                    </a:cubicBezTo>
                    <a:cubicBezTo>
                      <a:pt x="13329" y="174071"/>
                      <a:pt x="26903" y="175566"/>
                      <a:pt x="40792" y="176797"/>
                    </a:cubicBezTo>
                    <a:lnTo>
                      <a:pt x="40789" y="176786"/>
                    </a:lnTo>
                    <a:cubicBezTo>
                      <a:pt x="113240" y="181696"/>
                      <a:pt x="160599" y="212369"/>
                      <a:pt x="205345" y="220383"/>
                    </a:cubicBezTo>
                    <a:cubicBezTo>
                      <a:pt x="217307" y="222526"/>
                      <a:pt x="226046" y="209401"/>
                      <a:pt x="219226" y="199342"/>
                    </a:cubicBezTo>
                    <a:lnTo>
                      <a:pt x="205538" y="179156"/>
                    </a:lnTo>
                    <a:cubicBezTo>
                      <a:pt x="340808" y="171267"/>
                      <a:pt x="452558" y="139622"/>
                      <a:pt x="503741" y="97119"/>
                    </a:cubicBezTo>
                    <a:cubicBezTo>
                      <a:pt x="510259" y="118516"/>
                      <a:pt x="514949" y="140708"/>
                      <a:pt x="517633" y="163514"/>
                    </a:cubicBezTo>
                    <a:cubicBezTo>
                      <a:pt x="510627" y="103669"/>
                      <a:pt x="489760" y="48070"/>
                      <a:pt x="458316" y="0"/>
                    </a:cubicBezTo>
                    <a:cubicBezTo>
                      <a:pt x="460442" y="3250"/>
                      <a:pt x="462521" y="6533"/>
                      <a:pt x="464550" y="9852"/>
                    </a:cubicBezTo>
                    <a:cubicBezTo>
                      <a:pt x="464522" y="9860"/>
                      <a:pt x="464495" y="9865"/>
                      <a:pt x="464468" y="9871"/>
                    </a:cubicBezTo>
                    <a:close/>
                    <a:moveTo>
                      <a:pt x="158313" y="182883"/>
                    </a:moveTo>
                    <a:cubicBezTo>
                      <a:pt x="147793" y="182883"/>
                      <a:pt x="139263" y="177197"/>
                      <a:pt x="139263" y="170183"/>
                    </a:cubicBezTo>
                    <a:cubicBezTo>
                      <a:pt x="139263" y="163170"/>
                      <a:pt x="147793" y="157483"/>
                      <a:pt x="158313" y="157483"/>
                    </a:cubicBezTo>
                    <a:cubicBezTo>
                      <a:pt x="168834" y="157483"/>
                      <a:pt x="177363" y="163170"/>
                      <a:pt x="177363" y="170183"/>
                    </a:cubicBezTo>
                    <a:cubicBezTo>
                      <a:pt x="177363" y="177197"/>
                      <a:pt x="168834" y="182883"/>
                      <a:pt x="158313" y="182883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id="{AA415593-8933-4D74-ACFD-AE5E3EC9AA21}"/>
                  </a:ext>
                </a:extLst>
              </p:cNvPr>
              <p:cNvSpPr/>
              <p:nvPr/>
            </p:nvSpPr>
            <p:spPr>
              <a:xfrm>
                <a:off x="2844834" y="3416568"/>
                <a:ext cx="2041" cy="253"/>
              </a:xfrm>
              <a:custGeom>
                <a:avLst/>
                <a:gdLst>
                  <a:gd name="connsiteX0" fmla="*/ 2042 w 2041"/>
                  <a:gd name="connsiteY0" fmla="*/ 254 h 253"/>
                  <a:gd name="connsiteX1" fmla="*/ 0 w 2041"/>
                  <a:gd name="connsiteY1" fmla="*/ 0 h 253"/>
                  <a:gd name="connsiteX2" fmla="*/ 1899 w 2041"/>
                  <a:gd name="connsiteY2" fmla="*/ 237 h 253"/>
                  <a:gd name="connsiteX3" fmla="*/ 2042 w 2041"/>
                  <a:gd name="connsiteY3" fmla="*/ 254 h 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41" h="253">
                    <a:moveTo>
                      <a:pt x="2042" y="254"/>
                    </a:moveTo>
                    <a:cubicBezTo>
                      <a:pt x="1362" y="167"/>
                      <a:pt x="681" y="84"/>
                      <a:pt x="0" y="0"/>
                    </a:cubicBezTo>
                    <a:cubicBezTo>
                      <a:pt x="633" y="78"/>
                      <a:pt x="1267" y="156"/>
                      <a:pt x="1899" y="237"/>
                    </a:cubicBezTo>
                    <a:cubicBezTo>
                      <a:pt x="1946" y="243"/>
                      <a:pt x="1994" y="249"/>
                      <a:pt x="2042" y="254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" name="Freeform: Shape 333">
                <a:extLst>
                  <a:ext uri="{FF2B5EF4-FFF2-40B4-BE49-F238E27FC236}">
                    <a16:creationId xmlns:a16="http://schemas.microsoft.com/office/drawing/2014/main" id="{08713D40-230E-4584-99B5-C5D159EAE6BB}"/>
                  </a:ext>
                </a:extLst>
              </p:cNvPr>
              <p:cNvSpPr/>
              <p:nvPr/>
            </p:nvSpPr>
            <p:spPr>
              <a:xfrm>
                <a:off x="2806645" y="4175431"/>
                <a:ext cx="3060" cy="98"/>
              </a:xfrm>
              <a:custGeom>
                <a:avLst/>
                <a:gdLst>
                  <a:gd name="connsiteX0" fmla="*/ 0 w 3060"/>
                  <a:gd name="connsiteY0" fmla="*/ 98 h 98"/>
                  <a:gd name="connsiteX1" fmla="*/ 3061 w 3060"/>
                  <a:gd name="connsiteY1" fmla="*/ 0 h 98"/>
                  <a:gd name="connsiteX2" fmla="*/ 0 w 3060"/>
                  <a:gd name="connsiteY2" fmla="*/ 98 h 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60" h="98">
                    <a:moveTo>
                      <a:pt x="0" y="98"/>
                    </a:moveTo>
                    <a:cubicBezTo>
                      <a:pt x="1022" y="75"/>
                      <a:pt x="2040" y="32"/>
                      <a:pt x="3061" y="0"/>
                    </a:cubicBezTo>
                    <a:cubicBezTo>
                      <a:pt x="2040" y="32"/>
                      <a:pt x="1022" y="75"/>
                      <a:pt x="0" y="98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id="{2A01333F-37B6-4D3C-A8E4-BB3D5EB3FBE1}"/>
                  </a:ext>
                </a:extLst>
              </p:cNvPr>
              <p:cNvSpPr/>
              <p:nvPr/>
            </p:nvSpPr>
            <p:spPr>
              <a:xfrm>
                <a:off x="2717261" y="4167148"/>
                <a:ext cx="6553" cy="1346"/>
              </a:xfrm>
              <a:custGeom>
                <a:avLst/>
                <a:gdLst>
                  <a:gd name="connsiteX0" fmla="*/ 6553 w 6553"/>
                  <a:gd name="connsiteY0" fmla="*/ 1346 h 1346"/>
                  <a:gd name="connsiteX1" fmla="*/ 0 w 6553"/>
                  <a:gd name="connsiteY1" fmla="*/ 0 h 1346"/>
                  <a:gd name="connsiteX2" fmla="*/ 6553 w 6553"/>
                  <a:gd name="connsiteY2" fmla="*/ 1346 h 1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3" h="1346">
                    <a:moveTo>
                      <a:pt x="6553" y="1346"/>
                    </a:moveTo>
                    <a:cubicBezTo>
                      <a:pt x="4362" y="916"/>
                      <a:pt x="2176" y="468"/>
                      <a:pt x="0" y="0"/>
                    </a:cubicBezTo>
                    <a:cubicBezTo>
                      <a:pt x="2178" y="468"/>
                      <a:pt x="4362" y="918"/>
                      <a:pt x="6553" y="134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id="{40A8C734-3A65-4710-BBBF-1A6F08C02517}"/>
                  </a:ext>
                </a:extLst>
              </p:cNvPr>
              <p:cNvSpPr/>
              <p:nvPr/>
            </p:nvSpPr>
            <p:spPr>
              <a:xfrm>
                <a:off x="2785333" y="4175431"/>
                <a:ext cx="3060" cy="98"/>
              </a:xfrm>
              <a:custGeom>
                <a:avLst/>
                <a:gdLst>
                  <a:gd name="connsiteX0" fmla="*/ 3061 w 3060"/>
                  <a:gd name="connsiteY0" fmla="*/ 98 h 98"/>
                  <a:gd name="connsiteX1" fmla="*/ 0 w 3060"/>
                  <a:gd name="connsiteY1" fmla="*/ 0 h 98"/>
                  <a:gd name="connsiteX2" fmla="*/ 3061 w 3060"/>
                  <a:gd name="connsiteY2" fmla="*/ 98 h 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60" h="98">
                    <a:moveTo>
                      <a:pt x="3061" y="98"/>
                    </a:moveTo>
                    <a:cubicBezTo>
                      <a:pt x="2038" y="75"/>
                      <a:pt x="1021" y="32"/>
                      <a:pt x="0" y="0"/>
                    </a:cubicBezTo>
                    <a:cubicBezTo>
                      <a:pt x="1021" y="32"/>
                      <a:pt x="2038" y="75"/>
                      <a:pt x="3061" y="98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" name="Freeform: Shape 336">
                <a:extLst>
                  <a:ext uri="{FF2B5EF4-FFF2-40B4-BE49-F238E27FC236}">
                    <a16:creationId xmlns:a16="http://schemas.microsoft.com/office/drawing/2014/main" id="{64954DB4-D4F1-4276-A0BB-FF99D7A32ABB}"/>
                  </a:ext>
                </a:extLst>
              </p:cNvPr>
              <p:cNvSpPr/>
              <p:nvPr/>
            </p:nvSpPr>
            <p:spPr>
              <a:xfrm>
                <a:off x="2725835" y="4168881"/>
                <a:ext cx="6183" cy="1135"/>
              </a:xfrm>
              <a:custGeom>
                <a:avLst/>
                <a:gdLst>
                  <a:gd name="connsiteX0" fmla="*/ 6183 w 6183"/>
                  <a:gd name="connsiteY0" fmla="*/ 1135 h 1135"/>
                  <a:gd name="connsiteX1" fmla="*/ 0 w 6183"/>
                  <a:gd name="connsiteY1" fmla="*/ 0 h 1135"/>
                  <a:gd name="connsiteX2" fmla="*/ 6183 w 6183"/>
                  <a:gd name="connsiteY2" fmla="*/ 1135 h 1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83" h="1135">
                    <a:moveTo>
                      <a:pt x="6183" y="1135"/>
                    </a:moveTo>
                    <a:cubicBezTo>
                      <a:pt x="4116" y="776"/>
                      <a:pt x="2056" y="394"/>
                      <a:pt x="0" y="0"/>
                    </a:cubicBezTo>
                    <a:cubicBezTo>
                      <a:pt x="2056" y="392"/>
                      <a:pt x="4115" y="776"/>
                      <a:pt x="6183" y="113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id="{8393BB8C-D318-40CC-AA41-C745F1A88CFA}"/>
                  </a:ext>
                </a:extLst>
              </p:cNvPr>
              <p:cNvSpPr/>
              <p:nvPr/>
            </p:nvSpPr>
            <p:spPr>
              <a:xfrm>
                <a:off x="2734382" y="4170408"/>
                <a:ext cx="18299" cy="2597"/>
              </a:xfrm>
              <a:custGeom>
                <a:avLst/>
                <a:gdLst>
                  <a:gd name="connsiteX0" fmla="*/ 18299 w 18299"/>
                  <a:gd name="connsiteY0" fmla="*/ 2597 h 2597"/>
                  <a:gd name="connsiteX1" fmla="*/ 0 w 18299"/>
                  <a:gd name="connsiteY1" fmla="*/ 0 h 2597"/>
                  <a:gd name="connsiteX2" fmla="*/ 18299 w 18299"/>
                  <a:gd name="connsiteY2" fmla="*/ 2597 h 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99" h="2597">
                    <a:moveTo>
                      <a:pt x="18299" y="2597"/>
                    </a:moveTo>
                    <a:cubicBezTo>
                      <a:pt x="12154" y="1875"/>
                      <a:pt x="6052" y="1011"/>
                      <a:pt x="0" y="0"/>
                    </a:cubicBezTo>
                    <a:cubicBezTo>
                      <a:pt x="6053" y="1010"/>
                      <a:pt x="12154" y="1876"/>
                      <a:pt x="18299" y="2597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id="{5DDA48DF-B715-46D5-BB40-481CCF035749}"/>
                  </a:ext>
                </a:extLst>
              </p:cNvPr>
              <p:cNvSpPr/>
              <p:nvPr/>
            </p:nvSpPr>
            <p:spPr>
              <a:xfrm>
                <a:off x="2766404" y="4174374"/>
                <a:ext cx="3917" cy="293"/>
              </a:xfrm>
              <a:custGeom>
                <a:avLst/>
                <a:gdLst>
                  <a:gd name="connsiteX0" fmla="*/ 3918 w 3917"/>
                  <a:gd name="connsiteY0" fmla="*/ 294 h 293"/>
                  <a:gd name="connsiteX1" fmla="*/ 0 w 3917"/>
                  <a:gd name="connsiteY1" fmla="*/ 0 h 293"/>
                  <a:gd name="connsiteX2" fmla="*/ 3918 w 3917"/>
                  <a:gd name="connsiteY2" fmla="*/ 294 h 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7" h="293">
                    <a:moveTo>
                      <a:pt x="3918" y="294"/>
                    </a:moveTo>
                    <a:cubicBezTo>
                      <a:pt x="2611" y="202"/>
                      <a:pt x="1303" y="105"/>
                      <a:pt x="0" y="0"/>
                    </a:cubicBezTo>
                    <a:cubicBezTo>
                      <a:pt x="1303" y="106"/>
                      <a:pt x="2610" y="202"/>
                      <a:pt x="3918" y="294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id="{1650255B-718F-4290-8622-0ACDED0FA9D6}"/>
                  </a:ext>
                </a:extLst>
              </p:cNvPr>
              <p:cNvSpPr/>
              <p:nvPr/>
            </p:nvSpPr>
            <p:spPr>
              <a:xfrm>
                <a:off x="2757314" y="4173536"/>
                <a:ext cx="4100" cy="395"/>
              </a:xfrm>
              <a:custGeom>
                <a:avLst/>
                <a:gdLst>
                  <a:gd name="connsiteX0" fmla="*/ 4101 w 4100"/>
                  <a:gd name="connsiteY0" fmla="*/ 395 h 395"/>
                  <a:gd name="connsiteX1" fmla="*/ 0 w 4100"/>
                  <a:gd name="connsiteY1" fmla="*/ 0 h 395"/>
                  <a:gd name="connsiteX2" fmla="*/ 4101 w 4100"/>
                  <a:gd name="connsiteY2" fmla="*/ 395 h 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00" h="395">
                    <a:moveTo>
                      <a:pt x="4101" y="395"/>
                    </a:moveTo>
                    <a:cubicBezTo>
                      <a:pt x="2732" y="267"/>
                      <a:pt x="1364" y="143"/>
                      <a:pt x="0" y="0"/>
                    </a:cubicBezTo>
                    <a:cubicBezTo>
                      <a:pt x="1364" y="143"/>
                      <a:pt x="2734" y="267"/>
                      <a:pt x="4101" y="39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id="{8C0FCBBB-BE2A-4BEB-8FFC-C67761594EA8}"/>
                  </a:ext>
                </a:extLst>
              </p:cNvPr>
              <p:cNvSpPr/>
              <p:nvPr/>
            </p:nvSpPr>
            <p:spPr>
              <a:xfrm>
                <a:off x="2775670" y="4175007"/>
                <a:ext cx="3656" cy="195"/>
              </a:xfrm>
              <a:custGeom>
                <a:avLst/>
                <a:gdLst>
                  <a:gd name="connsiteX0" fmla="*/ 3656 w 3656"/>
                  <a:gd name="connsiteY0" fmla="*/ 195 h 195"/>
                  <a:gd name="connsiteX1" fmla="*/ 0 w 3656"/>
                  <a:gd name="connsiteY1" fmla="*/ 0 h 195"/>
                  <a:gd name="connsiteX2" fmla="*/ 3656 w 3656"/>
                  <a:gd name="connsiteY2" fmla="*/ 195 h 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6" h="195">
                    <a:moveTo>
                      <a:pt x="3656" y="195"/>
                    </a:moveTo>
                    <a:cubicBezTo>
                      <a:pt x="2435" y="138"/>
                      <a:pt x="1218" y="68"/>
                      <a:pt x="0" y="0"/>
                    </a:cubicBezTo>
                    <a:cubicBezTo>
                      <a:pt x="1218" y="68"/>
                      <a:pt x="2435" y="138"/>
                      <a:pt x="3656" y="19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" name="Freeform: Shape 341">
                <a:extLst>
                  <a:ext uri="{FF2B5EF4-FFF2-40B4-BE49-F238E27FC236}">
                    <a16:creationId xmlns:a16="http://schemas.microsoft.com/office/drawing/2014/main" id="{B7C7EA60-2884-407B-A6FC-4C388F29F7A3}"/>
                  </a:ext>
                </a:extLst>
              </p:cNvPr>
              <p:cNvSpPr/>
              <p:nvPr/>
            </p:nvSpPr>
            <p:spPr>
              <a:xfrm>
                <a:off x="2416521" y="3794646"/>
                <a:ext cx="332993" cy="372240"/>
              </a:xfrm>
              <a:custGeom>
                <a:avLst/>
                <a:gdLst>
                  <a:gd name="connsiteX0" fmla="*/ 173555 w 332993"/>
                  <a:gd name="connsiteY0" fmla="*/ 319481 h 372240"/>
                  <a:gd name="connsiteX1" fmla="*/ 155996 w 332993"/>
                  <a:gd name="connsiteY1" fmla="*/ 307338 h 372240"/>
                  <a:gd name="connsiteX2" fmla="*/ 154110 w 332993"/>
                  <a:gd name="connsiteY2" fmla="*/ 305948 h 372240"/>
                  <a:gd name="connsiteX3" fmla="*/ 145933 w 332993"/>
                  <a:gd name="connsiteY3" fmla="*/ 299722 h 372240"/>
                  <a:gd name="connsiteX4" fmla="*/ 145923 w 332993"/>
                  <a:gd name="connsiteY4" fmla="*/ 299715 h 372240"/>
                  <a:gd name="connsiteX5" fmla="*/ 145923 w 332993"/>
                  <a:gd name="connsiteY5" fmla="*/ 299715 h 372240"/>
                  <a:gd name="connsiteX6" fmla="*/ 145923 w 332993"/>
                  <a:gd name="connsiteY6" fmla="*/ 299715 h 372240"/>
                  <a:gd name="connsiteX7" fmla="*/ 145929 w 332993"/>
                  <a:gd name="connsiteY7" fmla="*/ 299717 h 372240"/>
                  <a:gd name="connsiteX8" fmla="*/ 155237 w 332993"/>
                  <a:gd name="connsiteY8" fmla="*/ 302023 h 372240"/>
                  <a:gd name="connsiteX9" fmla="*/ 156681 w 332993"/>
                  <a:gd name="connsiteY9" fmla="*/ 302371 h 372240"/>
                  <a:gd name="connsiteX10" fmla="*/ 166489 w 332993"/>
                  <a:gd name="connsiteY10" fmla="*/ 304641 h 372240"/>
                  <a:gd name="connsiteX11" fmla="*/ 166521 w 332993"/>
                  <a:gd name="connsiteY11" fmla="*/ 304648 h 372240"/>
                  <a:gd name="connsiteX12" fmla="*/ 332994 w 332993"/>
                  <a:gd name="connsiteY12" fmla="*/ 325452 h 372240"/>
                  <a:gd name="connsiteX13" fmla="*/ 270361 w 332993"/>
                  <a:gd name="connsiteY13" fmla="*/ 237050 h 372240"/>
                  <a:gd name="connsiteX14" fmla="*/ 250463 w 332993"/>
                  <a:gd name="connsiteY14" fmla="*/ 227403 h 372240"/>
                  <a:gd name="connsiteX15" fmla="*/ 250127 w 332993"/>
                  <a:gd name="connsiteY15" fmla="*/ 227243 h 372240"/>
                  <a:gd name="connsiteX16" fmla="*/ 247471 w 332993"/>
                  <a:gd name="connsiteY16" fmla="*/ 225982 h 372240"/>
                  <a:gd name="connsiteX17" fmla="*/ 246902 w 332993"/>
                  <a:gd name="connsiteY17" fmla="*/ 225714 h 372240"/>
                  <a:gd name="connsiteX18" fmla="*/ 244458 w 332993"/>
                  <a:gd name="connsiteY18" fmla="*/ 224568 h 372240"/>
                  <a:gd name="connsiteX19" fmla="*/ 243721 w 332993"/>
                  <a:gd name="connsiteY19" fmla="*/ 224223 h 372240"/>
                  <a:gd name="connsiteX20" fmla="*/ 241478 w 332993"/>
                  <a:gd name="connsiteY20" fmla="*/ 223185 h 372240"/>
                  <a:gd name="connsiteX21" fmla="*/ 240551 w 332993"/>
                  <a:gd name="connsiteY21" fmla="*/ 222758 h 372240"/>
                  <a:gd name="connsiteX22" fmla="*/ 238496 w 332993"/>
                  <a:gd name="connsiteY22" fmla="*/ 221823 h 372240"/>
                  <a:gd name="connsiteX23" fmla="*/ 237433 w 332993"/>
                  <a:gd name="connsiteY23" fmla="*/ 221342 h 372240"/>
                  <a:gd name="connsiteX24" fmla="*/ 235483 w 332993"/>
                  <a:gd name="connsiteY24" fmla="*/ 220470 h 372240"/>
                  <a:gd name="connsiteX25" fmla="*/ 234356 w 332993"/>
                  <a:gd name="connsiteY25" fmla="*/ 219970 h 372240"/>
                  <a:gd name="connsiteX26" fmla="*/ 232491 w 332993"/>
                  <a:gd name="connsiteY26" fmla="*/ 219154 h 372240"/>
                  <a:gd name="connsiteX27" fmla="*/ 231297 w 332993"/>
                  <a:gd name="connsiteY27" fmla="*/ 218637 h 372240"/>
                  <a:gd name="connsiteX28" fmla="*/ 229513 w 332993"/>
                  <a:gd name="connsiteY28" fmla="*/ 217875 h 372240"/>
                  <a:gd name="connsiteX29" fmla="*/ 228259 w 332993"/>
                  <a:gd name="connsiteY29" fmla="*/ 217345 h 372240"/>
                  <a:gd name="connsiteX30" fmla="*/ 226554 w 332993"/>
                  <a:gd name="connsiteY30" fmla="*/ 216635 h 372240"/>
                  <a:gd name="connsiteX31" fmla="*/ 225239 w 332993"/>
                  <a:gd name="connsiteY31" fmla="*/ 216094 h 372240"/>
                  <a:gd name="connsiteX32" fmla="*/ 223595 w 332993"/>
                  <a:gd name="connsiteY32" fmla="*/ 215430 h 372240"/>
                  <a:gd name="connsiteX33" fmla="*/ 222248 w 332993"/>
                  <a:gd name="connsiteY33" fmla="*/ 214894 h 372240"/>
                  <a:gd name="connsiteX34" fmla="*/ 220648 w 332993"/>
                  <a:gd name="connsiteY34" fmla="*/ 214270 h 372240"/>
                  <a:gd name="connsiteX35" fmla="*/ 219272 w 332993"/>
                  <a:gd name="connsiteY35" fmla="*/ 213739 h 372240"/>
                  <a:gd name="connsiteX36" fmla="*/ 217715 w 332993"/>
                  <a:gd name="connsiteY36" fmla="*/ 213155 h 372240"/>
                  <a:gd name="connsiteX37" fmla="*/ 216318 w 332993"/>
                  <a:gd name="connsiteY37" fmla="*/ 212638 h 372240"/>
                  <a:gd name="connsiteX38" fmla="*/ 214795 w 332993"/>
                  <a:gd name="connsiteY38" fmla="*/ 212092 h 372240"/>
                  <a:gd name="connsiteX39" fmla="*/ 213377 w 332993"/>
                  <a:gd name="connsiteY39" fmla="*/ 211588 h 372240"/>
                  <a:gd name="connsiteX40" fmla="*/ 211892 w 332993"/>
                  <a:gd name="connsiteY40" fmla="*/ 211080 h 372240"/>
                  <a:gd name="connsiteX41" fmla="*/ 210461 w 332993"/>
                  <a:gd name="connsiteY41" fmla="*/ 210598 h 372240"/>
                  <a:gd name="connsiteX42" fmla="*/ 208988 w 332993"/>
                  <a:gd name="connsiteY42" fmla="*/ 210121 h 372240"/>
                  <a:gd name="connsiteX43" fmla="*/ 207564 w 332993"/>
                  <a:gd name="connsiteY43" fmla="*/ 209666 h 372240"/>
                  <a:gd name="connsiteX44" fmla="*/ 206107 w 332993"/>
                  <a:gd name="connsiteY44" fmla="*/ 209223 h 372240"/>
                  <a:gd name="connsiteX45" fmla="*/ 204683 w 332993"/>
                  <a:gd name="connsiteY45" fmla="*/ 208796 h 372240"/>
                  <a:gd name="connsiteX46" fmla="*/ 203256 w 332993"/>
                  <a:gd name="connsiteY46" fmla="*/ 208391 h 372240"/>
                  <a:gd name="connsiteX47" fmla="*/ 201817 w 332993"/>
                  <a:gd name="connsiteY47" fmla="*/ 207989 h 372240"/>
                  <a:gd name="connsiteX48" fmla="*/ 200400 w 332993"/>
                  <a:gd name="connsiteY48" fmla="*/ 207618 h 372240"/>
                  <a:gd name="connsiteX49" fmla="*/ 198980 w 332993"/>
                  <a:gd name="connsiteY49" fmla="*/ 207251 h 372240"/>
                  <a:gd name="connsiteX50" fmla="*/ 197542 w 332993"/>
                  <a:gd name="connsiteY50" fmla="*/ 206908 h 372240"/>
                  <a:gd name="connsiteX51" fmla="*/ 196153 w 332993"/>
                  <a:gd name="connsiteY51" fmla="*/ 206583 h 372240"/>
                  <a:gd name="connsiteX52" fmla="*/ 194701 w 332993"/>
                  <a:gd name="connsiteY52" fmla="*/ 206273 h 372240"/>
                  <a:gd name="connsiteX53" fmla="*/ 193350 w 332993"/>
                  <a:gd name="connsiteY53" fmla="*/ 205989 h 372240"/>
                  <a:gd name="connsiteX54" fmla="*/ 191873 w 332993"/>
                  <a:gd name="connsiteY54" fmla="*/ 205711 h 372240"/>
                  <a:gd name="connsiteX55" fmla="*/ 190559 w 332993"/>
                  <a:gd name="connsiteY55" fmla="*/ 205469 h 372240"/>
                  <a:gd name="connsiteX56" fmla="*/ 189057 w 332993"/>
                  <a:gd name="connsiteY56" fmla="*/ 205227 h 372240"/>
                  <a:gd name="connsiteX57" fmla="*/ 187790 w 332993"/>
                  <a:gd name="connsiteY57" fmla="*/ 205027 h 372240"/>
                  <a:gd name="connsiteX58" fmla="*/ 186249 w 332993"/>
                  <a:gd name="connsiteY58" fmla="*/ 204824 h 372240"/>
                  <a:gd name="connsiteX59" fmla="*/ 185037 w 332993"/>
                  <a:gd name="connsiteY59" fmla="*/ 204667 h 372240"/>
                  <a:gd name="connsiteX60" fmla="*/ 183353 w 332993"/>
                  <a:gd name="connsiteY60" fmla="*/ 204495 h 372240"/>
                  <a:gd name="connsiteX61" fmla="*/ 182312 w 332993"/>
                  <a:gd name="connsiteY61" fmla="*/ 204391 h 372240"/>
                  <a:gd name="connsiteX62" fmla="*/ 180351 w 332993"/>
                  <a:gd name="connsiteY62" fmla="*/ 204254 h 372240"/>
                  <a:gd name="connsiteX63" fmla="*/ 179597 w 332993"/>
                  <a:gd name="connsiteY63" fmla="*/ 204202 h 372240"/>
                  <a:gd name="connsiteX64" fmla="*/ 176898 w 332993"/>
                  <a:gd name="connsiteY64" fmla="*/ 204102 h 372240"/>
                  <a:gd name="connsiteX65" fmla="*/ 167921 w 332993"/>
                  <a:gd name="connsiteY65" fmla="*/ 207966 h 372240"/>
                  <a:gd name="connsiteX66" fmla="*/ 167253 w 332993"/>
                  <a:gd name="connsiteY66" fmla="*/ 209061 h 372240"/>
                  <a:gd name="connsiteX67" fmla="*/ 166221 w 332993"/>
                  <a:gd name="connsiteY67" fmla="*/ 211747 h 372240"/>
                  <a:gd name="connsiteX68" fmla="*/ 165679 w 332993"/>
                  <a:gd name="connsiteY68" fmla="*/ 215067 h 372240"/>
                  <a:gd name="connsiteX69" fmla="*/ 165606 w 332993"/>
                  <a:gd name="connsiteY69" fmla="*/ 217057 h 372240"/>
                  <a:gd name="connsiteX70" fmla="*/ 167165 w 332993"/>
                  <a:gd name="connsiteY70" fmla="*/ 228470 h 372240"/>
                  <a:gd name="connsiteX71" fmla="*/ 168234 w 332993"/>
                  <a:gd name="connsiteY71" fmla="*/ 232542 h 372240"/>
                  <a:gd name="connsiteX72" fmla="*/ 169596 w 332993"/>
                  <a:gd name="connsiteY72" fmla="*/ 236925 h 372240"/>
                  <a:gd name="connsiteX73" fmla="*/ 171037 w 332993"/>
                  <a:gd name="connsiteY73" fmla="*/ 241027 h 372240"/>
                  <a:gd name="connsiteX74" fmla="*/ 175187 w 332993"/>
                  <a:gd name="connsiteY74" fmla="*/ 251101 h 372240"/>
                  <a:gd name="connsiteX75" fmla="*/ 175682 w 332993"/>
                  <a:gd name="connsiteY75" fmla="*/ 252165 h 372240"/>
                  <a:gd name="connsiteX76" fmla="*/ 175749 w 332993"/>
                  <a:gd name="connsiteY76" fmla="*/ 252305 h 372240"/>
                  <a:gd name="connsiteX77" fmla="*/ 160687 w 332993"/>
                  <a:gd name="connsiteY77" fmla="*/ 248971 h 372240"/>
                  <a:gd name="connsiteX78" fmla="*/ 134674 w 332993"/>
                  <a:gd name="connsiteY78" fmla="*/ 242356 h 372240"/>
                  <a:gd name="connsiteX79" fmla="*/ 69826 w 332993"/>
                  <a:gd name="connsiteY79" fmla="*/ 219701 h 372240"/>
                  <a:gd name="connsiteX80" fmla="*/ 14851 w 332993"/>
                  <a:gd name="connsiteY80" fmla="*/ 105254 h 372240"/>
                  <a:gd name="connsiteX81" fmla="*/ 14851 w 332993"/>
                  <a:gd name="connsiteY81" fmla="*/ 105254 h 372240"/>
                  <a:gd name="connsiteX82" fmla="*/ 14851 w 332993"/>
                  <a:gd name="connsiteY82" fmla="*/ 105253 h 372240"/>
                  <a:gd name="connsiteX83" fmla="*/ 18496 w 332993"/>
                  <a:gd name="connsiteY83" fmla="*/ 108255 h 372240"/>
                  <a:gd name="connsiteX84" fmla="*/ 19417 w 332993"/>
                  <a:gd name="connsiteY84" fmla="*/ 108983 h 372240"/>
                  <a:gd name="connsiteX85" fmla="*/ 22906 w 332993"/>
                  <a:gd name="connsiteY85" fmla="*/ 111654 h 372240"/>
                  <a:gd name="connsiteX86" fmla="*/ 23301 w 332993"/>
                  <a:gd name="connsiteY86" fmla="*/ 111950 h 372240"/>
                  <a:gd name="connsiteX87" fmla="*/ 27538 w 332993"/>
                  <a:gd name="connsiteY87" fmla="*/ 114975 h 372240"/>
                  <a:gd name="connsiteX88" fmla="*/ 28119 w 332993"/>
                  <a:gd name="connsiteY88" fmla="*/ 115372 h 372240"/>
                  <a:gd name="connsiteX89" fmla="*/ 32391 w 332993"/>
                  <a:gd name="connsiteY89" fmla="*/ 118224 h 372240"/>
                  <a:gd name="connsiteX90" fmla="*/ 32606 w 332993"/>
                  <a:gd name="connsiteY90" fmla="*/ 118366 h 372240"/>
                  <a:gd name="connsiteX91" fmla="*/ 247544 w 332993"/>
                  <a:gd name="connsiteY91" fmla="*/ 182415 h 372240"/>
                  <a:gd name="connsiteX92" fmla="*/ 233764 w 332993"/>
                  <a:gd name="connsiteY92" fmla="*/ 126265 h 372240"/>
                  <a:gd name="connsiteX93" fmla="*/ 17105 w 332993"/>
                  <a:gd name="connsiteY93" fmla="*/ 52595 h 372240"/>
                  <a:gd name="connsiteX94" fmla="*/ 16677 w 332993"/>
                  <a:gd name="connsiteY94" fmla="*/ 52240 h 372240"/>
                  <a:gd name="connsiteX95" fmla="*/ 13110 w 332993"/>
                  <a:gd name="connsiteY95" fmla="*/ 49181 h 372240"/>
                  <a:gd name="connsiteX96" fmla="*/ 12546 w 332993"/>
                  <a:gd name="connsiteY96" fmla="*/ 48684 h 372240"/>
                  <a:gd name="connsiteX97" fmla="*/ 8944 w 332993"/>
                  <a:gd name="connsiteY97" fmla="*/ 45315 h 372240"/>
                  <a:gd name="connsiteX98" fmla="*/ 8452 w 332993"/>
                  <a:gd name="connsiteY98" fmla="*/ 44821 h 372240"/>
                  <a:gd name="connsiteX99" fmla="*/ 5666 w 332993"/>
                  <a:gd name="connsiteY99" fmla="*/ 41962 h 372240"/>
                  <a:gd name="connsiteX100" fmla="*/ 4842 w 332993"/>
                  <a:gd name="connsiteY100" fmla="*/ 41078 h 372240"/>
                  <a:gd name="connsiteX101" fmla="*/ 1883 w 332993"/>
                  <a:gd name="connsiteY101" fmla="*/ 37721 h 372240"/>
                  <a:gd name="connsiteX102" fmla="*/ 1878 w 332993"/>
                  <a:gd name="connsiteY102" fmla="*/ 37714 h 372240"/>
                  <a:gd name="connsiteX103" fmla="*/ 1878 w 332993"/>
                  <a:gd name="connsiteY103" fmla="*/ 37714 h 372240"/>
                  <a:gd name="connsiteX104" fmla="*/ 1878 w 332993"/>
                  <a:gd name="connsiteY104" fmla="*/ 37714 h 372240"/>
                  <a:gd name="connsiteX105" fmla="*/ 0 w 332993"/>
                  <a:gd name="connsiteY105" fmla="*/ 0 h 372240"/>
                  <a:gd name="connsiteX106" fmla="*/ 299531 w 332993"/>
                  <a:gd name="connsiteY106" fmla="*/ 372240 h 372240"/>
                  <a:gd name="connsiteX107" fmla="*/ 174282 w 332993"/>
                  <a:gd name="connsiteY107" fmla="*/ 319953 h 372240"/>
                  <a:gd name="connsiteX108" fmla="*/ 173555 w 332993"/>
                  <a:gd name="connsiteY108" fmla="*/ 319481 h 372240"/>
                  <a:gd name="connsiteX109" fmla="*/ 241300 w 332993"/>
                  <a:gd name="connsiteY109" fmla="*/ 241300 h 372240"/>
                  <a:gd name="connsiteX110" fmla="*/ 266700 w 332993"/>
                  <a:gd name="connsiteY110" fmla="*/ 279400 h 372240"/>
                  <a:gd name="connsiteX111" fmla="*/ 190500 w 332993"/>
                  <a:gd name="connsiteY111" fmla="*/ 241300 h 372240"/>
                  <a:gd name="connsiteX112" fmla="*/ 241300 w 332993"/>
                  <a:gd name="connsiteY112" fmla="*/ 241300 h 37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332993" h="372240">
                    <a:moveTo>
                      <a:pt x="173555" y="319481"/>
                    </a:moveTo>
                    <a:cubicBezTo>
                      <a:pt x="167584" y="315593"/>
                      <a:pt x="161730" y="311544"/>
                      <a:pt x="155996" y="307338"/>
                    </a:cubicBezTo>
                    <a:cubicBezTo>
                      <a:pt x="155365" y="306876"/>
                      <a:pt x="154738" y="306413"/>
                      <a:pt x="154110" y="305948"/>
                    </a:cubicBezTo>
                    <a:cubicBezTo>
                      <a:pt x="151359" y="303903"/>
                      <a:pt x="148625" y="301838"/>
                      <a:pt x="145933" y="299722"/>
                    </a:cubicBezTo>
                    <a:cubicBezTo>
                      <a:pt x="145929" y="299720"/>
                      <a:pt x="145926" y="299717"/>
                      <a:pt x="145923" y="299715"/>
                    </a:cubicBezTo>
                    <a:lnTo>
                      <a:pt x="145923" y="299715"/>
                    </a:lnTo>
                    <a:lnTo>
                      <a:pt x="145923" y="299715"/>
                    </a:lnTo>
                    <a:cubicBezTo>
                      <a:pt x="145925" y="299715"/>
                      <a:pt x="145928" y="299717"/>
                      <a:pt x="145929" y="299717"/>
                    </a:cubicBezTo>
                    <a:cubicBezTo>
                      <a:pt x="148995" y="300503"/>
                      <a:pt x="152105" y="301269"/>
                      <a:pt x="155237" y="302023"/>
                    </a:cubicBezTo>
                    <a:cubicBezTo>
                      <a:pt x="155718" y="302139"/>
                      <a:pt x="156197" y="302257"/>
                      <a:pt x="156681" y="302371"/>
                    </a:cubicBezTo>
                    <a:cubicBezTo>
                      <a:pt x="159918" y="303144"/>
                      <a:pt x="163184" y="303903"/>
                      <a:pt x="166489" y="304641"/>
                    </a:cubicBezTo>
                    <a:cubicBezTo>
                      <a:pt x="166500" y="304644"/>
                      <a:pt x="166510" y="304646"/>
                      <a:pt x="166521" y="304648"/>
                    </a:cubicBezTo>
                    <a:cubicBezTo>
                      <a:pt x="215581" y="315617"/>
                      <a:pt x="272169" y="322890"/>
                      <a:pt x="332994" y="325452"/>
                    </a:cubicBezTo>
                    <a:cubicBezTo>
                      <a:pt x="308151" y="299236"/>
                      <a:pt x="286999" y="269492"/>
                      <a:pt x="270361" y="237050"/>
                    </a:cubicBezTo>
                    <a:cubicBezTo>
                      <a:pt x="263642" y="233780"/>
                      <a:pt x="257007" y="230524"/>
                      <a:pt x="250463" y="227403"/>
                    </a:cubicBezTo>
                    <a:cubicBezTo>
                      <a:pt x="250350" y="227349"/>
                      <a:pt x="250238" y="227295"/>
                      <a:pt x="250127" y="227243"/>
                    </a:cubicBezTo>
                    <a:cubicBezTo>
                      <a:pt x="249239" y="226820"/>
                      <a:pt x="248355" y="226400"/>
                      <a:pt x="247471" y="225982"/>
                    </a:cubicBezTo>
                    <a:cubicBezTo>
                      <a:pt x="247282" y="225893"/>
                      <a:pt x="247091" y="225803"/>
                      <a:pt x="246902" y="225714"/>
                    </a:cubicBezTo>
                    <a:cubicBezTo>
                      <a:pt x="246086" y="225328"/>
                      <a:pt x="245270" y="224947"/>
                      <a:pt x="244458" y="224568"/>
                    </a:cubicBezTo>
                    <a:cubicBezTo>
                      <a:pt x="244211" y="224453"/>
                      <a:pt x="243965" y="224338"/>
                      <a:pt x="243721" y="224223"/>
                    </a:cubicBezTo>
                    <a:cubicBezTo>
                      <a:pt x="242972" y="223874"/>
                      <a:pt x="242224" y="223530"/>
                      <a:pt x="241478" y="223185"/>
                    </a:cubicBezTo>
                    <a:cubicBezTo>
                      <a:pt x="241168" y="223042"/>
                      <a:pt x="240859" y="222899"/>
                      <a:pt x="240551" y="222758"/>
                    </a:cubicBezTo>
                    <a:cubicBezTo>
                      <a:pt x="239865" y="222444"/>
                      <a:pt x="239181" y="222133"/>
                      <a:pt x="238496" y="221823"/>
                    </a:cubicBezTo>
                    <a:cubicBezTo>
                      <a:pt x="238142" y="221663"/>
                      <a:pt x="237787" y="221502"/>
                      <a:pt x="237433" y="221342"/>
                    </a:cubicBezTo>
                    <a:cubicBezTo>
                      <a:pt x="236782" y="221048"/>
                      <a:pt x="236133" y="220759"/>
                      <a:pt x="235483" y="220470"/>
                    </a:cubicBezTo>
                    <a:cubicBezTo>
                      <a:pt x="235107" y="220304"/>
                      <a:pt x="234731" y="220135"/>
                      <a:pt x="234356" y="219970"/>
                    </a:cubicBezTo>
                    <a:cubicBezTo>
                      <a:pt x="233732" y="219696"/>
                      <a:pt x="233112" y="219424"/>
                      <a:pt x="232491" y="219154"/>
                    </a:cubicBezTo>
                    <a:cubicBezTo>
                      <a:pt x="232093" y="218981"/>
                      <a:pt x="231694" y="218807"/>
                      <a:pt x="231297" y="218637"/>
                    </a:cubicBezTo>
                    <a:cubicBezTo>
                      <a:pt x="230702" y="218380"/>
                      <a:pt x="230107" y="218127"/>
                      <a:pt x="229513" y="217875"/>
                    </a:cubicBezTo>
                    <a:cubicBezTo>
                      <a:pt x="229094" y="217697"/>
                      <a:pt x="228676" y="217519"/>
                      <a:pt x="228259" y="217345"/>
                    </a:cubicBezTo>
                    <a:cubicBezTo>
                      <a:pt x="227689" y="217105"/>
                      <a:pt x="227120" y="216870"/>
                      <a:pt x="226554" y="216635"/>
                    </a:cubicBezTo>
                    <a:cubicBezTo>
                      <a:pt x="226116" y="216454"/>
                      <a:pt x="225676" y="216271"/>
                      <a:pt x="225239" y="216094"/>
                    </a:cubicBezTo>
                    <a:cubicBezTo>
                      <a:pt x="224690" y="215870"/>
                      <a:pt x="224142" y="215649"/>
                      <a:pt x="223595" y="215430"/>
                    </a:cubicBezTo>
                    <a:cubicBezTo>
                      <a:pt x="223145" y="215251"/>
                      <a:pt x="222696" y="215070"/>
                      <a:pt x="222248" y="214894"/>
                    </a:cubicBezTo>
                    <a:cubicBezTo>
                      <a:pt x="221713" y="214682"/>
                      <a:pt x="221182" y="214476"/>
                      <a:pt x="220648" y="214270"/>
                    </a:cubicBezTo>
                    <a:cubicBezTo>
                      <a:pt x="220189" y="214092"/>
                      <a:pt x="219731" y="213914"/>
                      <a:pt x="219272" y="213739"/>
                    </a:cubicBezTo>
                    <a:cubicBezTo>
                      <a:pt x="218751" y="213541"/>
                      <a:pt x="218234" y="213349"/>
                      <a:pt x="217715" y="213155"/>
                    </a:cubicBezTo>
                    <a:cubicBezTo>
                      <a:pt x="217249" y="212982"/>
                      <a:pt x="216783" y="212808"/>
                      <a:pt x="216318" y="212638"/>
                    </a:cubicBezTo>
                    <a:cubicBezTo>
                      <a:pt x="215810" y="212452"/>
                      <a:pt x="215302" y="212273"/>
                      <a:pt x="214795" y="212092"/>
                    </a:cubicBezTo>
                    <a:cubicBezTo>
                      <a:pt x="214322" y="211923"/>
                      <a:pt x="213849" y="211753"/>
                      <a:pt x="213377" y="211588"/>
                    </a:cubicBezTo>
                    <a:cubicBezTo>
                      <a:pt x="212881" y="211415"/>
                      <a:pt x="212387" y="211249"/>
                      <a:pt x="211892" y="211080"/>
                    </a:cubicBezTo>
                    <a:cubicBezTo>
                      <a:pt x="211415" y="210918"/>
                      <a:pt x="210937" y="210755"/>
                      <a:pt x="210461" y="210598"/>
                    </a:cubicBezTo>
                    <a:cubicBezTo>
                      <a:pt x="209969" y="210434"/>
                      <a:pt x="209479" y="210279"/>
                      <a:pt x="208988" y="210121"/>
                    </a:cubicBezTo>
                    <a:cubicBezTo>
                      <a:pt x="208513" y="209969"/>
                      <a:pt x="208037" y="209815"/>
                      <a:pt x="207564" y="209666"/>
                    </a:cubicBezTo>
                    <a:cubicBezTo>
                      <a:pt x="207078" y="209513"/>
                      <a:pt x="206592" y="209369"/>
                      <a:pt x="206107" y="209223"/>
                    </a:cubicBezTo>
                    <a:cubicBezTo>
                      <a:pt x="205632" y="209080"/>
                      <a:pt x="205156" y="208934"/>
                      <a:pt x="204683" y="208796"/>
                    </a:cubicBezTo>
                    <a:cubicBezTo>
                      <a:pt x="204205" y="208656"/>
                      <a:pt x="203730" y="208524"/>
                      <a:pt x="203256" y="208391"/>
                    </a:cubicBezTo>
                    <a:cubicBezTo>
                      <a:pt x="202776" y="208256"/>
                      <a:pt x="202295" y="208118"/>
                      <a:pt x="201817" y="207989"/>
                    </a:cubicBezTo>
                    <a:cubicBezTo>
                      <a:pt x="201343" y="207861"/>
                      <a:pt x="200871" y="207742"/>
                      <a:pt x="200400" y="207618"/>
                    </a:cubicBezTo>
                    <a:cubicBezTo>
                      <a:pt x="199927" y="207496"/>
                      <a:pt x="199452" y="207369"/>
                      <a:pt x="198980" y="207251"/>
                    </a:cubicBezTo>
                    <a:cubicBezTo>
                      <a:pt x="198499" y="207132"/>
                      <a:pt x="198022" y="207023"/>
                      <a:pt x="197542" y="206908"/>
                    </a:cubicBezTo>
                    <a:cubicBezTo>
                      <a:pt x="197079" y="206799"/>
                      <a:pt x="196615" y="206686"/>
                      <a:pt x="196153" y="206583"/>
                    </a:cubicBezTo>
                    <a:cubicBezTo>
                      <a:pt x="195667" y="206473"/>
                      <a:pt x="195185" y="206375"/>
                      <a:pt x="194701" y="206273"/>
                    </a:cubicBezTo>
                    <a:cubicBezTo>
                      <a:pt x="194250" y="206178"/>
                      <a:pt x="193799" y="206078"/>
                      <a:pt x="193350" y="205989"/>
                    </a:cubicBezTo>
                    <a:cubicBezTo>
                      <a:pt x="192856" y="205891"/>
                      <a:pt x="192365" y="205804"/>
                      <a:pt x="191873" y="205711"/>
                    </a:cubicBezTo>
                    <a:cubicBezTo>
                      <a:pt x="191435" y="205630"/>
                      <a:pt x="190995" y="205543"/>
                      <a:pt x="190559" y="205469"/>
                    </a:cubicBezTo>
                    <a:cubicBezTo>
                      <a:pt x="190057" y="205381"/>
                      <a:pt x="189557" y="205307"/>
                      <a:pt x="189057" y="205227"/>
                    </a:cubicBezTo>
                    <a:cubicBezTo>
                      <a:pt x="188635" y="205161"/>
                      <a:pt x="188211" y="205088"/>
                      <a:pt x="187790" y="205027"/>
                    </a:cubicBezTo>
                    <a:cubicBezTo>
                      <a:pt x="187274" y="204953"/>
                      <a:pt x="186763" y="204891"/>
                      <a:pt x="186249" y="204824"/>
                    </a:cubicBezTo>
                    <a:cubicBezTo>
                      <a:pt x="185845" y="204772"/>
                      <a:pt x="185439" y="204713"/>
                      <a:pt x="185037" y="204667"/>
                    </a:cubicBezTo>
                    <a:cubicBezTo>
                      <a:pt x="184474" y="204602"/>
                      <a:pt x="183913" y="204551"/>
                      <a:pt x="183353" y="204495"/>
                    </a:cubicBezTo>
                    <a:cubicBezTo>
                      <a:pt x="183005" y="204462"/>
                      <a:pt x="182658" y="204421"/>
                      <a:pt x="182312" y="204391"/>
                    </a:cubicBezTo>
                    <a:cubicBezTo>
                      <a:pt x="181656" y="204335"/>
                      <a:pt x="181004" y="204294"/>
                      <a:pt x="180351" y="204254"/>
                    </a:cubicBezTo>
                    <a:cubicBezTo>
                      <a:pt x="180100" y="204238"/>
                      <a:pt x="179848" y="204216"/>
                      <a:pt x="179597" y="204202"/>
                    </a:cubicBezTo>
                    <a:cubicBezTo>
                      <a:pt x="178694" y="204154"/>
                      <a:pt x="177794" y="204119"/>
                      <a:pt x="176898" y="204102"/>
                    </a:cubicBezTo>
                    <a:cubicBezTo>
                      <a:pt x="172510" y="204016"/>
                      <a:pt x="169667" y="205500"/>
                      <a:pt x="167921" y="207966"/>
                    </a:cubicBezTo>
                    <a:cubicBezTo>
                      <a:pt x="167677" y="208312"/>
                      <a:pt x="167456" y="208678"/>
                      <a:pt x="167253" y="209061"/>
                    </a:cubicBezTo>
                    <a:cubicBezTo>
                      <a:pt x="166821" y="209882"/>
                      <a:pt x="166473" y="210774"/>
                      <a:pt x="166221" y="211747"/>
                    </a:cubicBezTo>
                    <a:cubicBezTo>
                      <a:pt x="165952" y="212785"/>
                      <a:pt x="165768" y="213890"/>
                      <a:pt x="165679" y="215067"/>
                    </a:cubicBezTo>
                    <a:cubicBezTo>
                      <a:pt x="165630" y="215713"/>
                      <a:pt x="165608" y="216378"/>
                      <a:pt x="165606" y="217057"/>
                    </a:cubicBezTo>
                    <a:cubicBezTo>
                      <a:pt x="165605" y="220591"/>
                      <a:pt x="166230" y="224534"/>
                      <a:pt x="167165" y="228470"/>
                    </a:cubicBezTo>
                    <a:cubicBezTo>
                      <a:pt x="167489" y="229834"/>
                      <a:pt x="167846" y="231197"/>
                      <a:pt x="168234" y="232542"/>
                    </a:cubicBezTo>
                    <a:cubicBezTo>
                      <a:pt x="168664" y="234034"/>
                      <a:pt x="169123" y="235502"/>
                      <a:pt x="169596" y="236925"/>
                    </a:cubicBezTo>
                    <a:cubicBezTo>
                      <a:pt x="170069" y="238347"/>
                      <a:pt x="170555" y="239722"/>
                      <a:pt x="171037" y="241027"/>
                    </a:cubicBezTo>
                    <a:cubicBezTo>
                      <a:pt x="172725" y="245593"/>
                      <a:pt x="174358" y="249293"/>
                      <a:pt x="175187" y="251101"/>
                    </a:cubicBezTo>
                    <a:cubicBezTo>
                      <a:pt x="175424" y="251617"/>
                      <a:pt x="175595" y="251981"/>
                      <a:pt x="175682" y="252165"/>
                    </a:cubicBezTo>
                    <a:cubicBezTo>
                      <a:pt x="175727" y="252257"/>
                      <a:pt x="175749" y="252305"/>
                      <a:pt x="175749" y="252305"/>
                    </a:cubicBezTo>
                    <a:cubicBezTo>
                      <a:pt x="170650" y="251231"/>
                      <a:pt x="165629" y="250120"/>
                      <a:pt x="160687" y="248971"/>
                    </a:cubicBezTo>
                    <a:cubicBezTo>
                      <a:pt x="151741" y="246890"/>
                      <a:pt x="143073" y="244678"/>
                      <a:pt x="134674" y="242356"/>
                    </a:cubicBezTo>
                    <a:cubicBezTo>
                      <a:pt x="110596" y="235699"/>
                      <a:pt x="88822" y="228092"/>
                      <a:pt x="69826" y="219701"/>
                    </a:cubicBezTo>
                    <a:cubicBezTo>
                      <a:pt x="45504" y="185317"/>
                      <a:pt x="26759" y="146747"/>
                      <a:pt x="14851" y="105254"/>
                    </a:cubicBezTo>
                    <a:lnTo>
                      <a:pt x="14851" y="105254"/>
                    </a:lnTo>
                    <a:cubicBezTo>
                      <a:pt x="14851" y="105254"/>
                      <a:pt x="14851" y="105254"/>
                      <a:pt x="14851" y="105253"/>
                    </a:cubicBezTo>
                    <a:cubicBezTo>
                      <a:pt x="16029" y="106261"/>
                      <a:pt x="17251" y="107259"/>
                      <a:pt x="18496" y="108255"/>
                    </a:cubicBezTo>
                    <a:cubicBezTo>
                      <a:pt x="18801" y="108498"/>
                      <a:pt x="19109" y="108741"/>
                      <a:pt x="19417" y="108983"/>
                    </a:cubicBezTo>
                    <a:cubicBezTo>
                      <a:pt x="20555" y="109879"/>
                      <a:pt x="21714" y="110769"/>
                      <a:pt x="22906" y="111654"/>
                    </a:cubicBezTo>
                    <a:cubicBezTo>
                      <a:pt x="23039" y="111752"/>
                      <a:pt x="23168" y="111852"/>
                      <a:pt x="23301" y="111950"/>
                    </a:cubicBezTo>
                    <a:cubicBezTo>
                      <a:pt x="24678" y="112967"/>
                      <a:pt x="26092" y="113973"/>
                      <a:pt x="27538" y="114975"/>
                    </a:cubicBezTo>
                    <a:cubicBezTo>
                      <a:pt x="27730" y="115108"/>
                      <a:pt x="27926" y="115240"/>
                      <a:pt x="28119" y="115372"/>
                    </a:cubicBezTo>
                    <a:cubicBezTo>
                      <a:pt x="29513" y="116329"/>
                      <a:pt x="30934" y="117280"/>
                      <a:pt x="32391" y="118224"/>
                    </a:cubicBezTo>
                    <a:cubicBezTo>
                      <a:pt x="32463" y="118270"/>
                      <a:pt x="32534" y="118318"/>
                      <a:pt x="32606" y="118366"/>
                    </a:cubicBezTo>
                    <a:cubicBezTo>
                      <a:pt x="78386" y="147931"/>
                      <a:pt x="154991" y="170936"/>
                      <a:pt x="247544" y="182415"/>
                    </a:cubicBezTo>
                    <a:cubicBezTo>
                      <a:pt x="241583" y="164263"/>
                      <a:pt x="236955" y="145507"/>
                      <a:pt x="233764" y="126265"/>
                    </a:cubicBezTo>
                    <a:cubicBezTo>
                      <a:pt x="136088" y="112700"/>
                      <a:pt x="57799" y="86043"/>
                      <a:pt x="17105" y="52595"/>
                    </a:cubicBezTo>
                    <a:cubicBezTo>
                      <a:pt x="16961" y="52476"/>
                      <a:pt x="16821" y="52357"/>
                      <a:pt x="16677" y="52240"/>
                    </a:cubicBezTo>
                    <a:cubicBezTo>
                      <a:pt x="15453" y="51225"/>
                      <a:pt x="14264" y="50206"/>
                      <a:pt x="13110" y="49181"/>
                    </a:cubicBezTo>
                    <a:cubicBezTo>
                      <a:pt x="12922" y="49016"/>
                      <a:pt x="12732" y="48851"/>
                      <a:pt x="12546" y="48684"/>
                    </a:cubicBezTo>
                    <a:cubicBezTo>
                      <a:pt x="11306" y="47568"/>
                      <a:pt x="10101" y="46445"/>
                      <a:pt x="8944" y="45315"/>
                    </a:cubicBezTo>
                    <a:cubicBezTo>
                      <a:pt x="8776" y="45152"/>
                      <a:pt x="8619" y="44987"/>
                      <a:pt x="8452" y="44821"/>
                    </a:cubicBezTo>
                    <a:cubicBezTo>
                      <a:pt x="7493" y="43874"/>
                      <a:pt x="6566" y="42920"/>
                      <a:pt x="5666" y="41962"/>
                    </a:cubicBezTo>
                    <a:cubicBezTo>
                      <a:pt x="5390" y="41669"/>
                      <a:pt x="5113" y="41373"/>
                      <a:pt x="4842" y="41078"/>
                    </a:cubicBezTo>
                    <a:cubicBezTo>
                      <a:pt x="3820" y="39964"/>
                      <a:pt x="2824" y="38846"/>
                      <a:pt x="1883" y="37721"/>
                    </a:cubicBezTo>
                    <a:cubicBezTo>
                      <a:pt x="1881" y="37719"/>
                      <a:pt x="1880" y="37717"/>
                      <a:pt x="1878" y="37714"/>
                    </a:cubicBezTo>
                    <a:lnTo>
                      <a:pt x="1878" y="37714"/>
                    </a:lnTo>
                    <a:cubicBezTo>
                      <a:pt x="1878" y="37714"/>
                      <a:pt x="1878" y="37714"/>
                      <a:pt x="1878" y="37714"/>
                    </a:cubicBezTo>
                    <a:cubicBezTo>
                      <a:pt x="652" y="25308"/>
                      <a:pt x="0" y="12730"/>
                      <a:pt x="0" y="0"/>
                    </a:cubicBezTo>
                    <a:cubicBezTo>
                      <a:pt x="0" y="182455"/>
                      <a:pt x="128262" y="334926"/>
                      <a:pt x="299531" y="372240"/>
                    </a:cubicBezTo>
                    <a:cubicBezTo>
                      <a:pt x="254241" y="362348"/>
                      <a:pt x="211979" y="344378"/>
                      <a:pt x="174282" y="319953"/>
                    </a:cubicBezTo>
                    <a:cubicBezTo>
                      <a:pt x="174039" y="319796"/>
                      <a:pt x="173796" y="319638"/>
                      <a:pt x="173555" y="319481"/>
                    </a:cubicBezTo>
                    <a:close/>
                    <a:moveTo>
                      <a:pt x="241300" y="241300"/>
                    </a:moveTo>
                    <a:cubicBezTo>
                      <a:pt x="256646" y="250296"/>
                      <a:pt x="267494" y="261144"/>
                      <a:pt x="266700" y="279400"/>
                    </a:cubicBezTo>
                    <a:cubicBezTo>
                      <a:pt x="265906" y="297656"/>
                      <a:pt x="192881" y="260350"/>
                      <a:pt x="190500" y="241300"/>
                    </a:cubicBezTo>
                    <a:cubicBezTo>
                      <a:pt x="188119" y="222250"/>
                      <a:pt x="221920" y="229938"/>
                      <a:pt x="241300" y="2413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" name="Freeform: Shape 342">
                <a:extLst>
                  <a:ext uri="{FF2B5EF4-FFF2-40B4-BE49-F238E27FC236}">
                    <a16:creationId xmlns:a16="http://schemas.microsoft.com/office/drawing/2014/main" id="{70FB8ED9-06F6-491D-A890-57F4303E8135}"/>
                  </a:ext>
                </a:extLst>
              </p:cNvPr>
              <p:cNvSpPr/>
              <p:nvPr/>
            </p:nvSpPr>
            <p:spPr>
              <a:xfrm>
                <a:off x="2820395" y="3414334"/>
                <a:ext cx="4527" cy="292"/>
              </a:xfrm>
              <a:custGeom>
                <a:avLst/>
                <a:gdLst>
                  <a:gd name="connsiteX0" fmla="*/ 0 w 4527"/>
                  <a:gd name="connsiteY0" fmla="*/ 0 h 292"/>
                  <a:gd name="connsiteX1" fmla="*/ 4528 w 4527"/>
                  <a:gd name="connsiteY1" fmla="*/ 292 h 292"/>
                  <a:gd name="connsiteX2" fmla="*/ 0 w 4527"/>
                  <a:gd name="connsiteY2" fmla="*/ 0 h 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27" h="292">
                    <a:moveTo>
                      <a:pt x="0" y="0"/>
                    </a:moveTo>
                    <a:cubicBezTo>
                      <a:pt x="1511" y="90"/>
                      <a:pt x="3021" y="186"/>
                      <a:pt x="4528" y="292"/>
                    </a:cubicBezTo>
                    <a:cubicBezTo>
                      <a:pt x="3021" y="186"/>
                      <a:pt x="1511" y="89"/>
                      <a:pt x="0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id="{21CE9892-9355-4015-8954-0D427B07328A}"/>
                  </a:ext>
                </a:extLst>
              </p:cNvPr>
              <p:cNvSpPr/>
              <p:nvPr/>
            </p:nvSpPr>
            <p:spPr>
              <a:xfrm>
                <a:off x="2797521" y="3413646"/>
                <a:ext cx="6826" cy="63"/>
              </a:xfrm>
              <a:custGeom>
                <a:avLst/>
                <a:gdLst>
                  <a:gd name="connsiteX0" fmla="*/ 0 w 6826"/>
                  <a:gd name="connsiteY0" fmla="*/ 0 h 63"/>
                  <a:gd name="connsiteX1" fmla="*/ 6826 w 6826"/>
                  <a:gd name="connsiteY1" fmla="*/ 64 h 63"/>
                  <a:gd name="connsiteX2" fmla="*/ 0 w 6826"/>
                  <a:gd name="connsiteY2" fmla="*/ 0 h 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26" h="63">
                    <a:moveTo>
                      <a:pt x="0" y="0"/>
                    </a:moveTo>
                    <a:cubicBezTo>
                      <a:pt x="2280" y="0"/>
                      <a:pt x="4555" y="22"/>
                      <a:pt x="6826" y="64"/>
                    </a:cubicBezTo>
                    <a:cubicBezTo>
                      <a:pt x="4555" y="22"/>
                      <a:pt x="2280" y="0"/>
                      <a:pt x="0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id="{16242449-202C-4399-AEDE-5BF7F708CA0C}"/>
                  </a:ext>
                </a:extLst>
              </p:cNvPr>
              <p:cNvSpPr/>
              <p:nvPr/>
            </p:nvSpPr>
            <p:spPr>
              <a:xfrm>
                <a:off x="2769847" y="3414292"/>
                <a:ext cx="5473" cy="355"/>
              </a:xfrm>
              <a:custGeom>
                <a:avLst/>
                <a:gdLst>
                  <a:gd name="connsiteX0" fmla="*/ 0 w 5473"/>
                  <a:gd name="connsiteY0" fmla="*/ 356 h 355"/>
                  <a:gd name="connsiteX1" fmla="*/ 5474 w 5473"/>
                  <a:gd name="connsiteY1" fmla="*/ 0 h 355"/>
                  <a:gd name="connsiteX2" fmla="*/ 0 w 5473"/>
                  <a:gd name="connsiteY2" fmla="*/ 356 h 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73" h="355">
                    <a:moveTo>
                      <a:pt x="0" y="356"/>
                    </a:moveTo>
                    <a:cubicBezTo>
                      <a:pt x="1821" y="224"/>
                      <a:pt x="3645" y="106"/>
                      <a:pt x="5474" y="0"/>
                    </a:cubicBezTo>
                    <a:cubicBezTo>
                      <a:pt x="3647" y="106"/>
                      <a:pt x="1822" y="225"/>
                      <a:pt x="0" y="35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6" name="Freeform: Shape 345">
                <a:extLst>
                  <a:ext uri="{FF2B5EF4-FFF2-40B4-BE49-F238E27FC236}">
                    <a16:creationId xmlns:a16="http://schemas.microsoft.com/office/drawing/2014/main" id="{4544F98E-2449-423F-810C-DA3AFB16F8F2}"/>
                  </a:ext>
                </a:extLst>
              </p:cNvPr>
              <p:cNvSpPr/>
              <p:nvPr/>
            </p:nvSpPr>
            <p:spPr>
              <a:xfrm>
                <a:off x="2790823" y="3413646"/>
                <a:ext cx="6697" cy="61"/>
              </a:xfrm>
              <a:custGeom>
                <a:avLst/>
                <a:gdLst>
                  <a:gd name="connsiteX0" fmla="*/ 6698 w 6697"/>
                  <a:gd name="connsiteY0" fmla="*/ 0 h 61"/>
                  <a:gd name="connsiteX1" fmla="*/ 0 w 6697"/>
                  <a:gd name="connsiteY1" fmla="*/ 62 h 61"/>
                  <a:gd name="connsiteX2" fmla="*/ 946 w 6697"/>
                  <a:gd name="connsiteY2" fmla="*/ 52 h 61"/>
                  <a:gd name="connsiteX3" fmla="*/ 6698 w 6697"/>
                  <a:gd name="connsiteY3" fmla="*/ 0 h 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97" h="61">
                    <a:moveTo>
                      <a:pt x="6698" y="0"/>
                    </a:moveTo>
                    <a:cubicBezTo>
                      <a:pt x="4461" y="0"/>
                      <a:pt x="2229" y="24"/>
                      <a:pt x="0" y="62"/>
                    </a:cubicBezTo>
                    <a:cubicBezTo>
                      <a:pt x="314" y="57"/>
                      <a:pt x="630" y="59"/>
                      <a:pt x="946" y="52"/>
                    </a:cubicBezTo>
                    <a:cubicBezTo>
                      <a:pt x="2859" y="19"/>
                      <a:pt x="4777" y="0"/>
                      <a:pt x="6698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270D7C2D-BEE8-49FE-A837-47D31A2B3E35}"/>
                  </a:ext>
                </a:extLst>
              </p:cNvPr>
              <p:cNvSpPr/>
              <p:nvPr/>
            </p:nvSpPr>
            <p:spPr>
              <a:xfrm>
                <a:off x="3110668" y="3577620"/>
                <a:ext cx="12139" cy="18613"/>
              </a:xfrm>
              <a:custGeom>
                <a:avLst/>
                <a:gdLst>
                  <a:gd name="connsiteX0" fmla="*/ 12057 w 12139"/>
                  <a:gd name="connsiteY0" fmla="*/ 18613 h 18613"/>
                  <a:gd name="connsiteX1" fmla="*/ 12140 w 12139"/>
                  <a:gd name="connsiteY1" fmla="*/ 18598 h 18613"/>
                  <a:gd name="connsiteX2" fmla="*/ 5906 w 12139"/>
                  <a:gd name="connsiteY2" fmla="*/ 8746 h 18613"/>
                  <a:gd name="connsiteX3" fmla="*/ 5377 w 12139"/>
                  <a:gd name="connsiteY3" fmla="*/ 7944 h 18613"/>
                  <a:gd name="connsiteX4" fmla="*/ 0 w 12139"/>
                  <a:gd name="connsiteY4" fmla="*/ 0 h 18613"/>
                  <a:gd name="connsiteX5" fmla="*/ 12057 w 12139"/>
                  <a:gd name="connsiteY5" fmla="*/ 18613 h 1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9" h="18613">
                    <a:moveTo>
                      <a:pt x="12057" y="18613"/>
                    </a:moveTo>
                    <a:cubicBezTo>
                      <a:pt x="12084" y="18609"/>
                      <a:pt x="12113" y="18602"/>
                      <a:pt x="12140" y="18598"/>
                    </a:cubicBezTo>
                    <a:cubicBezTo>
                      <a:pt x="10111" y="15280"/>
                      <a:pt x="8031" y="11997"/>
                      <a:pt x="5906" y="8746"/>
                    </a:cubicBezTo>
                    <a:cubicBezTo>
                      <a:pt x="5731" y="8477"/>
                      <a:pt x="5553" y="8211"/>
                      <a:pt x="5377" y="7944"/>
                    </a:cubicBezTo>
                    <a:cubicBezTo>
                      <a:pt x="3619" y="5270"/>
                      <a:pt x="1822" y="2624"/>
                      <a:pt x="0" y="0"/>
                    </a:cubicBezTo>
                    <a:cubicBezTo>
                      <a:pt x="4204" y="6071"/>
                      <a:pt x="8204" y="12290"/>
                      <a:pt x="12057" y="18613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FC9B5F31-CD6F-462E-83DD-71393F41305C}"/>
                  </a:ext>
                </a:extLst>
              </p:cNvPr>
              <p:cNvSpPr/>
              <p:nvPr/>
            </p:nvSpPr>
            <p:spPr>
              <a:xfrm>
                <a:off x="2732158" y="3416825"/>
                <a:ext cx="371263" cy="200926"/>
              </a:xfrm>
              <a:custGeom>
                <a:avLst/>
                <a:gdLst>
                  <a:gd name="connsiteX0" fmla="*/ 235744 w 371263"/>
                  <a:gd name="connsiteY0" fmla="*/ 37052 h 200926"/>
                  <a:gd name="connsiteX1" fmla="*/ 236277 w 371263"/>
                  <a:gd name="connsiteY1" fmla="*/ 37317 h 200926"/>
                  <a:gd name="connsiteX2" fmla="*/ 240081 w 371263"/>
                  <a:gd name="connsiteY2" fmla="*/ 39262 h 200926"/>
                  <a:gd name="connsiteX3" fmla="*/ 242841 w 371263"/>
                  <a:gd name="connsiteY3" fmla="*/ 40699 h 200926"/>
                  <a:gd name="connsiteX4" fmla="*/ 244780 w 371263"/>
                  <a:gd name="connsiteY4" fmla="*/ 41731 h 200926"/>
                  <a:gd name="connsiteX5" fmla="*/ 249388 w 371263"/>
                  <a:gd name="connsiteY5" fmla="*/ 44233 h 200926"/>
                  <a:gd name="connsiteX6" fmla="*/ 249912 w 371263"/>
                  <a:gd name="connsiteY6" fmla="*/ 44523 h 200926"/>
                  <a:gd name="connsiteX7" fmla="*/ 252543 w 371263"/>
                  <a:gd name="connsiteY7" fmla="*/ 45980 h 200926"/>
                  <a:gd name="connsiteX8" fmla="*/ 253486 w 371263"/>
                  <a:gd name="connsiteY8" fmla="*/ 46482 h 200926"/>
                  <a:gd name="connsiteX9" fmla="*/ 276285 w 371263"/>
                  <a:gd name="connsiteY9" fmla="*/ 60554 h 200926"/>
                  <a:gd name="connsiteX10" fmla="*/ 276581 w 371263"/>
                  <a:gd name="connsiteY10" fmla="*/ 60762 h 200926"/>
                  <a:gd name="connsiteX11" fmla="*/ 244473 w 371263"/>
                  <a:gd name="connsiteY11" fmla="*/ 63576 h 200926"/>
                  <a:gd name="connsiteX12" fmla="*/ 220474 w 371263"/>
                  <a:gd name="connsiteY12" fmla="*/ 67466 h 200926"/>
                  <a:gd name="connsiteX13" fmla="*/ 0 w 371263"/>
                  <a:gd name="connsiteY13" fmla="*/ 199044 h 200926"/>
                  <a:gd name="connsiteX14" fmla="*/ 49 w 371263"/>
                  <a:gd name="connsiteY14" fmla="*/ 199047 h 200926"/>
                  <a:gd name="connsiteX15" fmla="*/ 38 w 371263"/>
                  <a:gd name="connsiteY15" fmla="*/ 199060 h 200926"/>
                  <a:gd name="connsiteX16" fmla="*/ 65361 w 371263"/>
                  <a:gd name="connsiteY16" fmla="*/ 200927 h 200926"/>
                  <a:gd name="connsiteX17" fmla="*/ 145825 w 371263"/>
                  <a:gd name="connsiteY17" fmla="*/ 198096 h 200926"/>
                  <a:gd name="connsiteX18" fmla="*/ 160607 w 371263"/>
                  <a:gd name="connsiteY18" fmla="*/ 196937 h 200926"/>
                  <a:gd name="connsiteX19" fmla="*/ 207023 w 371263"/>
                  <a:gd name="connsiteY19" fmla="*/ 191895 h 200926"/>
                  <a:gd name="connsiteX20" fmla="*/ 371264 w 371263"/>
                  <a:gd name="connsiteY20" fmla="*/ 150712 h 200926"/>
                  <a:gd name="connsiteX21" fmla="*/ 366924 w 371263"/>
                  <a:gd name="connsiteY21" fmla="*/ 144977 h 200926"/>
                  <a:gd name="connsiteX22" fmla="*/ 366773 w 371263"/>
                  <a:gd name="connsiteY22" fmla="*/ 144780 h 200926"/>
                  <a:gd name="connsiteX23" fmla="*/ 363236 w 371263"/>
                  <a:gd name="connsiteY23" fmla="*/ 140284 h 200926"/>
                  <a:gd name="connsiteX24" fmla="*/ 362722 w 371263"/>
                  <a:gd name="connsiteY24" fmla="*/ 139644 h 200926"/>
                  <a:gd name="connsiteX25" fmla="*/ 355919 w 371263"/>
                  <a:gd name="connsiteY25" fmla="*/ 131401 h 200926"/>
                  <a:gd name="connsiteX26" fmla="*/ 355319 w 371263"/>
                  <a:gd name="connsiteY26" fmla="*/ 130691 h 200926"/>
                  <a:gd name="connsiteX27" fmla="*/ 351665 w 371263"/>
                  <a:gd name="connsiteY27" fmla="*/ 126470 h 200926"/>
                  <a:gd name="connsiteX28" fmla="*/ 351161 w 371263"/>
                  <a:gd name="connsiteY28" fmla="*/ 125903 h 200926"/>
                  <a:gd name="connsiteX29" fmla="*/ 344191 w 371263"/>
                  <a:gd name="connsiteY29" fmla="*/ 118215 h 200926"/>
                  <a:gd name="connsiteX30" fmla="*/ 343200 w 371263"/>
                  <a:gd name="connsiteY30" fmla="*/ 117151 h 200926"/>
                  <a:gd name="connsiteX31" fmla="*/ 339468 w 371263"/>
                  <a:gd name="connsiteY31" fmla="*/ 113225 h 200926"/>
                  <a:gd name="connsiteX32" fmla="*/ 338998 w 371263"/>
                  <a:gd name="connsiteY32" fmla="*/ 112744 h 200926"/>
                  <a:gd name="connsiteX33" fmla="*/ 331799 w 371263"/>
                  <a:gd name="connsiteY33" fmla="*/ 105512 h 200926"/>
                  <a:gd name="connsiteX34" fmla="*/ 330433 w 371263"/>
                  <a:gd name="connsiteY34" fmla="*/ 104178 h 200926"/>
                  <a:gd name="connsiteX35" fmla="*/ 326674 w 371263"/>
                  <a:gd name="connsiteY35" fmla="*/ 100579 h 200926"/>
                  <a:gd name="connsiteX36" fmla="*/ 326209 w 371263"/>
                  <a:gd name="connsiteY36" fmla="*/ 100147 h 200926"/>
                  <a:gd name="connsiteX37" fmla="*/ 318789 w 371263"/>
                  <a:gd name="connsiteY37" fmla="*/ 93359 h 200926"/>
                  <a:gd name="connsiteX38" fmla="*/ 317029 w 371263"/>
                  <a:gd name="connsiteY38" fmla="*/ 91797 h 200926"/>
                  <a:gd name="connsiteX39" fmla="*/ 313290 w 371263"/>
                  <a:gd name="connsiteY39" fmla="*/ 88540 h 200926"/>
                  <a:gd name="connsiteX40" fmla="*/ 313099 w 371263"/>
                  <a:gd name="connsiteY40" fmla="*/ 88378 h 200926"/>
                  <a:gd name="connsiteX41" fmla="*/ 305186 w 371263"/>
                  <a:gd name="connsiteY41" fmla="*/ 81788 h 200926"/>
                  <a:gd name="connsiteX42" fmla="*/ 303000 w 371263"/>
                  <a:gd name="connsiteY42" fmla="*/ 80027 h 200926"/>
                  <a:gd name="connsiteX43" fmla="*/ 297334 w 371263"/>
                  <a:gd name="connsiteY43" fmla="*/ 75590 h 200926"/>
                  <a:gd name="connsiteX44" fmla="*/ 294583 w 371263"/>
                  <a:gd name="connsiteY44" fmla="*/ 73482 h 200926"/>
                  <a:gd name="connsiteX45" fmla="*/ 291000 w 371263"/>
                  <a:gd name="connsiteY45" fmla="*/ 70822 h 200926"/>
                  <a:gd name="connsiteX46" fmla="*/ 288371 w 371263"/>
                  <a:gd name="connsiteY46" fmla="*/ 68905 h 200926"/>
                  <a:gd name="connsiteX47" fmla="*/ 283707 w 371263"/>
                  <a:gd name="connsiteY47" fmla="*/ 65583 h 200926"/>
                  <a:gd name="connsiteX48" fmla="*/ 279719 w 371263"/>
                  <a:gd name="connsiteY48" fmla="*/ 62819 h 200926"/>
                  <a:gd name="connsiteX49" fmla="*/ 276276 w 371263"/>
                  <a:gd name="connsiteY49" fmla="*/ 60506 h 200926"/>
                  <a:gd name="connsiteX50" fmla="*/ 273134 w 371263"/>
                  <a:gd name="connsiteY50" fmla="*/ 58439 h 200926"/>
                  <a:gd name="connsiteX51" fmla="*/ 268710 w 371263"/>
                  <a:gd name="connsiteY51" fmla="*/ 55594 h 200926"/>
                  <a:gd name="connsiteX52" fmla="*/ 264328 w 371263"/>
                  <a:gd name="connsiteY52" fmla="*/ 52859 h 200926"/>
                  <a:gd name="connsiteX53" fmla="*/ 261026 w 371263"/>
                  <a:gd name="connsiteY53" fmla="*/ 50860 h 200926"/>
                  <a:gd name="connsiteX54" fmla="*/ 257286 w 371263"/>
                  <a:gd name="connsiteY54" fmla="*/ 48649 h 200926"/>
                  <a:gd name="connsiteX55" fmla="*/ 253143 w 371263"/>
                  <a:gd name="connsiteY55" fmla="*/ 46260 h 200926"/>
                  <a:gd name="connsiteX56" fmla="*/ 248425 w 371263"/>
                  <a:gd name="connsiteY56" fmla="*/ 43621 h 200926"/>
                  <a:gd name="connsiteX57" fmla="*/ 245272 w 371263"/>
                  <a:gd name="connsiteY57" fmla="*/ 41912 h 200926"/>
                  <a:gd name="connsiteX58" fmla="*/ 240809 w 371263"/>
                  <a:gd name="connsiteY58" fmla="*/ 39557 h 200926"/>
                  <a:gd name="connsiteX59" fmla="*/ 237068 w 371263"/>
                  <a:gd name="connsiteY59" fmla="*/ 37636 h 200926"/>
                  <a:gd name="connsiteX60" fmla="*/ 232029 w 371263"/>
                  <a:gd name="connsiteY60" fmla="*/ 35133 h 200926"/>
                  <a:gd name="connsiteX61" fmla="*/ 229046 w 371263"/>
                  <a:gd name="connsiteY61" fmla="*/ 33695 h 200926"/>
                  <a:gd name="connsiteX62" fmla="*/ 223634 w 371263"/>
                  <a:gd name="connsiteY62" fmla="*/ 31167 h 200926"/>
                  <a:gd name="connsiteX63" fmla="*/ 220499 w 371263"/>
                  <a:gd name="connsiteY63" fmla="*/ 29753 h 200926"/>
                  <a:gd name="connsiteX64" fmla="*/ 215167 w 371263"/>
                  <a:gd name="connsiteY64" fmla="*/ 27419 h 200926"/>
                  <a:gd name="connsiteX65" fmla="*/ 212361 w 371263"/>
                  <a:gd name="connsiteY65" fmla="*/ 26229 h 200926"/>
                  <a:gd name="connsiteX66" fmla="*/ 205521 w 371263"/>
                  <a:gd name="connsiteY66" fmla="*/ 23435 h 200926"/>
                  <a:gd name="connsiteX67" fmla="*/ 203510 w 371263"/>
                  <a:gd name="connsiteY67" fmla="*/ 22657 h 200926"/>
                  <a:gd name="connsiteX68" fmla="*/ 197856 w 371263"/>
                  <a:gd name="connsiteY68" fmla="*/ 20507 h 200926"/>
                  <a:gd name="connsiteX69" fmla="*/ 195245 w 371263"/>
                  <a:gd name="connsiteY69" fmla="*/ 19545 h 200926"/>
                  <a:gd name="connsiteX70" fmla="*/ 188090 w 371263"/>
                  <a:gd name="connsiteY70" fmla="*/ 17024 h 200926"/>
                  <a:gd name="connsiteX71" fmla="*/ 186077 w 371263"/>
                  <a:gd name="connsiteY71" fmla="*/ 16356 h 200926"/>
                  <a:gd name="connsiteX72" fmla="*/ 180118 w 371263"/>
                  <a:gd name="connsiteY72" fmla="*/ 14421 h 200926"/>
                  <a:gd name="connsiteX73" fmla="*/ 177722 w 371263"/>
                  <a:gd name="connsiteY73" fmla="*/ 13668 h 200926"/>
                  <a:gd name="connsiteX74" fmla="*/ 170264 w 371263"/>
                  <a:gd name="connsiteY74" fmla="*/ 11451 h 200926"/>
                  <a:gd name="connsiteX75" fmla="*/ 168262 w 371263"/>
                  <a:gd name="connsiteY75" fmla="*/ 10893 h 200926"/>
                  <a:gd name="connsiteX76" fmla="*/ 161973 w 371263"/>
                  <a:gd name="connsiteY76" fmla="*/ 9192 h 200926"/>
                  <a:gd name="connsiteX77" fmla="*/ 159814 w 371263"/>
                  <a:gd name="connsiteY77" fmla="*/ 8628 h 200926"/>
                  <a:gd name="connsiteX78" fmla="*/ 152079 w 371263"/>
                  <a:gd name="connsiteY78" fmla="*/ 6741 h 200926"/>
                  <a:gd name="connsiteX79" fmla="*/ 150074 w 371263"/>
                  <a:gd name="connsiteY79" fmla="*/ 6286 h 200926"/>
                  <a:gd name="connsiteX80" fmla="*/ 143439 w 371263"/>
                  <a:gd name="connsiteY80" fmla="*/ 4842 h 200926"/>
                  <a:gd name="connsiteX81" fmla="*/ 141543 w 371263"/>
                  <a:gd name="connsiteY81" fmla="*/ 4445 h 200926"/>
                  <a:gd name="connsiteX82" fmla="*/ 133561 w 371263"/>
                  <a:gd name="connsiteY82" fmla="*/ 2916 h 200926"/>
                  <a:gd name="connsiteX83" fmla="*/ 131532 w 371263"/>
                  <a:gd name="connsiteY83" fmla="*/ 2561 h 200926"/>
                  <a:gd name="connsiteX84" fmla="*/ 124524 w 371263"/>
                  <a:gd name="connsiteY84" fmla="*/ 1400 h 200926"/>
                  <a:gd name="connsiteX85" fmla="*/ 122936 w 371263"/>
                  <a:gd name="connsiteY85" fmla="*/ 1149 h 200926"/>
                  <a:gd name="connsiteX86" fmla="*/ 114724 w 371263"/>
                  <a:gd name="connsiteY86" fmla="*/ 0 h 200926"/>
                  <a:gd name="connsiteX87" fmla="*/ 235744 w 371263"/>
                  <a:gd name="connsiteY87" fmla="*/ 37052 h 200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371263" h="200926">
                    <a:moveTo>
                      <a:pt x="235744" y="37052"/>
                    </a:moveTo>
                    <a:cubicBezTo>
                      <a:pt x="235922" y="37141"/>
                      <a:pt x="236099" y="37228"/>
                      <a:pt x="236277" y="37317"/>
                    </a:cubicBezTo>
                    <a:cubicBezTo>
                      <a:pt x="237550" y="37959"/>
                      <a:pt x="238817" y="38608"/>
                      <a:pt x="240081" y="39262"/>
                    </a:cubicBezTo>
                    <a:cubicBezTo>
                      <a:pt x="241003" y="39738"/>
                      <a:pt x="241924" y="40216"/>
                      <a:pt x="242841" y="40699"/>
                    </a:cubicBezTo>
                    <a:cubicBezTo>
                      <a:pt x="243489" y="41040"/>
                      <a:pt x="244135" y="41385"/>
                      <a:pt x="244780" y="41731"/>
                    </a:cubicBezTo>
                    <a:cubicBezTo>
                      <a:pt x="246323" y="42555"/>
                      <a:pt x="247858" y="43388"/>
                      <a:pt x="249388" y="44233"/>
                    </a:cubicBezTo>
                    <a:cubicBezTo>
                      <a:pt x="249563" y="44329"/>
                      <a:pt x="249738" y="44426"/>
                      <a:pt x="249912" y="44523"/>
                    </a:cubicBezTo>
                    <a:cubicBezTo>
                      <a:pt x="250788" y="45009"/>
                      <a:pt x="251671" y="45487"/>
                      <a:pt x="252543" y="45980"/>
                    </a:cubicBezTo>
                    <a:cubicBezTo>
                      <a:pt x="252852" y="46155"/>
                      <a:pt x="253176" y="46306"/>
                      <a:pt x="253486" y="46482"/>
                    </a:cubicBezTo>
                    <a:cubicBezTo>
                      <a:pt x="261263" y="50908"/>
                      <a:pt x="268862" y="55609"/>
                      <a:pt x="276285" y="60554"/>
                    </a:cubicBezTo>
                    <a:cubicBezTo>
                      <a:pt x="276385" y="60620"/>
                      <a:pt x="276481" y="60695"/>
                      <a:pt x="276581" y="60762"/>
                    </a:cubicBezTo>
                    <a:cubicBezTo>
                      <a:pt x="265752" y="61247"/>
                      <a:pt x="255048" y="62203"/>
                      <a:pt x="244473" y="63576"/>
                    </a:cubicBezTo>
                    <a:cubicBezTo>
                      <a:pt x="236620" y="64962"/>
                      <a:pt x="228619" y="66259"/>
                      <a:pt x="220474" y="67466"/>
                    </a:cubicBezTo>
                    <a:cubicBezTo>
                      <a:pt x="132298" y="84698"/>
                      <a:pt x="55037" y="132358"/>
                      <a:pt x="0" y="199044"/>
                    </a:cubicBezTo>
                    <a:cubicBezTo>
                      <a:pt x="16" y="199044"/>
                      <a:pt x="33" y="199046"/>
                      <a:pt x="49" y="199047"/>
                    </a:cubicBezTo>
                    <a:cubicBezTo>
                      <a:pt x="46" y="199052"/>
                      <a:pt x="43" y="199055"/>
                      <a:pt x="38" y="199060"/>
                    </a:cubicBezTo>
                    <a:cubicBezTo>
                      <a:pt x="21287" y="200282"/>
                      <a:pt x="43104" y="200927"/>
                      <a:pt x="65361" y="200927"/>
                    </a:cubicBezTo>
                    <a:cubicBezTo>
                      <a:pt x="92934" y="200927"/>
                      <a:pt x="119847" y="199952"/>
                      <a:pt x="145825" y="198096"/>
                    </a:cubicBezTo>
                    <a:cubicBezTo>
                      <a:pt x="150787" y="197742"/>
                      <a:pt x="155715" y="197355"/>
                      <a:pt x="160607" y="196937"/>
                    </a:cubicBezTo>
                    <a:lnTo>
                      <a:pt x="207023" y="191895"/>
                    </a:lnTo>
                    <a:cubicBezTo>
                      <a:pt x="271785" y="183304"/>
                      <a:pt x="328166" y="168948"/>
                      <a:pt x="371264" y="150712"/>
                    </a:cubicBezTo>
                    <a:cubicBezTo>
                      <a:pt x="369834" y="148788"/>
                      <a:pt x="368389" y="146874"/>
                      <a:pt x="366924" y="144977"/>
                    </a:cubicBezTo>
                    <a:cubicBezTo>
                      <a:pt x="366873" y="144912"/>
                      <a:pt x="366824" y="144845"/>
                      <a:pt x="366773" y="144780"/>
                    </a:cubicBezTo>
                    <a:cubicBezTo>
                      <a:pt x="365604" y="143272"/>
                      <a:pt x="364425" y="141773"/>
                      <a:pt x="363236" y="140284"/>
                    </a:cubicBezTo>
                    <a:cubicBezTo>
                      <a:pt x="363064" y="140070"/>
                      <a:pt x="362891" y="139857"/>
                      <a:pt x="362722" y="139644"/>
                    </a:cubicBezTo>
                    <a:cubicBezTo>
                      <a:pt x="360491" y="136865"/>
                      <a:pt x="358224" y="134115"/>
                      <a:pt x="355919" y="131401"/>
                    </a:cubicBezTo>
                    <a:cubicBezTo>
                      <a:pt x="355719" y="131164"/>
                      <a:pt x="355521" y="130927"/>
                      <a:pt x="355319" y="130691"/>
                    </a:cubicBezTo>
                    <a:cubicBezTo>
                      <a:pt x="354111" y="129275"/>
                      <a:pt x="352893" y="127867"/>
                      <a:pt x="351665" y="126470"/>
                    </a:cubicBezTo>
                    <a:cubicBezTo>
                      <a:pt x="351498" y="126279"/>
                      <a:pt x="351328" y="126092"/>
                      <a:pt x="351161" y="125903"/>
                    </a:cubicBezTo>
                    <a:cubicBezTo>
                      <a:pt x="348872" y="123307"/>
                      <a:pt x="346548" y="120747"/>
                      <a:pt x="344191" y="118215"/>
                    </a:cubicBezTo>
                    <a:cubicBezTo>
                      <a:pt x="343860" y="117861"/>
                      <a:pt x="343532" y="117504"/>
                      <a:pt x="343200" y="117151"/>
                    </a:cubicBezTo>
                    <a:cubicBezTo>
                      <a:pt x="341965" y="115834"/>
                      <a:pt x="340722" y="114524"/>
                      <a:pt x="339468" y="113225"/>
                    </a:cubicBezTo>
                    <a:cubicBezTo>
                      <a:pt x="339312" y="113063"/>
                      <a:pt x="339154" y="112905"/>
                      <a:pt x="338998" y="112744"/>
                    </a:cubicBezTo>
                    <a:cubicBezTo>
                      <a:pt x="336631" y="110301"/>
                      <a:pt x="334229" y="107891"/>
                      <a:pt x="331799" y="105512"/>
                    </a:cubicBezTo>
                    <a:cubicBezTo>
                      <a:pt x="331345" y="105067"/>
                      <a:pt x="330891" y="104621"/>
                      <a:pt x="330433" y="104178"/>
                    </a:cubicBezTo>
                    <a:cubicBezTo>
                      <a:pt x="329187" y="102972"/>
                      <a:pt x="327936" y="101768"/>
                      <a:pt x="326674" y="100579"/>
                    </a:cubicBezTo>
                    <a:cubicBezTo>
                      <a:pt x="326520" y="100433"/>
                      <a:pt x="326363" y="100292"/>
                      <a:pt x="326209" y="100147"/>
                    </a:cubicBezTo>
                    <a:cubicBezTo>
                      <a:pt x="323766" y="97852"/>
                      <a:pt x="321291" y="95591"/>
                      <a:pt x="318789" y="93359"/>
                    </a:cubicBezTo>
                    <a:cubicBezTo>
                      <a:pt x="318203" y="92837"/>
                      <a:pt x="317617" y="92316"/>
                      <a:pt x="317029" y="91797"/>
                    </a:cubicBezTo>
                    <a:cubicBezTo>
                      <a:pt x="315789" y="90705"/>
                      <a:pt x="314546" y="89614"/>
                      <a:pt x="313290" y="88540"/>
                    </a:cubicBezTo>
                    <a:cubicBezTo>
                      <a:pt x="313226" y="88486"/>
                      <a:pt x="313163" y="88432"/>
                      <a:pt x="313099" y="88378"/>
                    </a:cubicBezTo>
                    <a:cubicBezTo>
                      <a:pt x="310493" y="86144"/>
                      <a:pt x="307851" y="83950"/>
                      <a:pt x="305186" y="81788"/>
                    </a:cubicBezTo>
                    <a:cubicBezTo>
                      <a:pt x="304459" y="81199"/>
                      <a:pt x="303730" y="80612"/>
                      <a:pt x="303000" y="80027"/>
                    </a:cubicBezTo>
                    <a:cubicBezTo>
                      <a:pt x="301127" y="78530"/>
                      <a:pt x="299236" y="77052"/>
                      <a:pt x="297334" y="75590"/>
                    </a:cubicBezTo>
                    <a:cubicBezTo>
                      <a:pt x="296418" y="74886"/>
                      <a:pt x="295505" y="74178"/>
                      <a:pt x="294583" y="73482"/>
                    </a:cubicBezTo>
                    <a:cubicBezTo>
                      <a:pt x="293395" y="72587"/>
                      <a:pt x="292198" y="71704"/>
                      <a:pt x="291000" y="70822"/>
                    </a:cubicBezTo>
                    <a:cubicBezTo>
                      <a:pt x="290127" y="70179"/>
                      <a:pt x="289250" y="69540"/>
                      <a:pt x="288371" y="68905"/>
                    </a:cubicBezTo>
                    <a:cubicBezTo>
                      <a:pt x="286825" y="67786"/>
                      <a:pt x="285271" y="66680"/>
                      <a:pt x="283707" y="65583"/>
                    </a:cubicBezTo>
                    <a:cubicBezTo>
                      <a:pt x="282383" y="64656"/>
                      <a:pt x="281056" y="63730"/>
                      <a:pt x="279719" y="62819"/>
                    </a:cubicBezTo>
                    <a:cubicBezTo>
                      <a:pt x="278578" y="62040"/>
                      <a:pt x="277427" y="61273"/>
                      <a:pt x="276276" y="60506"/>
                    </a:cubicBezTo>
                    <a:cubicBezTo>
                      <a:pt x="275233" y="59811"/>
                      <a:pt x="274185" y="59123"/>
                      <a:pt x="273134" y="58439"/>
                    </a:cubicBezTo>
                    <a:cubicBezTo>
                      <a:pt x="271666" y="57482"/>
                      <a:pt x="270191" y="56532"/>
                      <a:pt x="268710" y="55594"/>
                    </a:cubicBezTo>
                    <a:cubicBezTo>
                      <a:pt x="267256" y="54674"/>
                      <a:pt x="265797" y="53759"/>
                      <a:pt x="264328" y="52859"/>
                    </a:cubicBezTo>
                    <a:cubicBezTo>
                      <a:pt x="263233" y="52186"/>
                      <a:pt x="262130" y="51522"/>
                      <a:pt x="261026" y="50860"/>
                    </a:cubicBezTo>
                    <a:cubicBezTo>
                      <a:pt x="259785" y="50116"/>
                      <a:pt x="258537" y="49381"/>
                      <a:pt x="257286" y="48649"/>
                    </a:cubicBezTo>
                    <a:cubicBezTo>
                      <a:pt x="255910" y="47844"/>
                      <a:pt x="254530" y="47047"/>
                      <a:pt x="253143" y="46260"/>
                    </a:cubicBezTo>
                    <a:cubicBezTo>
                      <a:pt x="251576" y="45371"/>
                      <a:pt x="250004" y="44490"/>
                      <a:pt x="248425" y="43621"/>
                    </a:cubicBezTo>
                    <a:cubicBezTo>
                      <a:pt x="247377" y="43047"/>
                      <a:pt x="246326" y="42478"/>
                      <a:pt x="245272" y="41912"/>
                    </a:cubicBezTo>
                    <a:cubicBezTo>
                      <a:pt x="243791" y="41116"/>
                      <a:pt x="242302" y="40334"/>
                      <a:pt x="240809" y="39557"/>
                    </a:cubicBezTo>
                    <a:cubicBezTo>
                      <a:pt x="239566" y="38911"/>
                      <a:pt x="238319" y="38270"/>
                      <a:pt x="237068" y="37636"/>
                    </a:cubicBezTo>
                    <a:cubicBezTo>
                      <a:pt x="235395" y="36790"/>
                      <a:pt x="233717" y="35955"/>
                      <a:pt x="232029" y="35133"/>
                    </a:cubicBezTo>
                    <a:cubicBezTo>
                      <a:pt x="231037" y="34650"/>
                      <a:pt x="230043" y="34171"/>
                      <a:pt x="229046" y="33695"/>
                    </a:cubicBezTo>
                    <a:cubicBezTo>
                      <a:pt x="227251" y="32839"/>
                      <a:pt x="225446" y="31996"/>
                      <a:pt x="223634" y="31167"/>
                    </a:cubicBezTo>
                    <a:cubicBezTo>
                      <a:pt x="222591" y="30691"/>
                      <a:pt x="221545" y="30220"/>
                      <a:pt x="220499" y="29753"/>
                    </a:cubicBezTo>
                    <a:cubicBezTo>
                      <a:pt x="218729" y="28962"/>
                      <a:pt x="216951" y="28184"/>
                      <a:pt x="215167" y="27419"/>
                    </a:cubicBezTo>
                    <a:cubicBezTo>
                      <a:pt x="214233" y="27019"/>
                      <a:pt x="213298" y="26622"/>
                      <a:pt x="212361" y="26229"/>
                    </a:cubicBezTo>
                    <a:cubicBezTo>
                      <a:pt x="210091" y="25278"/>
                      <a:pt x="207813" y="24341"/>
                      <a:pt x="205521" y="23435"/>
                    </a:cubicBezTo>
                    <a:cubicBezTo>
                      <a:pt x="204854" y="23170"/>
                      <a:pt x="204180" y="22917"/>
                      <a:pt x="203510" y="22657"/>
                    </a:cubicBezTo>
                    <a:cubicBezTo>
                      <a:pt x="201632" y="21927"/>
                      <a:pt x="199747" y="21209"/>
                      <a:pt x="197856" y="20507"/>
                    </a:cubicBezTo>
                    <a:cubicBezTo>
                      <a:pt x="196987" y="20185"/>
                      <a:pt x="196118" y="19863"/>
                      <a:pt x="195245" y="19545"/>
                    </a:cubicBezTo>
                    <a:cubicBezTo>
                      <a:pt x="192870" y="18685"/>
                      <a:pt x="190486" y="17840"/>
                      <a:pt x="188090" y="17024"/>
                    </a:cubicBezTo>
                    <a:cubicBezTo>
                      <a:pt x="187422" y="16797"/>
                      <a:pt x="186747" y="16580"/>
                      <a:pt x="186077" y="16356"/>
                    </a:cubicBezTo>
                    <a:cubicBezTo>
                      <a:pt x="184098" y="15696"/>
                      <a:pt x="182112" y="15050"/>
                      <a:pt x="180118" y="14421"/>
                    </a:cubicBezTo>
                    <a:cubicBezTo>
                      <a:pt x="179319" y="14168"/>
                      <a:pt x="178522" y="13916"/>
                      <a:pt x="177722" y="13668"/>
                    </a:cubicBezTo>
                    <a:cubicBezTo>
                      <a:pt x="175246" y="12905"/>
                      <a:pt x="172761" y="12163"/>
                      <a:pt x="170264" y="11451"/>
                    </a:cubicBezTo>
                    <a:cubicBezTo>
                      <a:pt x="169599" y="11260"/>
                      <a:pt x="168929" y="11079"/>
                      <a:pt x="168262" y="10893"/>
                    </a:cubicBezTo>
                    <a:cubicBezTo>
                      <a:pt x="166173" y="10309"/>
                      <a:pt x="164078" y="9741"/>
                      <a:pt x="161973" y="9192"/>
                    </a:cubicBezTo>
                    <a:cubicBezTo>
                      <a:pt x="161253" y="9003"/>
                      <a:pt x="160534" y="8811"/>
                      <a:pt x="159814" y="8628"/>
                    </a:cubicBezTo>
                    <a:cubicBezTo>
                      <a:pt x="157245" y="7972"/>
                      <a:pt x="154667" y="7342"/>
                      <a:pt x="152079" y="6741"/>
                    </a:cubicBezTo>
                    <a:cubicBezTo>
                      <a:pt x="151413" y="6585"/>
                      <a:pt x="150743" y="6437"/>
                      <a:pt x="150074" y="6286"/>
                    </a:cubicBezTo>
                    <a:cubicBezTo>
                      <a:pt x="147869" y="5786"/>
                      <a:pt x="145658" y="5304"/>
                      <a:pt x="143439" y="4842"/>
                    </a:cubicBezTo>
                    <a:cubicBezTo>
                      <a:pt x="142807" y="4710"/>
                      <a:pt x="142177" y="4574"/>
                      <a:pt x="141543" y="4445"/>
                    </a:cubicBezTo>
                    <a:cubicBezTo>
                      <a:pt x="138892" y="3907"/>
                      <a:pt x="136231" y="3399"/>
                      <a:pt x="133561" y="2916"/>
                    </a:cubicBezTo>
                    <a:cubicBezTo>
                      <a:pt x="132886" y="2794"/>
                      <a:pt x="132209" y="2680"/>
                      <a:pt x="131532" y="2561"/>
                    </a:cubicBezTo>
                    <a:cubicBezTo>
                      <a:pt x="129203" y="2153"/>
                      <a:pt x="126868" y="1765"/>
                      <a:pt x="124524" y="1400"/>
                    </a:cubicBezTo>
                    <a:cubicBezTo>
                      <a:pt x="123995" y="1318"/>
                      <a:pt x="123466" y="1229"/>
                      <a:pt x="122936" y="1149"/>
                    </a:cubicBezTo>
                    <a:cubicBezTo>
                      <a:pt x="120209" y="735"/>
                      <a:pt x="117470" y="356"/>
                      <a:pt x="114724" y="0"/>
                    </a:cubicBezTo>
                    <a:cubicBezTo>
                      <a:pt x="157736" y="5578"/>
                      <a:pt x="198476" y="18359"/>
                      <a:pt x="235744" y="37052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9" name="Freeform: Shape 348">
                <a:extLst>
                  <a:ext uri="{FF2B5EF4-FFF2-40B4-BE49-F238E27FC236}">
                    <a16:creationId xmlns:a16="http://schemas.microsoft.com/office/drawing/2014/main" id="{73CE9E31-BF8D-458A-A6E1-8A040CC99DF5}"/>
                  </a:ext>
                </a:extLst>
              </p:cNvPr>
              <p:cNvSpPr/>
              <p:nvPr/>
            </p:nvSpPr>
            <p:spPr>
              <a:xfrm>
                <a:off x="3103787" y="3568030"/>
                <a:ext cx="6850" cy="9545"/>
              </a:xfrm>
              <a:custGeom>
                <a:avLst/>
                <a:gdLst>
                  <a:gd name="connsiteX0" fmla="*/ 6850 w 6850"/>
                  <a:gd name="connsiteY0" fmla="*/ 9546 h 9545"/>
                  <a:gd name="connsiteX1" fmla="*/ 2526 w 6850"/>
                  <a:gd name="connsiteY1" fmla="*/ 3434 h 9545"/>
                  <a:gd name="connsiteX2" fmla="*/ 2022 w 6850"/>
                  <a:gd name="connsiteY2" fmla="*/ 2743 h 9545"/>
                  <a:gd name="connsiteX3" fmla="*/ 0 w 6850"/>
                  <a:gd name="connsiteY3" fmla="*/ 0 h 9545"/>
                  <a:gd name="connsiteX4" fmla="*/ 6850 w 6850"/>
                  <a:gd name="connsiteY4" fmla="*/ 9546 h 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" h="9545">
                    <a:moveTo>
                      <a:pt x="6850" y="9546"/>
                    </a:moveTo>
                    <a:cubicBezTo>
                      <a:pt x="5426" y="7495"/>
                      <a:pt x="3989" y="5455"/>
                      <a:pt x="2526" y="3434"/>
                    </a:cubicBezTo>
                    <a:cubicBezTo>
                      <a:pt x="2359" y="3202"/>
                      <a:pt x="2191" y="2973"/>
                      <a:pt x="2022" y="2743"/>
                    </a:cubicBezTo>
                    <a:cubicBezTo>
                      <a:pt x="1354" y="1824"/>
                      <a:pt x="676" y="913"/>
                      <a:pt x="0" y="0"/>
                    </a:cubicBezTo>
                    <a:cubicBezTo>
                      <a:pt x="2330" y="3145"/>
                      <a:pt x="4618" y="6325"/>
                      <a:pt x="6850" y="954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id="{1B1D5E2D-FD9C-4960-83E4-4E3EE91DA71C}"/>
                  </a:ext>
                </a:extLst>
              </p:cNvPr>
              <p:cNvSpPr/>
              <p:nvPr/>
            </p:nvSpPr>
            <p:spPr>
              <a:xfrm>
                <a:off x="2813561" y="3413990"/>
                <a:ext cx="4470" cy="206"/>
              </a:xfrm>
              <a:custGeom>
                <a:avLst/>
                <a:gdLst>
                  <a:gd name="connsiteX0" fmla="*/ 4470 w 4470"/>
                  <a:gd name="connsiteY0" fmla="*/ 206 h 206"/>
                  <a:gd name="connsiteX1" fmla="*/ 4118 w 4470"/>
                  <a:gd name="connsiteY1" fmla="*/ 186 h 206"/>
                  <a:gd name="connsiteX2" fmla="*/ 3419 w 4470"/>
                  <a:gd name="connsiteY2" fmla="*/ 146 h 206"/>
                  <a:gd name="connsiteX3" fmla="*/ 0 w 4470"/>
                  <a:gd name="connsiteY3" fmla="*/ 0 h 206"/>
                  <a:gd name="connsiteX4" fmla="*/ 4470 w 4470"/>
                  <a:gd name="connsiteY4" fmla="*/ 206 h 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" h="206">
                    <a:moveTo>
                      <a:pt x="4470" y="206"/>
                    </a:moveTo>
                    <a:cubicBezTo>
                      <a:pt x="4353" y="200"/>
                      <a:pt x="4235" y="192"/>
                      <a:pt x="4118" y="186"/>
                    </a:cubicBezTo>
                    <a:cubicBezTo>
                      <a:pt x="3885" y="173"/>
                      <a:pt x="3653" y="157"/>
                      <a:pt x="3419" y="146"/>
                    </a:cubicBezTo>
                    <a:cubicBezTo>
                      <a:pt x="2281" y="89"/>
                      <a:pt x="1140" y="48"/>
                      <a:pt x="0" y="0"/>
                    </a:cubicBezTo>
                    <a:cubicBezTo>
                      <a:pt x="1492" y="62"/>
                      <a:pt x="2983" y="127"/>
                      <a:pt x="4470" y="20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1" name="Freeform: Shape 350">
                <a:extLst>
                  <a:ext uri="{FF2B5EF4-FFF2-40B4-BE49-F238E27FC236}">
                    <a16:creationId xmlns:a16="http://schemas.microsoft.com/office/drawing/2014/main" id="{73D198F0-2BA8-4215-BF1B-6D6840D7368A}"/>
                  </a:ext>
                </a:extLst>
              </p:cNvPr>
              <p:cNvSpPr/>
              <p:nvPr/>
            </p:nvSpPr>
            <p:spPr>
              <a:xfrm>
                <a:off x="2827105" y="3414789"/>
                <a:ext cx="4803" cy="400"/>
              </a:xfrm>
              <a:custGeom>
                <a:avLst/>
                <a:gdLst>
                  <a:gd name="connsiteX0" fmla="*/ 4804 w 4803"/>
                  <a:gd name="connsiteY0" fmla="*/ 400 h 400"/>
                  <a:gd name="connsiteX1" fmla="*/ 654 w 4803"/>
                  <a:gd name="connsiteY1" fmla="*/ 49 h 400"/>
                  <a:gd name="connsiteX2" fmla="*/ 0 w 4803"/>
                  <a:gd name="connsiteY2" fmla="*/ 0 h 400"/>
                  <a:gd name="connsiteX3" fmla="*/ 4804 w 4803"/>
                  <a:gd name="connsiteY3" fmla="*/ 400 h 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03" h="400">
                    <a:moveTo>
                      <a:pt x="4804" y="400"/>
                    </a:moveTo>
                    <a:cubicBezTo>
                      <a:pt x="3423" y="276"/>
                      <a:pt x="2040" y="159"/>
                      <a:pt x="654" y="49"/>
                    </a:cubicBezTo>
                    <a:cubicBezTo>
                      <a:pt x="437" y="32"/>
                      <a:pt x="218" y="17"/>
                      <a:pt x="0" y="0"/>
                    </a:cubicBezTo>
                    <a:cubicBezTo>
                      <a:pt x="1603" y="125"/>
                      <a:pt x="3205" y="257"/>
                      <a:pt x="4804" y="4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id="{7F8D9E2D-4839-4316-B0DD-79066ED229DD}"/>
                  </a:ext>
                </a:extLst>
              </p:cNvPr>
              <p:cNvSpPr/>
              <p:nvPr/>
            </p:nvSpPr>
            <p:spPr>
              <a:xfrm>
                <a:off x="2840337" y="3416035"/>
                <a:ext cx="6396" cy="769"/>
              </a:xfrm>
              <a:custGeom>
                <a:avLst/>
                <a:gdLst>
                  <a:gd name="connsiteX0" fmla="*/ 6396 w 6396"/>
                  <a:gd name="connsiteY0" fmla="*/ 770 h 769"/>
                  <a:gd name="connsiteX1" fmla="*/ 4497 w 6396"/>
                  <a:gd name="connsiteY1" fmla="*/ 533 h 769"/>
                  <a:gd name="connsiteX2" fmla="*/ 0 w 6396"/>
                  <a:gd name="connsiteY2" fmla="*/ 0 h 769"/>
                  <a:gd name="connsiteX3" fmla="*/ 6396 w 6396"/>
                  <a:gd name="connsiteY3" fmla="*/ 770 h 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96" h="769">
                    <a:moveTo>
                      <a:pt x="6396" y="770"/>
                    </a:moveTo>
                    <a:cubicBezTo>
                      <a:pt x="5764" y="689"/>
                      <a:pt x="5131" y="611"/>
                      <a:pt x="4497" y="533"/>
                    </a:cubicBezTo>
                    <a:cubicBezTo>
                      <a:pt x="3000" y="348"/>
                      <a:pt x="1502" y="168"/>
                      <a:pt x="0" y="0"/>
                    </a:cubicBezTo>
                    <a:cubicBezTo>
                      <a:pt x="2137" y="240"/>
                      <a:pt x="4270" y="495"/>
                      <a:pt x="6396" y="77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14FA4DE2-905C-45FA-861F-CA403BAB1120}"/>
                  </a:ext>
                </a:extLst>
              </p:cNvPr>
              <p:cNvSpPr/>
              <p:nvPr/>
            </p:nvSpPr>
            <p:spPr>
              <a:xfrm>
                <a:off x="2833741" y="3415355"/>
                <a:ext cx="5345" cy="544"/>
              </a:xfrm>
              <a:custGeom>
                <a:avLst/>
                <a:gdLst>
                  <a:gd name="connsiteX0" fmla="*/ 5345 w 5345"/>
                  <a:gd name="connsiteY0" fmla="*/ 545 h 544"/>
                  <a:gd name="connsiteX1" fmla="*/ 3634 w 5345"/>
                  <a:gd name="connsiteY1" fmla="*/ 359 h 544"/>
                  <a:gd name="connsiteX2" fmla="*/ 2443 w 5345"/>
                  <a:gd name="connsiteY2" fmla="*/ 230 h 544"/>
                  <a:gd name="connsiteX3" fmla="*/ 0 w 5345"/>
                  <a:gd name="connsiteY3" fmla="*/ 0 h 544"/>
                  <a:gd name="connsiteX4" fmla="*/ 5345 w 5345"/>
                  <a:gd name="connsiteY4" fmla="*/ 545 h 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45" h="544">
                    <a:moveTo>
                      <a:pt x="5345" y="545"/>
                    </a:moveTo>
                    <a:cubicBezTo>
                      <a:pt x="4775" y="483"/>
                      <a:pt x="4204" y="419"/>
                      <a:pt x="3634" y="359"/>
                    </a:cubicBezTo>
                    <a:cubicBezTo>
                      <a:pt x="3237" y="317"/>
                      <a:pt x="2840" y="270"/>
                      <a:pt x="2443" y="230"/>
                    </a:cubicBezTo>
                    <a:cubicBezTo>
                      <a:pt x="1630" y="148"/>
                      <a:pt x="814" y="78"/>
                      <a:pt x="0" y="0"/>
                    </a:cubicBezTo>
                    <a:cubicBezTo>
                      <a:pt x="1786" y="170"/>
                      <a:pt x="3567" y="351"/>
                      <a:pt x="5345" y="54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FBB03F5D-8407-4CCE-B702-FB9904279B4F}"/>
                  </a:ext>
                </a:extLst>
              </p:cNvPr>
              <p:cNvSpPr/>
              <p:nvPr/>
            </p:nvSpPr>
            <p:spPr>
              <a:xfrm>
                <a:off x="2806461" y="3413760"/>
                <a:ext cx="4721" cy="131"/>
              </a:xfrm>
              <a:custGeom>
                <a:avLst/>
                <a:gdLst>
                  <a:gd name="connsiteX0" fmla="*/ 4721 w 4721"/>
                  <a:gd name="connsiteY0" fmla="*/ 132 h 131"/>
                  <a:gd name="connsiteX1" fmla="*/ 1905 w 4721"/>
                  <a:gd name="connsiteY1" fmla="*/ 48 h 131"/>
                  <a:gd name="connsiteX2" fmla="*/ 0 w 4721"/>
                  <a:gd name="connsiteY2" fmla="*/ 0 h 131"/>
                  <a:gd name="connsiteX3" fmla="*/ 4721 w 4721"/>
                  <a:gd name="connsiteY3" fmla="*/ 132 h 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21" h="131">
                    <a:moveTo>
                      <a:pt x="4721" y="132"/>
                    </a:moveTo>
                    <a:cubicBezTo>
                      <a:pt x="3785" y="98"/>
                      <a:pt x="2845" y="75"/>
                      <a:pt x="1905" y="48"/>
                    </a:cubicBezTo>
                    <a:cubicBezTo>
                      <a:pt x="1270" y="30"/>
                      <a:pt x="635" y="14"/>
                      <a:pt x="0" y="0"/>
                    </a:cubicBezTo>
                    <a:cubicBezTo>
                      <a:pt x="1576" y="38"/>
                      <a:pt x="3151" y="76"/>
                      <a:pt x="4721" y="132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id="{2BC379AE-72B3-4C34-A28F-937CFDDE15FC}"/>
                  </a:ext>
                </a:extLst>
              </p:cNvPr>
              <p:cNvSpPr/>
              <p:nvPr/>
            </p:nvSpPr>
            <p:spPr>
              <a:xfrm>
                <a:off x="2784070" y="3413753"/>
                <a:ext cx="4781" cy="133"/>
              </a:xfrm>
              <a:custGeom>
                <a:avLst/>
                <a:gdLst>
                  <a:gd name="connsiteX0" fmla="*/ 4782 w 4781"/>
                  <a:gd name="connsiteY0" fmla="*/ 0 h 133"/>
                  <a:gd name="connsiteX1" fmla="*/ 4663 w 4781"/>
                  <a:gd name="connsiteY1" fmla="*/ 3 h 133"/>
                  <a:gd name="connsiteX2" fmla="*/ 2829 w 4781"/>
                  <a:gd name="connsiteY2" fmla="*/ 46 h 133"/>
                  <a:gd name="connsiteX3" fmla="*/ 0 w 4781"/>
                  <a:gd name="connsiteY3" fmla="*/ 133 h 133"/>
                  <a:gd name="connsiteX4" fmla="*/ 4782 w 4781"/>
                  <a:gd name="connsiteY4" fmla="*/ 0 h 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1" h="133">
                    <a:moveTo>
                      <a:pt x="4782" y="0"/>
                    </a:moveTo>
                    <a:cubicBezTo>
                      <a:pt x="4742" y="0"/>
                      <a:pt x="4702" y="2"/>
                      <a:pt x="4663" y="3"/>
                    </a:cubicBezTo>
                    <a:cubicBezTo>
                      <a:pt x="4051" y="17"/>
                      <a:pt x="3440" y="30"/>
                      <a:pt x="2829" y="46"/>
                    </a:cubicBezTo>
                    <a:cubicBezTo>
                      <a:pt x="1886" y="71"/>
                      <a:pt x="941" y="100"/>
                      <a:pt x="0" y="133"/>
                    </a:cubicBezTo>
                    <a:cubicBezTo>
                      <a:pt x="1591" y="78"/>
                      <a:pt x="3185" y="37"/>
                      <a:pt x="4782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CCC5E827-61EB-4BDD-909F-071EC514904F}"/>
                  </a:ext>
                </a:extLst>
              </p:cNvPr>
              <p:cNvSpPr/>
              <p:nvPr/>
            </p:nvSpPr>
            <p:spPr>
              <a:xfrm>
                <a:off x="2777018" y="3413971"/>
                <a:ext cx="4924" cy="227"/>
              </a:xfrm>
              <a:custGeom>
                <a:avLst/>
                <a:gdLst>
                  <a:gd name="connsiteX0" fmla="*/ 4924 w 4924"/>
                  <a:gd name="connsiteY0" fmla="*/ 0 h 227"/>
                  <a:gd name="connsiteX1" fmla="*/ 1413 w 4924"/>
                  <a:gd name="connsiteY1" fmla="*/ 151 h 227"/>
                  <a:gd name="connsiteX2" fmla="*/ 0 w 4924"/>
                  <a:gd name="connsiteY2" fmla="*/ 227 h 227"/>
                  <a:gd name="connsiteX3" fmla="*/ 4924 w 4924"/>
                  <a:gd name="connsiteY3" fmla="*/ 0 h 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4" h="227">
                    <a:moveTo>
                      <a:pt x="4924" y="0"/>
                    </a:moveTo>
                    <a:cubicBezTo>
                      <a:pt x="3753" y="48"/>
                      <a:pt x="2581" y="94"/>
                      <a:pt x="1413" y="151"/>
                    </a:cubicBezTo>
                    <a:cubicBezTo>
                      <a:pt x="941" y="175"/>
                      <a:pt x="470" y="202"/>
                      <a:pt x="0" y="227"/>
                    </a:cubicBezTo>
                    <a:cubicBezTo>
                      <a:pt x="1638" y="140"/>
                      <a:pt x="3281" y="65"/>
                      <a:pt x="4924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7" name="Freeform: Shape 356">
                <a:extLst>
                  <a:ext uri="{FF2B5EF4-FFF2-40B4-BE49-F238E27FC236}">
                    <a16:creationId xmlns:a16="http://schemas.microsoft.com/office/drawing/2014/main" id="{3ED6D2CD-D4F5-48DE-BBDA-3F97DB230281}"/>
                  </a:ext>
                </a:extLst>
              </p:cNvPr>
              <p:cNvSpPr/>
              <p:nvPr/>
            </p:nvSpPr>
            <p:spPr>
              <a:xfrm>
                <a:off x="2791769" y="3413646"/>
                <a:ext cx="5751" cy="52"/>
              </a:xfrm>
              <a:custGeom>
                <a:avLst/>
                <a:gdLst>
                  <a:gd name="connsiteX0" fmla="*/ 5752 w 5751"/>
                  <a:gd name="connsiteY0" fmla="*/ 0 h 52"/>
                  <a:gd name="connsiteX1" fmla="*/ 0 w 5751"/>
                  <a:gd name="connsiteY1" fmla="*/ 52 h 52"/>
                  <a:gd name="connsiteX2" fmla="*/ 5752 w 5751"/>
                  <a:gd name="connsiteY2" fmla="*/ 0 h 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51" h="52">
                    <a:moveTo>
                      <a:pt x="5752" y="0"/>
                    </a:moveTo>
                    <a:cubicBezTo>
                      <a:pt x="3831" y="0"/>
                      <a:pt x="1913" y="19"/>
                      <a:pt x="0" y="52"/>
                    </a:cubicBezTo>
                    <a:cubicBezTo>
                      <a:pt x="1915" y="25"/>
                      <a:pt x="3831" y="0"/>
                      <a:pt x="5752" y="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8" name="Freeform: Shape 357">
                <a:extLst>
                  <a:ext uri="{FF2B5EF4-FFF2-40B4-BE49-F238E27FC236}">
                    <a16:creationId xmlns:a16="http://schemas.microsoft.com/office/drawing/2014/main" id="{D58C00CD-F08F-47A4-B6CE-4A78C335A699}"/>
                  </a:ext>
                </a:extLst>
              </p:cNvPr>
              <p:cNvSpPr/>
              <p:nvPr/>
            </p:nvSpPr>
            <p:spPr>
              <a:xfrm>
                <a:off x="2976938" y="3458556"/>
                <a:ext cx="4608" cy="2501"/>
              </a:xfrm>
              <a:custGeom>
                <a:avLst/>
                <a:gdLst>
                  <a:gd name="connsiteX0" fmla="*/ 4608 w 4608"/>
                  <a:gd name="connsiteY0" fmla="*/ 2502 h 2501"/>
                  <a:gd name="connsiteX1" fmla="*/ 0 w 4608"/>
                  <a:gd name="connsiteY1" fmla="*/ 0 h 2501"/>
                  <a:gd name="connsiteX2" fmla="*/ 4608 w 4608"/>
                  <a:gd name="connsiteY2" fmla="*/ 2502 h 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08" h="2501">
                    <a:moveTo>
                      <a:pt x="4608" y="2502"/>
                    </a:moveTo>
                    <a:cubicBezTo>
                      <a:pt x="3078" y="1657"/>
                      <a:pt x="1543" y="824"/>
                      <a:pt x="0" y="0"/>
                    </a:cubicBezTo>
                    <a:cubicBezTo>
                      <a:pt x="1541" y="825"/>
                      <a:pt x="3080" y="1656"/>
                      <a:pt x="4608" y="2502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id="{7D5FB2A1-2686-48C5-BD92-45129227D0EF}"/>
                  </a:ext>
                </a:extLst>
              </p:cNvPr>
              <p:cNvSpPr/>
              <p:nvPr/>
            </p:nvSpPr>
            <p:spPr>
              <a:xfrm>
                <a:off x="2976633" y="3461348"/>
                <a:ext cx="32107" cy="19053"/>
              </a:xfrm>
              <a:custGeom>
                <a:avLst/>
                <a:gdLst>
                  <a:gd name="connsiteX0" fmla="*/ 32107 w 32107"/>
                  <a:gd name="connsiteY0" fmla="*/ 16239 h 19053"/>
                  <a:gd name="connsiteX1" fmla="*/ 31812 w 32107"/>
                  <a:gd name="connsiteY1" fmla="*/ 16031 h 19053"/>
                  <a:gd name="connsiteX2" fmla="*/ 9012 w 32107"/>
                  <a:gd name="connsiteY2" fmla="*/ 1959 h 19053"/>
                  <a:gd name="connsiteX3" fmla="*/ 8069 w 32107"/>
                  <a:gd name="connsiteY3" fmla="*/ 1457 h 19053"/>
                  <a:gd name="connsiteX4" fmla="*/ 5439 w 32107"/>
                  <a:gd name="connsiteY4" fmla="*/ 0 h 19053"/>
                  <a:gd name="connsiteX5" fmla="*/ 28077 w 32107"/>
                  <a:gd name="connsiteY5" fmla="*/ 13614 h 19053"/>
                  <a:gd name="connsiteX6" fmla="*/ 0 w 32107"/>
                  <a:gd name="connsiteY6" fmla="*/ 19053 h 19053"/>
                  <a:gd name="connsiteX7" fmla="*/ 32107 w 32107"/>
                  <a:gd name="connsiteY7" fmla="*/ 16239 h 19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107" h="19053">
                    <a:moveTo>
                      <a:pt x="32107" y="16239"/>
                    </a:moveTo>
                    <a:cubicBezTo>
                      <a:pt x="32007" y="16172"/>
                      <a:pt x="31912" y="16097"/>
                      <a:pt x="31812" y="16031"/>
                    </a:cubicBezTo>
                    <a:cubicBezTo>
                      <a:pt x="24389" y="11086"/>
                      <a:pt x="16789" y="6385"/>
                      <a:pt x="9012" y="1959"/>
                    </a:cubicBezTo>
                    <a:cubicBezTo>
                      <a:pt x="8703" y="1783"/>
                      <a:pt x="8379" y="1632"/>
                      <a:pt x="8069" y="1457"/>
                    </a:cubicBezTo>
                    <a:cubicBezTo>
                      <a:pt x="7196" y="964"/>
                      <a:pt x="6315" y="486"/>
                      <a:pt x="5439" y="0"/>
                    </a:cubicBezTo>
                    <a:cubicBezTo>
                      <a:pt x="13152" y="4283"/>
                      <a:pt x="20703" y="8825"/>
                      <a:pt x="28077" y="13614"/>
                    </a:cubicBezTo>
                    <a:cubicBezTo>
                      <a:pt x="18964" y="15557"/>
                      <a:pt x="9581" y="17362"/>
                      <a:pt x="0" y="19053"/>
                    </a:cubicBezTo>
                    <a:cubicBezTo>
                      <a:pt x="10573" y="17680"/>
                      <a:pt x="21279" y="16724"/>
                      <a:pt x="32107" y="1623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id="{A4AF64D4-EE6D-409A-A4E9-619604C0302A}"/>
                  </a:ext>
                </a:extLst>
              </p:cNvPr>
              <p:cNvSpPr/>
              <p:nvPr/>
            </p:nvSpPr>
            <p:spPr>
              <a:xfrm>
                <a:off x="2967902" y="3453878"/>
                <a:ext cx="533" cy="265"/>
              </a:xfrm>
              <a:custGeom>
                <a:avLst/>
                <a:gdLst>
                  <a:gd name="connsiteX0" fmla="*/ 533 w 533"/>
                  <a:gd name="connsiteY0" fmla="*/ 265 h 265"/>
                  <a:gd name="connsiteX1" fmla="*/ 0 w 533"/>
                  <a:gd name="connsiteY1" fmla="*/ 0 h 265"/>
                  <a:gd name="connsiteX2" fmla="*/ 533 w 533"/>
                  <a:gd name="connsiteY2" fmla="*/ 265 h 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" h="265">
                    <a:moveTo>
                      <a:pt x="533" y="265"/>
                    </a:moveTo>
                    <a:cubicBezTo>
                      <a:pt x="356" y="176"/>
                      <a:pt x="178" y="87"/>
                      <a:pt x="0" y="0"/>
                    </a:cubicBezTo>
                    <a:cubicBezTo>
                      <a:pt x="178" y="89"/>
                      <a:pt x="356" y="176"/>
                      <a:pt x="533" y="265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id="{A1D2F6FB-9C09-4802-84F8-0D5FC82B9B23}"/>
                  </a:ext>
                </a:extLst>
              </p:cNvPr>
              <p:cNvSpPr/>
              <p:nvPr/>
            </p:nvSpPr>
            <p:spPr>
              <a:xfrm>
                <a:off x="2972239" y="3456087"/>
                <a:ext cx="2760" cy="1436"/>
              </a:xfrm>
              <a:custGeom>
                <a:avLst/>
                <a:gdLst>
                  <a:gd name="connsiteX0" fmla="*/ 2761 w 2760"/>
                  <a:gd name="connsiteY0" fmla="*/ 1437 h 1436"/>
                  <a:gd name="connsiteX1" fmla="*/ 0 w 2760"/>
                  <a:gd name="connsiteY1" fmla="*/ 0 h 1436"/>
                  <a:gd name="connsiteX2" fmla="*/ 2761 w 2760"/>
                  <a:gd name="connsiteY2" fmla="*/ 1437 h 1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0" h="1436">
                    <a:moveTo>
                      <a:pt x="2761" y="1437"/>
                    </a:moveTo>
                    <a:cubicBezTo>
                      <a:pt x="1843" y="954"/>
                      <a:pt x="922" y="476"/>
                      <a:pt x="0" y="0"/>
                    </a:cubicBezTo>
                    <a:cubicBezTo>
                      <a:pt x="922" y="478"/>
                      <a:pt x="1843" y="952"/>
                      <a:pt x="2761" y="1437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id="{9AD3ABD7-79BD-43CE-BEE6-C261898D1BC2}"/>
                  </a:ext>
                </a:extLst>
              </p:cNvPr>
              <p:cNvSpPr/>
              <p:nvPr/>
            </p:nvSpPr>
            <p:spPr>
              <a:xfrm>
                <a:off x="2491658" y="3434969"/>
                <a:ext cx="460976" cy="180901"/>
              </a:xfrm>
              <a:custGeom>
                <a:avLst/>
                <a:gdLst>
                  <a:gd name="connsiteX0" fmla="*/ 8330 w 460976"/>
                  <a:gd name="connsiteY0" fmla="*/ 136057 h 180901"/>
                  <a:gd name="connsiteX1" fmla="*/ 12806 w 460976"/>
                  <a:gd name="connsiteY1" fmla="*/ 137801 h 180901"/>
                  <a:gd name="connsiteX2" fmla="*/ 15323 w 460976"/>
                  <a:gd name="connsiteY2" fmla="*/ 138752 h 180901"/>
                  <a:gd name="connsiteX3" fmla="*/ 19609 w 460976"/>
                  <a:gd name="connsiteY3" fmla="*/ 140333 h 180901"/>
                  <a:gd name="connsiteX4" fmla="*/ 22233 w 460976"/>
                  <a:gd name="connsiteY4" fmla="*/ 141283 h 180901"/>
                  <a:gd name="connsiteX5" fmla="*/ 26887 w 460976"/>
                  <a:gd name="connsiteY5" fmla="*/ 142910 h 180901"/>
                  <a:gd name="connsiteX6" fmla="*/ 29231 w 460976"/>
                  <a:gd name="connsiteY6" fmla="*/ 143720 h 180901"/>
                  <a:gd name="connsiteX7" fmla="*/ 36025 w 460976"/>
                  <a:gd name="connsiteY7" fmla="*/ 145969 h 180901"/>
                  <a:gd name="connsiteX8" fmla="*/ 38986 w 460976"/>
                  <a:gd name="connsiteY8" fmla="*/ 146907 h 180901"/>
                  <a:gd name="connsiteX9" fmla="*/ 43193 w 460976"/>
                  <a:gd name="connsiteY9" fmla="*/ 148228 h 180901"/>
                  <a:gd name="connsiteX10" fmla="*/ 46866 w 460976"/>
                  <a:gd name="connsiteY10" fmla="*/ 149341 h 180901"/>
                  <a:gd name="connsiteX11" fmla="*/ 50471 w 460976"/>
                  <a:gd name="connsiteY11" fmla="*/ 150412 h 180901"/>
                  <a:gd name="connsiteX12" fmla="*/ 54515 w 460976"/>
                  <a:gd name="connsiteY12" fmla="*/ 151584 h 180901"/>
                  <a:gd name="connsiteX13" fmla="*/ 57774 w 460976"/>
                  <a:gd name="connsiteY13" fmla="*/ 152500 h 180901"/>
                  <a:gd name="connsiteX14" fmla="*/ 62224 w 460976"/>
                  <a:gd name="connsiteY14" fmla="*/ 153730 h 180901"/>
                  <a:gd name="connsiteX15" fmla="*/ 64513 w 460976"/>
                  <a:gd name="connsiteY15" fmla="*/ 154340 h 180901"/>
                  <a:gd name="connsiteX16" fmla="*/ 82725 w 460976"/>
                  <a:gd name="connsiteY16" fmla="*/ 158925 h 180901"/>
                  <a:gd name="connsiteX17" fmla="*/ 84363 w 460976"/>
                  <a:gd name="connsiteY17" fmla="*/ 159314 h 180901"/>
                  <a:gd name="connsiteX18" fmla="*/ 90510 w 460976"/>
                  <a:gd name="connsiteY18" fmla="*/ 160725 h 180901"/>
                  <a:gd name="connsiteX19" fmla="*/ 91978 w 460976"/>
                  <a:gd name="connsiteY19" fmla="*/ 161053 h 180901"/>
                  <a:gd name="connsiteX20" fmla="*/ 98658 w 460976"/>
                  <a:gd name="connsiteY20" fmla="*/ 162512 h 180901"/>
                  <a:gd name="connsiteX21" fmla="*/ 98733 w 460976"/>
                  <a:gd name="connsiteY21" fmla="*/ 162528 h 180901"/>
                  <a:gd name="connsiteX22" fmla="*/ 240503 w 460976"/>
                  <a:gd name="connsiteY22" fmla="*/ 180902 h 180901"/>
                  <a:gd name="connsiteX23" fmla="*/ 460977 w 460976"/>
                  <a:gd name="connsiteY23" fmla="*/ 49324 h 180901"/>
                  <a:gd name="connsiteX24" fmla="*/ 305864 w 460976"/>
                  <a:gd name="connsiteY24" fmla="*/ 60320 h 180901"/>
                  <a:gd name="connsiteX25" fmla="*/ 98820 w 460976"/>
                  <a:gd name="connsiteY25" fmla="*/ 40027 h 180901"/>
                  <a:gd name="connsiteX26" fmla="*/ 180256 w 460976"/>
                  <a:gd name="connsiteY26" fmla="*/ 0 h 180901"/>
                  <a:gd name="connsiteX27" fmla="*/ 170016 w 460976"/>
                  <a:gd name="connsiteY27" fmla="*/ 3708 h 180901"/>
                  <a:gd name="connsiteX28" fmla="*/ 164195 w 460976"/>
                  <a:gd name="connsiteY28" fmla="*/ 6002 h 180901"/>
                  <a:gd name="connsiteX29" fmla="*/ 149465 w 460976"/>
                  <a:gd name="connsiteY29" fmla="*/ 12279 h 180901"/>
                  <a:gd name="connsiteX30" fmla="*/ 144485 w 460976"/>
                  <a:gd name="connsiteY30" fmla="*/ 14530 h 180901"/>
                  <a:gd name="connsiteX31" fmla="*/ 126489 w 460976"/>
                  <a:gd name="connsiteY31" fmla="*/ 23520 h 180901"/>
                  <a:gd name="connsiteX32" fmla="*/ 125657 w 460976"/>
                  <a:gd name="connsiteY32" fmla="*/ 23946 h 180901"/>
                  <a:gd name="connsiteX33" fmla="*/ 106388 w 460976"/>
                  <a:gd name="connsiteY33" fmla="*/ 35065 h 180901"/>
                  <a:gd name="connsiteX34" fmla="*/ 104904 w 460976"/>
                  <a:gd name="connsiteY34" fmla="*/ 36016 h 180901"/>
                  <a:gd name="connsiteX35" fmla="*/ 88521 w 460976"/>
                  <a:gd name="connsiteY35" fmla="*/ 46822 h 180901"/>
                  <a:gd name="connsiteX36" fmla="*/ 85098 w 460976"/>
                  <a:gd name="connsiteY36" fmla="*/ 49255 h 180901"/>
                  <a:gd name="connsiteX37" fmla="*/ 70752 w 460976"/>
                  <a:gd name="connsiteY37" fmla="*/ 59992 h 180901"/>
                  <a:gd name="connsiteX38" fmla="*/ 67777 w 460976"/>
                  <a:gd name="connsiteY38" fmla="*/ 62328 h 180901"/>
                  <a:gd name="connsiteX39" fmla="*/ 20414 w 460976"/>
                  <a:gd name="connsiteY39" fmla="*/ 107458 h 180901"/>
                  <a:gd name="connsiteX40" fmla="*/ 18774 w 460976"/>
                  <a:gd name="connsiteY40" fmla="*/ 109350 h 180901"/>
                  <a:gd name="connsiteX41" fmla="*/ 6361 w 460976"/>
                  <a:gd name="connsiteY41" fmla="*/ 124331 h 180901"/>
                  <a:gd name="connsiteX42" fmla="*/ 4577 w 460976"/>
                  <a:gd name="connsiteY42" fmla="*/ 126602 h 180901"/>
                  <a:gd name="connsiteX43" fmla="*/ 0 w 460976"/>
                  <a:gd name="connsiteY43" fmla="*/ 132663 h 180901"/>
                  <a:gd name="connsiteX44" fmla="*/ 6264 w 460976"/>
                  <a:gd name="connsiteY44" fmla="*/ 135241 h 180901"/>
                  <a:gd name="connsiteX45" fmla="*/ 8330 w 460976"/>
                  <a:gd name="connsiteY45" fmla="*/ 136057 h 180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460976" h="180901">
                    <a:moveTo>
                      <a:pt x="8330" y="136057"/>
                    </a:moveTo>
                    <a:cubicBezTo>
                      <a:pt x="9809" y="136642"/>
                      <a:pt x="11298" y="137225"/>
                      <a:pt x="12806" y="137801"/>
                    </a:cubicBezTo>
                    <a:cubicBezTo>
                      <a:pt x="13640" y="138120"/>
                      <a:pt x="14481" y="138436"/>
                      <a:pt x="15323" y="138752"/>
                    </a:cubicBezTo>
                    <a:cubicBezTo>
                      <a:pt x="16739" y="139284"/>
                      <a:pt x="18169" y="139811"/>
                      <a:pt x="19609" y="140333"/>
                    </a:cubicBezTo>
                    <a:cubicBezTo>
                      <a:pt x="20482" y="140651"/>
                      <a:pt x="21352" y="140968"/>
                      <a:pt x="22233" y="141283"/>
                    </a:cubicBezTo>
                    <a:cubicBezTo>
                      <a:pt x="23770" y="141830"/>
                      <a:pt x="25325" y="142372"/>
                      <a:pt x="26887" y="142910"/>
                    </a:cubicBezTo>
                    <a:cubicBezTo>
                      <a:pt x="27670" y="143180"/>
                      <a:pt x="28442" y="143453"/>
                      <a:pt x="29231" y="143720"/>
                    </a:cubicBezTo>
                    <a:cubicBezTo>
                      <a:pt x="31469" y="144478"/>
                      <a:pt x="33734" y="145229"/>
                      <a:pt x="36025" y="145969"/>
                    </a:cubicBezTo>
                    <a:cubicBezTo>
                      <a:pt x="37003" y="146285"/>
                      <a:pt x="38000" y="146595"/>
                      <a:pt x="38986" y="146907"/>
                    </a:cubicBezTo>
                    <a:cubicBezTo>
                      <a:pt x="40381" y="147350"/>
                      <a:pt x="41778" y="147791"/>
                      <a:pt x="43193" y="148228"/>
                    </a:cubicBezTo>
                    <a:cubicBezTo>
                      <a:pt x="44409" y="148603"/>
                      <a:pt x="45637" y="148971"/>
                      <a:pt x="46866" y="149341"/>
                    </a:cubicBezTo>
                    <a:cubicBezTo>
                      <a:pt x="48062" y="149700"/>
                      <a:pt x="49263" y="150057"/>
                      <a:pt x="50471" y="150412"/>
                    </a:cubicBezTo>
                    <a:cubicBezTo>
                      <a:pt x="51813" y="150806"/>
                      <a:pt x="53159" y="151197"/>
                      <a:pt x="54515" y="151584"/>
                    </a:cubicBezTo>
                    <a:cubicBezTo>
                      <a:pt x="55594" y="151892"/>
                      <a:pt x="56683" y="152195"/>
                      <a:pt x="57774" y="152500"/>
                    </a:cubicBezTo>
                    <a:cubicBezTo>
                      <a:pt x="59252" y="152913"/>
                      <a:pt x="60728" y="153326"/>
                      <a:pt x="62224" y="153730"/>
                    </a:cubicBezTo>
                    <a:cubicBezTo>
                      <a:pt x="62981" y="153935"/>
                      <a:pt x="63751" y="154135"/>
                      <a:pt x="64513" y="154340"/>
                    </a:cubicBezTo>
                    <a:cubicBezTo>
                      <a:pt x="70452" y="155926"/>
                      <a:pt x="76522" y="157456"/>
                      <a:pt x="82725" y="158925"/>
                    </a:cubicBezTo>
                    <a:cubicBezTo>
                      <a:pt x="83271" y="159055"/>
                      <a:pt x="83814" y="159185"/>
                      <a:pt x="84363" y="159314"/>
                    </a:cubicBezTo>
                    <a:cubicBezTo>
                      <a:pt x="86398" y="159790"/>
                      <a:pt x="88448" y="160260"/>
                      <a:pt x="90510" y="160725"/>
                    </a:cubicBezTo>
                    <a:cubicBezTo>
                      <a:pt x="90999" y="160834"/>
                      <a:pt x="91488" y="160944"/>
                      <a:pt x="91978" y="161053"/>
                    </a:cubicBezTo>
                    <a:cubicBezTo>
                      <a:pt x="94191" y="161547"/>
                      <a:pt x="96415" y="162035"/>
                      <a:pt x="98658" y="162512"/>
                    </a:cubicBezTo>
                    <a:cubicBezTo>
                      <a:pt x="98684" y="162517"/>
                      <a:pt x="98708" y="162523"/>
                      <a:pt x="98733" y="162528"/>
                    </a:cubicBezTo>
                    <a:cubicBezTo>
                      <a:pt x="141294" y="171596"/>
                      <a:pt x="189225" y="177952"/>
                      <a:pt x="240503" y="180902"/>
                    </a:cubicBezTo>
                    <a:cubicBezTo>
                      <a:pt x="295540" y="114216"/>
                      <a:pt x="372801" y="66556"/>
                      <a:pt x="460977" y="49324"/>
                    </a:cubicBezTo>
                    <a:cubicBezTo>
                      <a:pt x="413364" y="56377"/>
                      <a:pt x="360978" y="60320"/>
                      <a:pt x="305864" y="60320"/>
                    </a:cubicBezTo>
                    <a:cubicBezTo>
                      <a:pt x="229883" y="60320"/>
                      <a:pt x="159033" y="52859"/>
                      <a:pt x="98820" y="40027"/>
                    </a:cubicBezTo>
                    <a:cubicBezTo>
                      <a:pt x="124069" y="23628"/>
                      <a:pt x="151373" y="10130"/>
                      <a:pt x="180256" y="0"/>
                    </a:cubicBezTo>
                    <a:cubicBezTo>
                      <a:pt x="176822" y="1192"/>
                      <a:pt x="173401" y="2415"/>
                      <a:pt x="170016" y="3708"/>
                    </a:cubicBezTo>
                    <a:cubicBezTo>
                      <a:pt x="168065" y="4453"/>
                      <a:pt x="166130" y="5228"/>
                      <a:pt x="164195" y="6002"/>
                    </a:cubicBezTo>
                    <a:cubicBezTo>
                      <a:pt x="159233" y="7993"/>
                      <a:pt x="154321" y="10087"/>
                      <a:pt x="149465" y="12279"/>
                    </a:cubicBezTo>
                    <a:cubicBezTo>
                      <a:pt x="147804" y="13029"/>
                      <a:pt x="146133" y="13759"/>
                      <a:pt x="144485" y="14530"/>
                    </a:cubicBezTo>
                    <a:cubicBezTo>
                      <a:pt x="138401" y="17382"/>
                      <a:pt x="132391" y="20361"/>
                      <a:pt x="126489" y="23520"/>
                    </a:cubicBezTo>
                    <a:cubicBezTo>
                      <a:pt x="126214" y="23666"/>
                      <a:pt x="125930" y="23798"/>
                      <a:pt x="125657" y="23946"/>
                    </a:cubicBezTo>
                    <a:cubicBezTo>
                      <a:pt x="119116" y="27467"/>
                      <a:pt x="112692" y="31180"/>
                      <a:pt x="106388" y="35065"/>
                    </a:cubicBezTo>
                    <a:cubicBezTo>
                      <a:pt x="105888" y="35373"/>
                      <a:pt x="105402" y="35704"/>
                      <a:pt x="104904" y="36016"/>
                    </a:cubicBezTo>
                    <a:cubicBezTo>
                      <a:pt x="99344" y="39478"/>
                      <a:pt x="93885" y="43086"/>
                      <a:pt x="88521" y="46822"/>
                    </a:cubicBezTo>
                    <a:cubicBezTo>
                      <a:pt x="87371" y="47622"/>
                      <a:pt x="86238" y="48443"/>
                      <a:pt x="85098" y="49255"/>
                    </a:cubicBezTo>
                    <a:cubicBezTo>
                      <a:pt x="80231" y="52726"/>
                      <a:pt x="75446" y="56302"/>
                      <a:pt x="70752" y="59992"/>
                    </a:cubicBezTo>
                    <a:cubicBezTo>
                      <a:pt x="69760" y="60771"/>
                      <a:pt x="68761" y="61541"/>
                      <a:pt x="67777" y="62328"/>
                    </a:cubicBezTo>
                    <a:cubicBezTo>
                      <a:pt x="50730" y="76003"/>
                      <a:pt x="34876" y="91099"/>
                      <a:pt x="20414" y="107458"/>
                    </a:cubicBezTo>
                    <a:cubicBezTo>
                      <a:pt x="19861" y="108083"/>
                      <a:pt x="19323" y="108720"/>
                      <a:pt x="18774" y="109350"/>
                    </a:cubicBezTo>
                    <a:cubicBezTo>
                      <a:pt x="14511" y="114235"/>
                      <a:pt x="10373" y="119231"/>
                      <a:pt x="6361" y="124331"/>
                    </a:cubicBezTo>
                    <a:cubicBezTo>
                      <a:pt x="5766" y="125089"/>
                      <a:pt x="5167" y="125841"/>
                      <a:pt x="4577" y="126602"/>
                    </a:cubicBezTo>
                    <a:cubicBezTo>
                      <a:pt x="3027" y="128602"/>
                      <a:pt x="1516" y="130635"/>
                      <a:pt x="0" y="132663"/>
                    </a:cubicBezTo>
                    <a:cubicBezTo>
                      <a:pt x="2056" y="133531"/>
                      <a:pt x="4148" y="134390"/>
                      <a:pt x="6264" y="135241"/>
                    </a:cubicBezTo>
                    <a:cubicBezTo>
                      <a:pt x="6945" y="135514"/>
                      <a:pt x="7641" y="135784"/>
                      <a:pt x="8330" y="136057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3" name="Freeform: Shape 362">
                <a:extLst>
                  <a:ext uri="{FF2B5EF4-FFF2-40B4-BE49-F238E27FC236}">
                    <a16:creationId xmlns:a16="http://schemas.microsoft.com/office/drawing/2014/main" id="{C36BA3B1-D4F5-4F1B-AB6B-B2458C78E946}"/>
                  </a:ext>
                </a:extLst>
              </p:cNvPr>
              <p:cNvSpPr/>
              <p:nvPr/>
            </p:nvSpPr>
            <p:spPr>
              <a:xfrm>
                <a:off x="2676761" y="3424714"/>
                <a:ext cx="29517" cy="8588"/>
              </a:xfrm>
              <a:custGeom>
                <a:avLst/>
                <a:gdLst>
                  <a:gd name="connsiteX0" fmla="*/ 27899 w 29517"/>
                  <a:gd name="connsiteY0" fmla="*/ 383 h 8588"/>
                  <a:gd name="connsiteX1" fmla="*/ 26175 w 29517"/>
                  <a:gd name="connsiteY1" fmla="*/ 779 h 8588"/>
                  <a:gd name="connsiteX2" fmla="*/ 5285 w 29517"/>
                  <a:gd name="connsiteY2" fmla="*/ 6798 h 8588"/>
                  <a:gd name="connsiteX3" fmla="*/ 471 w 29517"/>
                  <a:gd name="connsiteY3" fmla="*/ 8426 h 8588"/>
                  <a:gd name="connsiteX4" fmla="*/ 0 w 29517"/>
                  <a:gd name="connsiteY4" fmla="*/ 8588 h 8588"/>
                  <a:gd name="connsiteX5" fmla="*/ 29518 w 29517"/>
                  <a:gd name="connsiteY5" fmla="*/ 0 h 8588"/>
                  <a:gd name="connsiteX6" fmla="*/ 27899 w 29517"/>
                  <a:gd name="connsiteY6" fmla="*/ 383 h 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7" h="8588">
                    <a:moveTo>
                      <a:pt x="27899" y="383"/>
                    </a:moveTo>
                    <a:cubicBezTo>
                      <a:pt x="27329" y="525"/>
                      <a:pt x="26745" y="635"/>
                      <a:pt x="26175" y="779"/>
                    </a:cubicBezTo>
                    <a:cubicBezTo>
                      <a:pt x="19128" y="2581"/>
                      <a:pt x="12170" y="4609"/>
                      <a:pt x="5285" y="6798"/>
                    </a:cubicBezTo>
                    <a:cubicBezTo>
                      <a:pt x="3667" y="7312"/>
                      <a:pt x="2080" y="7891"/>
                      <a:pt x="471" y="8426"/>
                    </a:cubicBezTo>
                    <a:cubicBezTo>
                      <a:pt x="313" y="8479"/>
                      <a:pt x="157" y="8536"/>
                      <a:pt x="0" y="8588"/>
                    </a:cubicBezTo>
                    <a:cubicBezTo>
                      <a:pt x="9673" y="5344"/>
                      <a:pt x="19517" y="2472"/>
                      <a:pt x="29518" y="0"/>
                    </a:cubicBezTo>
                    <a:cubicBezTo>
                      <a:pt x="28981" y="132"/>
                      <a:pt x="28437" y="248"/>
                      <a:pt x="27899" y="383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4" name="Freeform: Shape 363">
                <a:extLst>
                  <a:ext uri="{FF2B5EF4-FFF2-40B4-BE49-F238E27FC236}">
                    <a16:creationId xmlns:a16="http://schemas.microsoft.com/office/drawing/2014/main" id="{E5A50B53-FFB5-49E0-9D93-3E447B9A387D}"/>
                  </a:ext>
                </a:extLst>
              </p:cNvPr>
              <p:cNvSpPr/>
              <p:nvPr/>
            </p:nvSpPr>
            <p:spPr>
              <a:xfrm>
                <a:off x="2695111" y="3567535"/>
                <a:ext cx="435217" cy="104646"/>
              </a:xfrm>
              <a:custGeom>
                <a:avLst/>
                <a:gdLst>
                  <a:gd name="connsiteX0" fmla="*/ 435218 w 435217"/>
                  <a:gd name="connsiteY0" fmla="*/ 41664 h 104646"/>
                  <a:gd name="connsiteX1" fmla="*/ 427614 w 435217"/>
                  <a:gd name="connsiteY1" fmla="*/ 28699 h 104646"/>
                  <a:gd name="connsiteX2" fmla="*/ 415557 w 435217"/>
                  <a:gd name="connsiteY2" fmla="*/ 10084 h 104646"/>
                  <a:gd name="connsiteX3" fmla="*/ 415527 w 435217"/>
                  <a:gd name="connsiteY3" fmla="*/ 10041 h 104646"/>
                  <a:gd name="connsiteX4" fmla="*/ 408676 w 435217"/>
                  <a:gd name="connsiteY4" fmla="*/ 495 h 104646"/>
                  <a:gd name="connsiteX5" fmla="*/ 408321 w 435217"/>
                  <a:gd name="connsiteY5" fmla="*/ 0 h 104646"/>
                  <a:gd name="connsiteX6" fmla="*/ 408313 w 435217"/>
                  <a:gd name="connsiteY6" fmla="*/ 3 h 104646"/>
                  <a:gd name="connsiteX7" fmla="*/ 244072 w 435217"/>
                  <a:gd name="connsiteY7" fmla="*/ 41186 h 104646"/>
                  <a:gd name="connsiteX8" fmla="*/ 197656 w 435217"/>
                  <a:gd name="connsiteY8" fmla="*/ 46228 h 104646"/>
                  <a:gd name="connsiteX9" fmla="*/ 182874 w 435217"/>
                  <a:gd name="connsiteY9" fmla="*/ 47387 h 104646"/>
                  <a:gd name="connsiteX10" fmla="*/ 102410 w 435217"/>
                  <a:gd name="connsiteY10" fmla="*/ 50217 h 104646"/>
                  <a:gd name="connsiteX11" fmla="*/ 37087 w 435217"/>
                  <a:gd name="connsiteY11" fmla="*/ 48350 h 104646"/>
                  <a:gd name="connsiteX12" fmla="*/ 1053 w 435217"/>
                  <a:gd name="connsiteY12" fmla="*/ 100109 h 104646"/>
                  <a:gd name="connsiteX13" fmla="*/ 0 w 435217"/>
                  <a:gd name="connsiteY13" fmla="*/ 100009 h 104646"/>
                  <a:gd name="connsiteX14" fmla="*/ 1018 w 435217"/>
                  <a:gd name="connsiteY14" fmla="*/ 100108 h 104646"/>
                  <a:gd name="connsiteX15" fmla="*/ 102410 w 435217"/>
                  <a:gd name="connsiteY15" fmla="*/ 104646 h 104646"/>
                  <a:gd name="connsiteX16" fmla="*/ 435218 w 435217"/>
                  <a:gd name="connsiteY16" fmla="*/ 41664 h 10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35217" h="104646">
                    <a:moveTo>
                      <a:pt x="435218" y="41664"/>
                    </a:moveTo>
                    <a:cubicBezTo>
                      <a:pt x="432772" y="37284"/>
                      <a:pt x="430219" y="32974"/>
                      <a:pt x="427614" y="28699"/>
                    </a:cubicBezTo>
                    <a:cubicBezTo>
                      <a:pt x="423761" y="22377"/>
                      <a:pt x="419760" y="16156"/>
                      <a:pt x="415557" y="10084"/>
                    </a:cubicBezTo>
                    <a:cubicBezTo>
                      <a:pt x="415547" y="10070"/>
                      <a:pt x="415538" y="10055"/>
                      <a:pt x="415527" y="10041"/>
                    </a:cubicBezTo>
                    <a:cubicBezTo>
                      <a:pt x="413295" y="6820"/>
                      <a:pt x="411007" y="3642"/>
                      <a:pt x="408676" y="495"/>
                    </a:cubicBezTo>
                    <a:cubicBezTo>
                      <a:pt x="408556" y="332"/>
                      <a:pt x="408443" y="164"/>
                      <a:pt x="408321" y="0"/>
                    </a:cubicBezTo>
                    <a:cubicBezTo>
                      <a:pt x="408319" y="2"/>
                      <a:pt x="408316" y="2"/>
                      <a:pt x="408313" y="3"/>
                    </a:cubicBezTo>
                    <a:cubicBezTo>
                      <a:pt x="365215" y="18239"/>
                      <a:pt x="308834" y="32595"/>
                      <a:pt x="244072" y="41186"/>
                    </a:cubicBezTo>
                    <a:lnTo>
                      <a:pt x="197656" y="46228"/>
                    </a:lnTo>
                    <a:cubicBezTo>
                      <a:pt x="192764" y="46647"/>
                      <a:pt x="187836" y="47033"/>
                      <a:pt x="182874" y="47387"/>
                    </a:cubicBezTo>
                    <a:cubicBezTo>
                      <a:pt x="156896" y="49243"/>
                      <a:pt x="129983" y="50217"/>
                      <a:pt x="102410" y="50217"/>
                    </a:cubicBezTo>
                    <a:cubicBezTo>
                      <a:pt x="80153" y="50217"/>
                      <a:pt x="58337" y="49573"/>
                      <a:pt x="37087" y="48350"/>
                    </a:cubicBezTo>
                    <a:cubicBezTo>
                      <a:pt x="23719" y="64545"/>
                      <a:pt x="11632" y="81828"/>
                      <a:pt x="1053" y="100109"/>
                    </a:cubicBezTo>
                    <a:cubicBezTo>
                      <a:pt x="700" y="100078"/>
                      <a:pt x="352" y="100041"/>
                      <a:pt x="0" y="100009"/>
                    </a:cubicBezTo>
                    <a:cubicBezTo>
                      <a:pt x="341" y="100041"/>
                      <a:pt x="676" y="100076"/>
                      <a:pt x="1018" y="100108"/>
                    </a:cubicBezTo>
                    <a:cubicBezTo>
                      <a:pt x="33369" y="103068"/>
                      <a:pt x="67353" y="104646"/>
                      <a:pt x="102410" y="104646"/>
                    </a:cubicBezTo>
                    <a:cubicBezTo>
                      <a:pt x="242314" y="104646"/>
                      <a:pt x="365147" y="79524"/>
                      <a:pt x="435218" y="4166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2891FBCA-8C09-4239-955C-22B205540F1E}"/>
                  </a:ext>
                </a:extLst>
              </p:cNvPr>
              <p:cNvSpPr/>
              <p:nvPr/>
            </p:nvSpPr>
            <p:spPr>
              <a:xfrm>
                <a:off x="2492593" y="3622430"/>
                <a:ext cx="2173" cy="900"/>
              </a:xfrm>
              <a:custGeom>
                <a:avLst/>
                <a:gdLst>
                  <a:gd name="connsiteX0" fmla="*/ 2173 w 2173"/>
                  <a:gd name="connsiteY0" fmla="*/ 900 h 900"/>
                  <a:gd name="connsiteX1" fmla="*/ 0 w 2173"/>
                  <a:gd name="connsiteY1" fmla="*/ 0 h 900"/>
                  <a:gd name="connsiteX2" fmla="*/ 2173 w 2173"/>
                  <a:gd name="connsiteY2" fmla="*/ 900 h 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3" h="900">
                    <a:moveTo>
                      <a:pt x="2173" y="900"/>
                    </a:moveTo>
                    <a:cubicBezTo>
                      <a:pt x="1448" y="600"/>
                      <a:pt x="718" y="302"/>
                      <a:pt x="0" y="0"/>
                    </a:cubicBezTo>
                    <a:cubicBezTo>
                      <a:pt x="718" y="302"/>
                      <a:pt x="1448" y="600"/>
                      <a:pt x="2173" y="90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01560AA2-3C67-4F77-AF31-21D8DCAB0448}"/>
                  </a:ext>
                </a:extLst>
              </p:cNvPr>
              <p:cNvSpPr/>
              <p:nvPr/>
            </p:nvSpPr>
            <p:spPr>
              <a:xfrm>
                <a:off x="2485683" y="3619454"/>
                <a:ext cx="290" cy="128"/>
              </a:xfrm>
              <a:custGeom>
                <a:avLst/>
                <a:gdLst>
                  <a:gd name="connsiteX0" fmla="*/ 291 w 290"/>
                  <a:gd name="connsiteY0" fmla="*/ 129 h 128"/>
                  <a:gd name="connsiteX1" fmla="*/ 0 w 290"/>
                  <a:gd name="connsiteY1" fmla="*/ 0 h 128"/>
                  <a:gd name="connsiteX2" fmla="*/ 291 w 290"/>
                  <a:gd name="connsiteY2" fmla="*/ 129 h 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" h="128">
                    <a:moveTo>
                      <a:pt x="291" y="129"/>
                    </a:moveTo>
                    <a:cubicBezTo>
                      <a:pt x="194" y="86"/>
                      <a:pt x="95" y="43"/>
                      <a:pt x="0" y="0"/>
                    </a:cubicBezTo>
                    <a:cubicBezTo>
                      <a:pt x="95" y="44"/>
                      <a:pt x="194" y="86"/>
                      <a:pt x="291" y="12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id="{4A0AB47A-FE13-4BB0-B032-7DBFB23AB039}"/>
                  </a:ext>
                </a:extLst>
              </p:cNvPr>
              <p:cNvSpPr/>
              <p:nvPr/>
            </p:nvSpPr>
            <p:spPr>
              <a:xfrm>
                <a:off x="2477255" y="3615555"/>
                <a:ext cx="1958" cy="935"/>
              </a:xfrm>
              <a:custGeom>
                <a:avLst/>
                <a:gdLst>
                  <a:gd name="connsiteX0" fmla="*/ 1959 w 1958"/>
                  <a:gd name="connsiteY0" fmla="*/ 935 h 935"/>
                  <a:gd name="connsiteX1" fmla="*/ 0 w 1958"/>
                  <a:gd name="connsiteY1" fmla="*/ 0 h 935"/>
                  <a:gd name="connsiteX2" fmla="*/ 1959 w 1958"/>
                  <a:gd name="connsiteY2" fmla="*/ 935 h 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8" h="935">
                    <a:moveTo>
                      <a:pt x="1959" y="935"/>
                    </a:moveTo>
                    <a:cubicBezTo>
                      <a:pt x="1300" y="625"/>
                      <a:pt x="652" y="313"/>
                      <a:pt x="0" y="0"/>
                    </a:cubicBezTo>
                    <a:cubicBezTo>
                      <a:pt x="651" y="313"/>
                      <a:pt x="1299" y="625"/>
                      <a:pt x="1959" y="93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4504D56D-AC8E-4348-A48D-7A1F56BC05AC}"/>
                  </a:ext>
                </a:extLst>
              </p:cNvPr>
              <p:cNvSpPr/>
              <p:nvPr/>
            </p:nvSpPr>
            <p:spPr>
              <a:xfrm>
                <a:off x="2625682" y="3658619"/>
                <a:ext cx="2574" cy="423"/>
              </a:xfrm>
              <a:custGeom>
                <a:avLst/>
                <a:gdLst>
                  <a:gd name="connsiteX0" fmla="*/ 2575 w 2574"/>
                  <a:gd name="connsiteY0" fmla="*/ 424 h 423"/>
                  <a:gd name="connsiteX1" fmla="*/ 0 w 2574"/>
                  <a:gd name="connsiteY1" fmla="*/ 0 h 423"/>
                  <a:gd name="connsiteX2" fmla="*/ 2575 w 2574"/>
                  <a:gd name="connsiteY2" fmla="*/ 424 h 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4" h="423">
                    <a:moveTo>
                      <a:pt x="2575" y="424"/>
                    </a:moveTo>
                    <a:cubicBezTo>
                      <a:pt x="1716" y="283"/>
                      <a:pt x="856" y="143"/>
                      <a:pt x="0" y="0"/>
                    </a:cubicBezTo>
                    <a:cubicBezTo>
                      <a:pt x="856" y="143"/>
                      <a:pt x="1716" y="283"/>
                      <a:pt x="2575" y="42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" name="Freeform: Shape 368">
                <a:extLst>
                  <a:ext uri="{FF2B5EF4-FFF2-40B4-BE49-F238E27FC236}">
                    <a16:creationId xmlns:a16="http://schemas.microsoft.com/office/drawing/2014/main" id="{5256D8C1-53AF-4A88-8AED-93C1D016BC14}"/>
                  </a:ext>
                </a:extLst>
              </p:cNvPr>
              <p:cNvSpPr/>
              <p:nvPr/>
            </p:nvSpPr>
            <p:spPr>
              <a:xfrm>
                <a:off x="2499899" y="3625404"/>
                <a:ext cx="2238" cy="884"/>
              </a:xfrm>
              <a:custGeom>
                <a:avLst/>
                <a:gdLst>
                  <a:gd name="connsiteX0" fmla="*/ 2238 w 2238"/>
                  <a:gd name="connsiteY0" fmla="*/ 884 h 884"/>
                  <a:gd name="connsiteX1" fmla="*/ 0 w 2238"/>
                  <a:gd name="connsiteY1" fmla="*/ 0 h 884"/>
                  <a:gd name="connsiteX2" fmla="*/ 2238 w 2238"/>
                  <a:gd name="connsiteY2" fmla="*/ 884 h 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8" h="884">
                    <a:moveTo>
                      <a:pt x="2238" y="884"/>
                    </a:moveTo>
                    <a:cubicBezTo>
                      <a:pt x="1486" y="592"/>
                      <a:pt x="745" y="295"/>
                      <a:pt x="0" y="0"/>
                    </a:cubicBezTo>
                    <a:cubicBezTo>
                      <a:pt x="745" y="295"/>
                      <a:pt x="1486" y="592"/>
                      <a:pt x="2238" y="88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id="{65095E3A-8B2E-4E8B-AD59-3676A713580C}"/>
                  </a:ext>
                </a:extLst>
              </p:cNvPr>
              <p:cNvSpPr/>
              <p:nvPr/>
            </p:nvSpPr>
            <p:spPr>
              <a:xfrm>
                <a:off x="2613485" y="3656482"/>
                <a:ext cx="3522" cy="638"/>
              </a:xfrm>
              <a:custGeom>
                <a:avLst/>
                <a:gdLst>
                  <a:gd name="connsiteX0" fmla="*/ 3523 w 3522"/>
                  <a:gd name="connsiteY0" fmla="*/ 638 h 638"/>
                  <a:gd name="connsiteX1" fmla="*/ 0 w 3522"/>
                  <a:gd name="connsiteY1" fmla="*/ 0 h 638"/>
                  <a:gd name="connsiteX2" fmla="*/ 3523 w 3522"/>
                  <a:gd name="connsiteY2" fmla="*/ 638 h 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22" h="638">
                    <a:moveTo>
                      <a:pt x="3523" y="638"/>
                    </a:moveTo>
                    <a:cubicBezTo>
                      <a:pt x="2343" y="429"/>
                      <a:pt x="1173" y="213"/>
                      <a:pt x="0" y="0"/>
                    </a:cubicBezTo>
                    <a:cubicBezTo>
                      <a:pt x="1172" y="214"/>
                      <a:pt x="2342" y="429"/>
                      <a:pt x="3523" y="63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B8D7A141-71FE-46CC-B38F-F5CD2C7D9EFB}"/>
                  </a:ext>
                </a:extLst>
              </p:cNvPr>
              <p:cNvSpPr/>
              <p:nvPr/>
            </p:nvSpPr>
            <p:spPr>
              <a:xfrm>
                <a:off x="2603607" y="3654622"/>
                <a:ext cx="3468" cy="665"/>
              </a:xfrm>
              <a:custGeom>
                <a:avLst/>
                <a:gdLst>
                  <a:gd name="connsiteX0" fmla="*/ 3469 w 3468"/>
                  <a:gd name="connsiteY0" fmla="*/ 665 h 665"/>
                  <a:gd name="connsiteX1" fmla="*/ 0 w 3468"/>
                  <a:gd name="connsiteY1" fmla="*/ 0 h 665"/>
                  <a:gd name="connsiteX2" fmla="*/ 3469 w 3468"/>
                  <a:gd name="connsiteY2" fmla="*/ 665 h 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68" h="665">
                    <a:moveTo>
                      <a:pt x="3469" y="665"/>
                    </a:moveTo>
                    <a:cubicBezTo>
                      <a:pt x="2311" y="444"/>
                      <a:pt x="1151" y="225"/>
                      <a:pt x="0" y="0"/>
                    </a:cubicBezTo>
                    <a:cubicBezTo>
                      <a:pt x="1151" y="225"/>
                      <a:pt x="2310" y="444"/>
                      <a:pt x="3469" y="66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id="{6A975A08-CF7D-46FA-90EB-4B0E1A34648B}"/>
                  </a:ext>
                </a:extLst>
              </p:cNvPr>
              <p:cNvSpPr/>
              <p:nvPr/>
            </p:nvSpPr>
            <p:spPr>
              <a:xfrm>
                <a:off x="2464712" y="3609199"/>
                <a:ext cx="111" cy="57"/>
              </a:xfrm>
              <a:custGeom>
                <a:avLst/>
                <a:gdLst>
                  <a:gd name="connsiteX0" fmla="*/ 0 w 111"/>
                  <a:gd name="connsiteY0" fmla="*/ 0 h 57"/>
                  <a:gd name="connsiteX1" fmla="*/ 111 w 111"/>
                  <a:gd name="connsiteY1" fmla="*/ 57 h 57"/>
                  <a:gd name="connsiteX2" fmla="*/ 0 w 111"/>
                  <a:gd name="connsiteY2" fmla="*/ 0 h 57"/>
                  <a:gd name="connsiteX3" fmla="*/ 0 w 111"/>
                  <a:gd name="connsiteY3" fmla="*/ 0 h 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" h="57">
                    <a:moveTo>
                      <a:pt x="0" y="0"/>
                    </a:moveTo>
                    <a:cubicBezTo>
                      <a:pt x="35" y="19"/>
                      <a:pt x="75" y="38"/>
                      <a:pt x="111" y="57"/>
                    </a:cubicBezTo>
                    <a:cubicBezTo>
                      <a:pt x="75" y="38"/>
                      <a:pt x="37" y="19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id="{EFE3418F-0E0F-4398-AE89-2935F84361E9}"/>
                  </a:ext>
                </a:extLst>
              </p:cNvPr>
              <p:cNvSpPr/>
              <p:nvPr/>
            </p:nvSpPr>
            <p:spPr>
              <a:xfrm>
                <a:off x="2581992" y="3650080"/>
                <a:ext cx="3175" cy="712"/>
              </a:xfrm>
              <a:custGeom>
                <a:avLst/>
                <a:gdLst>
                  <a:gd name="connsiteX0" fmla="*/ 3175 w 3175"/>
                  <a:gd name="connsiteY0" fmla="*/ 713 h 712"/>
                  <a:gd name="connsiteX1" fmla="*/ 0 w 3175"/>
                  <a:gd name="connsiteY1" fmla="*/ 0 h 712"/>
                  <a:gd name="connsiteX2" fmla="*/ 3175 w 3175"/>
                  <a:gd name="connsiteY2" fmla="*/ 713 h 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75" h="712">
                    <a:moveTo>
                      <a:pt x="3175" y="713"/>
                    </a:moveTo>
                    <a:cubicBezTo>
                      <a:pt x="2111" y="478"/>
                      <a:pt x="1057" y="238"/>
                      <a:pt x="0" y="0"/>
                    </a:cubicBezTo>
                    <a:cubicBezTo>
                      <a:pt x="1057" y="238"/>
                      <a:pt x="2111" y="478"/>
                      <a:pt x="3175" y="71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id="{CF44FDF8-2DA2-46FF-BE01-2118F8FB379D}"/>
                  </a:ext>
                </a:extLst>
              </p:cNvPr>
              <p:cNvSpPr/>
              <p:nvPr/>
            </p:nvSpPr>
            <p:spPr>
              <a:xfrm>
                <a:off x="2563401" y="3645628"/>
                <a:ext cx="1438" cy="361"/>
              </a:xfrm>
              <a:custGeom>
                <a:avLst/>
                <a:gdLst>
                  <a:gd name="connsiteX0" fmla="*/ 1438 w 1438"/>
                  <a:gd name="connsiteY0" fmla="*/ 362 h 361"/>
                  <a:gd name="connsiteX1" fmla="*/ 0 w 1438"/>
                  <a:gd name="connsiteY1" fmla="*/ 0 h 361"/>
                  <a:gd name="connsiteX2" fmla="*/ 1438 w 1438"/>
                  <a:gd name="connsiteY2" fmla="*/ 362 h 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8" h="361">
                    <a:moveTo>
                      <a:pt x="1438" y="362"/>
                    </a:moveTo>
                    <a:cubicBezTo>
                      <a:pt x="959" y="241"/>
                      <a:pt x="478" y="122"/>
                      <a:pt x="0" y="0"/>
                    </a:cubicBezTo>
                    <a:cubicBezTo>
                      <a:pt x="476" y="122"/>
                      <a:pt x="959" y="241"/>
                      <a:pt x="1438" y="36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B46FA121-3CF8-400D-9960-F9241CCA1546}"/>
                  </a:ext>
                </a:extLst>
              </p:cNvPr>
              <p:cNvSpPr/>
              <p:nvPr/>
            </p:nvSpPr>
            <p:spPr>
              <a:xfrm>
                <a:off x="2572651" y="3647911"/>
                <a:ext cx="3140" cy="741"/>
              </a:xfrm>
              <a:custGeom>
                <a:avLst/>
                <a:gdLst>
                  <a:gd name="connsiteX0" fmla="*/ 3140 w 3140"/>
                  <a:gd name="connsiteY0" fmla="*/ 741 h 741"/>
                  <a:gd name="connsiteX1" fmla="*/ 0 w 3140"/>
                  <a:gd name="connsiteY1" fmla="*/ 0 h 741"/>
                  <a:gd name="connsiteX2" fmla="*/ 3140 w 3140"/>
                  <a:gd name="connsiteY2" fmla="*/ 741 h 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0" h="741">
                    <a:moveTo>
                      <a:pt x="3140" y="741"/>
                    </a:moveTo>
                    <a:cubicBezTo>
                      <a:pt x="2092" y="495"/>
                      <a:pt x="1041" y="249"/>
                      <a:pt x="0" y="0"/>
                    </a:cubicBezTo>
                    <a:cubicBezTo>
                      <a:pt x="1041" y="249"/>
                      <a:pt x="2092" y="495"/>
                      <a:pt x="3140" y="74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6" name="Freeform: Shape 375">
                <a:extLst>
                  <a:ext uri="{FF2B5EF4-FFF2-40B4-BE49-F238E27FC236}">
                    <a16:creationId xmlns:a16="http://schemas.microsoft.com/office/drawing/2014/main" id="{1BE12957-BE03-4DA9-BF4D-299688757000}"/>
                  </a:ext>
                </a:extLst>
              </p:cNvPr>
              <p:cNvSpPr/>
              <p:nvPr/>
            </p:nvSpPr>
            <p:spPr>
              <a:xfrm>
                <a:off x="2593603" y="3652606"/>
                <a:ext cx="1993" cy="411"/>
              </a:xfrm>
              <a:custGeom>
                <a:avLst/>
                <a:gdLst>
                  <a:gd name="connsiteX0" fmla="*/ 1994 w 1993"/>
                  <a:gd name="connsiteY0" fmla="*/ 411 h 411"/>
                  <a:gd name="connsiteX1" fmla="*/ 0 w 1993"/>
                  <a:gd name="connsiteY1" fmla="*/ 0 h 411"/>
                  <a:gd name="connsiteX2" fmla="*/ 1994 w 1993"/>
                  <a:gd name="connsiteY2" fmla="*/ 411 h 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93" h="411">
                    <a:moveTo>
                      <a:pt x="1994" y="411"/>
                    </a:moveTo>
                    <a:cubicBezTo>
                      <a:pt x="1329" y="275"/>
                      <a:pt x="662" y="138"/>
                      <a:pt x="0" y="0"/>
                    </a:cubicBezTo>
                    <a:cubicBezTo>
                      <a:pt x="662" y="138"/>
                      <a:pt x="1329" y="275"/>
                      <a:pt x="1994" y="41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id="{BF4D4A0B-63E7-4E07-9524-8642BA5F59D7}"/>
                  </a:ext>
                </a:extLst>
              </p:cNvPr>
              <p:cNvSpPr/>
              <p:nvPr/>
            </p:nvSpPr>
            <p:spPr>
              <a:xfrm>
                <a:off x="2552437" y="3642723"/>
                <a:ext cx="2860" cy="781"/>
              </a:xfrm>
              <a:custGeom>
                <a:avLst/>
                <a:gdLst>
                  <a:gd name="connsiteX0" fmla="*/ 2861 w 2860"/>
                  <a:gd name="connsiteY0" fmla="*/ 781 h 781"/>
                  <a:gd name="connsiteX1" fmla="*/ 0 w 2860"/>
                  <a:gd name="connsiteY1" fmla="*/ 0 h 781"/>
                  <a:gd name="connsiteX2" fmla="*/ 2861 w 2860"/>
                  <a:gd name="connsiteY2" fmla="*/ 781 h 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0" h="781">
                    <a:moveTo>
                      <a:pt x="2861" y="781"/>
                    </a:moveTo>
                    <a:cubicBezTo>
                      <a:pt x="1902" y="522"/>
                      <a:pt x="953" y="260"/>
                      <a:pt x="0" y="0"/>
                    </a:cubicBezTo>
                    <a:cubicBezTo>
                      <a:pt x="953" y="260"/>
                      <a:pt x="1902" y="522"/>
                      <a:pt x="2861" y="78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337FF6AC-7A15-4CD6-8AB3-F8FC85E27390}"/>
                  </a:ext>
                </a:extLst>
              </p:cNvPr>
              <p:cNvSpPr/>
              <p:nvPr/>
            </p:nvSpPr>
            <p:spPr>
              <a:xfrm>
                <a:off x="2636408" y="3660341"/>
                <a:ext cx="3770" cy="571"/>
              </a:xfrm>
              <a:custGeom>
                <a:avLst/>
                <a:gdLst>
                  <a:gd name="connsiteX0" fmla="*/ 3770 w 3770"/>
                  <a:gd name="connsiteY0" fmla="*/ 572 h 571"/>
                  <a:gd name="connsiteX1" fmla="*/ 0 w 3770"/>
                  <a:gd name="connsiteY1" fmla="*/ 0 h 571"/>
                  <a:gd name="connsiteX2" fmla="*/ 3770 w 3770"/>
                  <a:gd name="connsiteY2" fmla="*/ 572 h 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70" h="571">
                    <a:moveTo>
                      <a:pt x="3770" y="572"/>
                    </a:moveTo>
                    <a:cubicBezTo>
                      <a:pt x="2511" y="383"/>
                      <a:pt x="1251" y="194"/>
                      <a:pt x="0" y="0"/>
                    </a:cubicBezTo>
                    <a:cubicBezTo>
                      <a:pt x="1251" y="194"/>
                      <a:pt x="2511" y="383"/>
                      <a:pt x="3770" y="57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id="{B48B25F1-C0F6-47B7-9F3D-F5FB166713F8}"/>
                  </a:ext>
                </a:extLst>
              </p:cNvPr>
              <p:cNvSpPr/>
              <p:nvPr/>
            </p:nvSpPr>
            <p:spPr>
              <a:xfrm>
                <a:off x="2509302" y="3629012"/>
                <a:ext cx="503" cy="182"/>
              </a:xfrm>
              <a:custGeom>
                <a:avLst/>
                <a:gdLst>
                  <a:gd name="connsiteX0" fmla="*/ 503 w 503"/>
                  <a:gd name="connsiteY0" fmla="*/ 183 h 182"/>
                  <a:gd name="connsiteX1" fmla="*/ 0 w 503"/>
                  <a:gd name="connsiteY1" fmla="*/ 0 h 182"/>
                  <a:gd name="connsiteX2" fmla="*/ 503 w 503"/>
                  <a:gd name="connsiteY2" fmla="*/ 183 h 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3" h="182">
                    <a:moveTo>
                      <a:pt x="503" y="183"/>
                    </a:moveTo>
                    <a:cubicBezTo>
                      <a:pt x="337" y="121"/>
                      <a:pt x="167" y="60"/>
                      <a:pt x="0" y="0"/>
                    </a:cubicBezTo>
                    <a:cubicBezTo>
                      <a:pt x="167" y="60"/>
                      <a:pt x="337" y="121"/>
                      <a:pt x="503" y="18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8C70C4B9-823F-4FB2-BE81-AA60635FE75B}"/>
                  </a:ext>
                </a:extLst>
              </p:cNvPr>
              <p:cNvSpPr/>
              <p:nvPr/>
            </p:nvSpPr>
            <p:spPr>
              <a:xfrm>
                <a:off x="2516979" y="3631758"/>
                <a:ext cx="2468" cy="849"/>
              </a:xfrm>
              <a:custGeom>
                <a:avLst/>
                <a:gdLst>
                  <a:gd name="connsiteX0" fmla="*/ 2469 w 2468"/>
                  <a:gd name="connsiteY0" fmla="*/ 849 h 849"/>
                  <a:gd name="connsiteX1" fmla="*/ 0 w 2468"/>
                  <a:gd name="connsiteY1" fmla="*/ 0 h 849"/>
                  <a:gd name="connsiteX2" fmla="*/ 2469 w 2468"/>
                  <a:gd name="connsiteY2" fmla="*/ 849 h 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68" h="849">
                    <a:moveTo>
                      <a:pt x="2469" y="849"/>
                    </a:moveTo>
                    <a:cubicBezTo>
                      <a:pt x="1645" y="567"/>
                      <a:pt x="818" y="286"/>
                      <a:pt x="0" y="0"/>
                    </a:cubicBezTo>
                    <a:cubicBezTo>
                      <a:pt x="818" y="284"/>
                      <a:pt x="1645" y="565"/>
                      <a:pt x="2469" y="84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6EBF075B-6F6A-4A23-A28A-711D600A3CB6}"/>
                  </a:ext>
                </a:extLst>
              </p:cNvPr>
              <p:cNvSpPr/>
              <p:nvPr/>
            </p:nvSpPr>
            <p:spPr>
              <a:xfrm>
                <a:off x="2525023" y="3634483"/>
                <a:ext cx="2533" cy="831"/>
              </a:xfrm>
              <a:custGeom>
                <a:avLst/>
                <a:gdLst>
                  <a:gd name="connsiteX0" fmla="*/ 2534 w 2533"/>
                  <a:gd name="connsiteY0" fmla="*/ 832 h 831"/>
                  <a:gd name="connsiteX1" fmla="*/ 0 w 2533"/>
                  <a:gd name="connsiteY1" fmla="*/ 0 h 831"/>
                  <a:gd name="connsiteX2" fmla="*/ 2534 w 2533"/>
                  <a:gd name="connsiteY2" fmla="*/ 832 h 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33" h="831">
                    <a:moveTo>
                      <a:pt x="2534" y="832"/>
                    </a:moveTo>
                    <a:cubicBezTo>
                      <a:pt x="1683" y="556"/>
                      <a:pt x="843" y="278"/>
                      <a:pt x="0" y="0"/>
                    </a:cubicBezTo>
                    <a:cubicBezTo>
                      <a:pt x="845" y="276"/>
                      <a:pt x="1684" y="556"/>
                      <a:pt x="2534" y="83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FAE599D8-DCE9-42DE-B77E-FC4781D4C421}"/>
                  </a:ext>
                </a:extLst>
              </p:cNvPr>
              <p:cNvSpPr/>
              <p:nvPr/>
            </p:nvSpPr>
            <p:spPr>
              <a:xfrm>
                <a:off x="2543727" y="3640272"/>
                <a:ext cx="2790" cy="798"/>
              </a:xfrm>
              <a:custGeom>
                <a:avLst/>
                <a:gdLst>
                  <a:gd name="connsiteX0" fmla="*/ 2791 w 2790"/>
                  <a:gd name="connsiteY0" fmla="*/ 798 h 798"/>
                  <a:gd name="connsiteX1" fmla="*/ 0 w 2790"/>
                  <a:gd name="connsiteY1" fmla="*/ 0 h 798"/>
                  <a:gd name="connsiteX2" fmla="*/ 2791 w 2790"/>
                  <a:gd name="connsiteY2" fmla="*/ 798 h 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90" h="798">
                    <a:moveTo>
                      <a:pt x="2791" y="798"/>
                    </a:moveTo>
                    <a:cubicBezTo>
                      <a:pt x="1859" y="533"/>
                      <a:pt x="924" y="268"/>
                      <a:pt x="0" y="0"/>
                    </a:cubicBezTo>
                    <a:cubicBezTo>
                      <a:pt x="924" y="268"/>
                      <a:pt x="1859" y="532"/>
                      <a:pt x="2791" y="79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B543A17E-5085-448A-B842-D22F97EFFA4C}"/>
                  </a:ext>
                </a:extLst>
              </p:cNvPr>
              <p:cNvSpPr/>
              <p:nvPr/>
            </p:nvSpPr>
            <p:spPr>
              <a:xfrm>
                <a:off x="2535261" y="3637750"/>
                <a:ext cx="898" cy="273"/>
              </a:xfrm>
              <a:custGeom>
                <a:avLst/>
                <a:gdLst>
                  <a:gd name="connsiteX0" fmla="*/ 899 w 898"/>
                  <a:gd name="connsiteY0" fmla="*/ 273 h 273"/>
                  <a:gd name="connsiteX1" fmla="*/ 0 w 898"/>
                  <a:gd name="connsiteY1" fmla="*/ 0 h 273"/>
                  <a:gd name="connsiteX2" fmla="*/ 899 w 898"/>
                  <a:gd name="connsiteY2" fmla="*/ 273 h 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8" h="273">
                    <a:moveTo>
                      <a:pt x="899" y="273"/>
                    </a:moveTo>
                    <a:cubicBezTo>
                      <a:pt x="600" y="181"/>
                      <a:pt x="298" y="92"/>
                      <a:pt x="0" y="0"/>
                    </a:cubicBezTo>
                    <a:cubicBezTo>
                      <a:pt x="298" y="92"/>
                      <a:pt x="600" y="181"/>
                      <a:pt x="899" y="27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4" name="Freeform: Shape 383">
                <a:extLst>
                  <a:ext uri="{FF2B5EF4-FFF2-40B4-BE49-F238E27FC236}">
                    <a16:creationId xmlns:a16="http://schemas.microsoft.com/office/drawing/2014/main" id="{41291F86-99E0-493D-9B6A-15D7C22655C6}"/>
                  </a:ext>
                </a:extLst>
              </p:cNvPr>
              <p:cNvSpPr/>
              <p:nvPr/>
            </p:nvSpPr>
            <p:spPr>
              <a:xfrm>
                <a:off x="2470745" y="3612350"/>
                <a:ext cx="1893" cy="949"/>
              </a:xfrm>
              <a:custGeom>
                <a:avLst/>
                <a:gdLst>
                  <a:gd name="connsiteX0" fmla="*/ 1894 w 1893"/>
                  <a:gd name="connsiteY0" fmla="*/ 949 h 949"/>
                  <a:gd name="connsiteX1" fmla="*/ 0 w 1893"/>
                  <a:gd name="connsiteY1" fmla="*/ 0 h 949"/>
                  <a:gd name="connsiteX2" fmla="*/ 1894 w 1893"/>
                  <a:gd name="connsiteY2" fmla="*/ 949 h 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3" h="949">
                    <a:moveTo>
                      <a:pt x="1894" y="949"/>
                    </a:moveTo>
                    <a:cubicBezTo>
                      <a:pt x="1260" y="633"/>
                      <a:pt x="624" y="317"/>
                      <a:pt x="0" y="0"/>
                    </a:cubicBezTo>
                    <a:cubicBezTo>
                      <a:pt x="625" y="317"/>
                      <a:pt x="1260" y="632"/>
                      <a:pt x="1894" y="94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5" name="Freeform: Shape 384">
                <a:extLst>
                  <a:ext uri="{FF2B5EF4-FFF2-40B4-BE49-F238E27FC236}">
                    <a16:creationId xmlns:a16="http://schemas.microsoft.com/office/drawing/2014/main" id="{6043B85C-01E4-4B46-9F94-25D8BBFF7825}"/>
                  </a:ext>
                </a:extLst>
              </p:cNvPr>
              <p:cNvSpPr/>
              <p:nvPr/>
            </p:nvSpPr>
            <p:spPr>
              <a:xfrm>
                <a:off x="2464711" y="3567592"/>
                <a:ext cx="33208" cy="41603"/>
              </a:xfrm>
              <a:custGeom>
                <a:avLst/>
                <a:gdLst>
                  <a:gd name="connsiteX0" fmla="*/ 11830 w 33208"/>
                  <a:gd name="connsiteY0" fmla="*/ 21908 h 41603"/>
                  <a:gd name="connsiteX1" fmla="*/ 13630 w 33208"/>
                  <a:gd name="connsiteY1" fmla="*/ 19099 h 41603"/>
                  <a:gd name="connsiteX2" fmla="*/ 26808 w 33208"/>
                  <a:gd name="connsiteY2" fmla="*/ 70 h 41603"/>
                  <a:gd name="connsiteX3" fmla="*/ 26856 w 33208"/>
                  <a:gd name="connsiteY3" fmla="*/ 2 h 41603"/>
                  <a:gd name="connsiteX4" fmla="*/ 33209 w 33208"/>
                  <a:gd name="connsiteY4" fmla="*/ 2615 h 41603"/>
                  <a:gd name="connsiteX5" fmla="*/ 26945 w 33208"/>
                  <a:gd name="connsiteY5" fmla="*/ 37 h 41603"/>
                  <a:gd name="connsiteX6" fmla="*/ 26854 w 33208"/>
                  <a:gd name="connsiteY6" fmla="*/ 0 h 41603"/>
                  <a:gd name="connsiteX7" fmla="*/ 0 w 33208"/>
                  <a:gd name="connsiteY7" fmla="*/ 41604 h 41603"/>
                  <a:gd name="connsiteX8" fmla="*/ 10 w 33208"/>
                  <a:gd name="connsiteY8" fmla="*/ 41589 h 41603"/>
                  <a:gd name="connsiteX9" fmla="*/ 11830 w 33208"/>
                  <a:gd name="connsiteY9" fmla="*/ 21908 h 41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208" h="41603">
                    <a:moveTo>
                      <a:pt x="11830" y="21908"/>
                    </a:moveTo>
                    <a:cubicBezTo>
                      <a:pt x="12429" y="20971"/>
                      <a:pt x="13022" y="20031"/>
                      <a:pt x="13630" y="19099"/>
                    </a:cubicBezTo>
                    <a:cubicBezTo>
                      <a:pt x="17842" y="12624"/>
                      <a:pt x="22209" y="6258"/>
                      <a:pt x="26808" y="70"/>
                    </a:cubicBezTo>
                    <a:cubicBezTo>
                      <a:pt x="26826" y="48"/>
                      <a:pt x="26840" y="24"/>
                      <a:pt x="26856" y="2"/>
                    </a:cubicBezTo>
                    <a:cubicBezTo>
                      <a:pt x="28940" y="883"/>
                      <a:pt x="31063" y="1753"/>
                      <a:pt x="33209" y="2615"/>
                    </a:cubicBezTo>
                    <a:cubicBezTo>
                      <a:pt x="31093" y="1764"/>
                      <a:pt x="29000" y="906"/>
                      <a:pt x="26945" y="37"/>
                    </a:cubicBezTo>
                    <a:cubicBezTo>
                      <a:pt x="26914" y="24"/>
                      <a:pt x="26884" y="13"/>
                      <a:pt x="26854" y="0"/>
                    </a:cubicBezTo>
                    <a:cubicBezTo>
                      <a:pt x="17023" y="13225"/>
                      <a:pt x="8079" y="27138"/>
                      <a:pt x="0" y="41604"/>
                    </a:cubicBezTo>
                    <a:cubicBezTo>
                      <a:pt x="3" y="41599"/>
                      <a:pt x="10" y="41589"/>
                      <a:pt x="10" y="41589"/>
                    </a:cubicBezTo>
                    <a:cubicBezTo>
                      <a:pt x="3750" y="34900"/>
                      <a:pt x="7718" y="28351"/>
                      <a:pt x="11830" y="2190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92B964C1-81EE-485B-A8BD-3CCBBA197409}"/>
                  </a:ext>
                </a:extLst>
              </p:cNvPr>
              <p:cNvSpPr/>
              <p:nvPr/>
            </p:nvSpPr>
            <p:spPr>
              <a:xfrm>
                <a:off x="2670898" y="3665010"/>
                <a:ext cx="4011" cy="457"/>
              </a:xfrm>
              <a:custGeom>
                <a:avLst/>
                <a:gdLst>
                  <a:gd name="connsiteX0" fmla="*/ 4012 w 4011"/>
                  <a:gd name="connsiteY0" fmla="*/ 457 h 457"/>
                  <a:gd name="connsiteX1" fmla="*/ 0 w 4011"/>
                  <a:gd name="connsiteY1" fmla="*/ 0 h 457"/>
                  <a:gd name="connsiteX2" fmla="*/ 4012 w 4011"/>
                  <a:gd name="connsiteY2" fmla="*/ 457 h 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11" h="457">
                    <a:moveTo>
                      <a:pt x="4012" y="457"/>
                    </a:moveTo>
                    <a:cubicBezTo>
                      <a:pt x="2672" y="306"/>
                      <a:pt x="1332" y="156"/>
                      <a:pt x="0" y="0"/>
                    </a:cubicBezTo>
                    <a:cubicBezTo>
                      <a:pt x="1332" y="156"/>
                      <a:pt x="2672" y="306"/>
                      <a:pt x="4012" y="45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id="{EFAFBFC8-B7F8-4649-AAAA-EF499EC052A7}"/>
                  </a:ext>
                </a:extLst>
              </p:cNvPr>
              <p:cNvSpPr/>
              <p:nvPr/>
            </p:nvSpPr>
            <p:spPr>
              <a:xfrm>
                <a:off x="2646810" y="3661884"/>
                <a:ext cx="3786" cy="536"/>
              </a:xfrm>
              <a:custGeom>
                <a:avLst/>
                <a:gdLst>
                  <a:gd name="connsiteX0" fmla="*/ 3786 w 3786"/>
                  <a:gd name="connsiteY0" fmla="*/ 537 h 536"/>
                  <a:gd name="connsiteX1" fmla="*/ 0 w 3786"/>
                  <a:gd name="connsiteY1" fmla="*/ 0 h 536"/>
                  <a:gd name="connsiteX2" fmla="*/ 3786 w 3786"/>
                  <a:gd name="connsiteY2" fmla="*/ 537 h 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86" h="536">
                    <a:moveTo>
                      <a:pt x="3786" y="537"/>
                    </a:moveTo>
                    <a:cubicBezTo>
                      <a:pt x="2519" y="360"/>
                      <a:pt x="1260" y="179"/>
                      <a:pt x="0" y="0"/>
                    </a:cubicBezTo>
                    <a:cubicBezTo>
                      <a:pt x="1260" y="179"/>
                      <a:pt x="2519" y="360"/>
                      <a:pt x="3786" y="53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8" name="Freeform: Shape 387">
                <a:extLst>
                  <a:ext uri="{FF2B5EF4-FFF2-40B4-BE49-F238E27FC236}">
                    <a16:creationId xmlns:a16="http://schemas.microsoft.com/office/drawing/2014/main" id="{9A327820-F8A3-48E0-865C-75687921C171}"/>
                  </a:ext>
                </a:extLst>
              </p:cNvPr>
              <p:cNvSpPr/>
              <p:nvPr/>
            </p:nvSpPr>
            <p:spPr>
              <a:xfrm>
                <a:off x="2681757" y="3666215"/>
                <a:ext cx="4019" cy="420"/>
              </a:xfrm>
              <a:custGeom>
                <a:avLst/>
                <a:gdLst>
                  <a:gd name="connsiteX0" fmla="*/ 4020 w 4019"/>
                  <a:gd name="connsiteY0" fmla="*/ 421 h 420"/>
                  <a:gd name="connsiteX1" fmla="*/ 0 w 4019"/>
                  <a:gd name="connsiteY1" fmla="*/ 0 h 420"/>
                  <a:gd name="connsiteX2" fmla="*/ 4020 w 4019"/>
                  <a:gd name="connsiteY2" fmla="*/ 421 h 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19" h="420">
                    <a:moveTo>
                      <a:pt x="4020" y="421"/>
                    </a:moveTo>
                    <a:cubicBezTo>
                      <a:pt x="2675" y="284"/>
                      <a:pt x="1338" y="141"/>
                      <a:pt x="0" y="0"/>
                    </a:cubicBezTo>
                    <a:cubicBezTo>
                      <a:pt x="1338" y="141"/>
                      <a:pt x="2675" y="284"/>
                      <a:pt x="4020" y="42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F77BADA8-1139-4C18-8963-5F8EACBC909D}"/>
                  </a:ext>
                </a:extLst>
              </p:cNvPr>
              <p:cNvSpPr/>
              <p:nvPr/>
            </p:nvSpPr>
            <p:spPr>
              <a:xfrm>
                <a:off x="2659597" y="3663626"/>
                <a:ext cx="2946" cy="371"/>
              </a:xfrm>
              <a:custGeom>
                <a:avLst/>
                <a:gdLst>
                  <a:gd name="connsiteX0" fmla="*/ 2946 w 2946"/>
                  <a:gd name="connsiteY0" fmla="*/ 371 h 371"/>
                  <a:gd name="connsiteX1" fmla="*/ 0 w 2946"/>
                  <a:gd name="connsiteY1" fmla="*/ 0 h 371"/>
                  <a:gd name="connsiteX2" fmla="*/ 2946 w 2946"/>
                  <a:gd name="connsiteY2" fmla="*/ 371 h 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6" h="371">
                    <a:moveTo>
                      <a:pt x="2946" y="371"/>
                    </a:moveTo>
                    <a:cubicBezTo>
                      <a:pt x="1964" y="248"/>
                      <a:pt x="978" y="125"/>
                      <a:pt x="0" y="0"/>
                    </a:cubicBezTo>
                    <a:cubicBezTo>
                      <a:pt x="979" y="125"/>
                      <a:pt x="1964" y="248"/>
                      <a:pt x="2946" y="37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0" name="Freeform: Shape 389">
                <a:extLst>
                  <a:ext uri="{FF2B5EF4-FFF2-40B4-BE49-F238E27FC236}">
                    <a16:creationId xmlns:a16="http://schemas.microsoft.com/office/drawing/2014/main" id="{A9E1C97E-E077-4082-B490-A40D3BD31403}"/>
                  </a:ext>
                </a:extLst>
              </p:cNvPr>
              <p:cNvSpPr/>
              <p:nvPr/>
            </p:nvSpPr>
            <p:spPr>
              <a:xfrm>
                <a:off x="2582167" y="3595692"/>
                <a:ext cx="1468" cy="328"/>
              </a:xfrm>
              <a:custGeom>
                <a:avLst/>
                <a:gdLst>
                  <a:gd name="connsiteX0" fmla="*/ 1468 w 1468"/>
                  <a:gd name="connsiteY0" fmla="*/ 329 h 328"/>
                  <a:gd name="connsiteX1" fmla="*/ 0 w 1468"/>
                  <a:gd name="connsiteY1" fmla="*/ 0 h 328"/>
                  <a:gd name="connsiteX2" fmla="*/ 1468 w 1468"/>
                  <a:gd name="connsiteY2" fmla="*/ 329 h 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68" h="328">
                    <a:moveTo>
                      <a:pt x="1468" y="329"/>
                    </a:moveTo>
                    <a:cubicBezTo>
                      <a:pt x="978" y="219"/>
                      <a:pt x="489" y="110"/>
                      <a:pt x="0" y="0"/>
                    </a:cubicBezTo>
                    <a:cubicBezTo>
                      <a:pt x="489" y="110"/>
                      <a:pt x="978" y="219"/>
                      <a:pt x="1468" y="32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1" name="Freeform: Shape 390">
                <a:extLst>
                  <a:ext uri="{FF2B5EF4-FFF2-40B4-BE49-F238E27FC236}">
                    <a16:creationId xmlns:a16="http://schemas.microsoft.com/office/drawing/2014/main" id="{5D7489A6-5096-4B20-B1DB-5733CF7CEFBD}"/>
                  </a:ext>
                </a:extLst>
              </p:cNvPr>
              <p:cNvSpPr/>
              <p:nvPr/>
            </p:nvSpPr>
            <p:spPr>
              <a:xfrm>
                <a:off x="2513893" y="3576252"/>
                <a:ext cx="4654" cy="1627"/>
              </a:xfrm>
              <a:custGeom>
                <a:avLst/>
                <a:gdLst>
                  <a:gd name="connsiteX0" fmla="*/ 4655 w 4654"/>
                  <a:gd name="connsiteY0" fmla="*/ 1627 h 1627"/>
                  <a:gd name="connsiteX1" fmla="*/ 0 w 4654"/>
                  <a:gd name="connsiteY1" fmla="*/ 0 h 1627"/>
                  <a:gd name="connsiteX2" fmla="*/ 4655 w 4654"/>
                  <a:gd name="connsiteY2" fmla="*/ 1627 h 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54" h="1627">
                    <a:moveTo>
                      <a:pt x="4655" y="1627"/>
                    </a:moveTo>
                    <a:cubicBezTo>
                      <a:pt x="3092" y="1089"/>
                      <a:pt x="1535" y="548"/>
                      <a:pt x="0" y="0"/>
                    </a:cubicBezTo>
                    <a:cubicBezTo>
                      <a:pt x="1535" y="548"/>
                      <a:pt x="3092" y="1089"/>
                      <a:pt x="4655" y="162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id="{2000C7BB-4380-478C-AA07-9C4AA4A6EA09}"/>
                  </a:ext>
                </a:extLst>
              </p:cNvPr>
              <p:cNvSpPr/>
              <p:nvPr/>
            </p:nvSpPr>
            <p:spPr>
              <a:xfrm>
                <a:off x="2520889" y="3578690"/>
                <a:ext cx="6794" cy="2249"/>
              </a:xfrm>
              <a:custGeom>
                <a:avLst/>
                <a:gdLst>
                  <a:gd name="connsiteX0" fmla="*/ 6794 w 6794"/>
                  <a:gd name="connsiteY0" fmla="*/ 2249 h 2249"/>
                  <a:gd name="connsiteX1" fmla="*/ 0 w 6794"/>
                  <a:gd name="connsiteY1" fmla="*/ 0 h 2249"/>
                  <a:gd name="connsiteX2" fmla="*/ 6794 w 6794"/>
                  <a:gd name="connsiteY2" fmla="*/ 2249 h 2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94" h="2249">
                    <a:moveTo>
                      <a:pt x="6794" y="2249"/>
                    </a:moveTo>
                    <a:cubicBezTo>
                      <a:pt x="4504" y="1508"/>
                      <a:pt x="2238" y="759"/>
                      <a:pt x="0" y="0"/>
                    </a:cubicBezTo>
                    <a:cubicBezTo>
                      <a:pt x="2240" y="759"/>
                      <a:pt x="4504" y="1510"/>
                      <a:pt x="6794" y="224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id="{5E3BC8BF-EBAF-4D15-8BF2-F01F7DBF3739}"/>
                  </a:ext>
                </a:extLst>
              </p:cNvPr>
              <p:cNvSpPr/>
              <p:nvPr/>
            </p:nvSpPr>
            <p:spPr>
              <a:xfrm>
                <a:off x="2506983" y="3573721"/>
                <a:ext cx="4286" cy="1581"/>
              </a:xfrm>
              <a:custGeom>
                <a:avLst/>
                <a:gdLst>
                  <a:gd name="connsiteX0" fmla="*/ 4286 w 4286"/>
                  <a:gd name="connsiteY0" fmla="*/ 1581 h 1581"/>
                  <a:gd name="connsiteX1" fmla="*/ 0 w 4286"/>
                  <a:gd name="connsiteY1" fmla="*/ 0 h 1581"/>
                  <a:gd name="connsiteX2" fmla="*/ 4286 w 4286"/>
                  <a:gd name="connsiteY2" fmla="*/ 1581 h 1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" h="1581">
                    <a:moveTo>
                      <a:pt x="4286" y="1581"/>
                    </a:moveTo>
                    <a:cubicBezTo>
                      <a:pt x="2846" y="1057"/>
                      <a:pt x="1416" y="530"/>
                      <a:pt x="0" y="0"/>
                    </a:cubicBezTo>
                    <a:cubicBezTo>
                      <a:pt x="1414" y="530"/>
                      <a:pt x="2845" y="1057"/>
                      <a:pt x="4286" y="158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4" name="Freeform: Shape 393">
                <a:extLst>
                  <a:ext uri="{FF2B5EF4-FFF2-40B4-BE49-F238E27FC236}">
                    <a16:creationId xmlns:a16="http://schemas.microsoft.com/office/drawing/2014/main" id="{7D3645B7-7366-4EE2-AE42-E2221D0D2521}"/>
                  </a:ext>
                </a:extLst>
              </p:cNvPr>
              <p:cNvSpPr/>
              <p:nvPr/>
            </p:nvSpPr>
            <p:spPr>
              <a:xfrm>
                <a:off x="2553882" y="3588698"/>
                <a:ext cx="2289" cy="609"/>
              </a:xfrm>
              <a:custGeom>
                <a:avLst/>
                <a:gdLst>
                  <a:gd name="connsiteX0" fmla="*/ 2289 w 2289"/>
                  <a:gd name="connsiteY0" fmla="*/ 610 h 609"/>
                  <a:gd name="connsiteX1" fmla="*/ 0 w 2289"/>
                  <a:gd name="connsiteY1" fmla="*/ 0 h 609"/>
                  <a:gd name="connsiteX2" fmla="*/ 2289 w 2289"/>
                  <a:gd name="connsiteY2" fmla="*/ 610 h 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9" h="609">
                    <a:moveTo>
                      <a:pt x="2289" y="610"/>
                    </a:moveTo>
                    <a:cubicBezTo>
                      <a:pt x="1527" y="406"/>
                      <a:pt x="757" y="206"/>
                      <a:pt x="0" y="0"/>
                    </a:cubicBezTo>
                    <a:cubicBezTo>
                      <a:pt x="757" y="206"/>
                      <a:pt x="1527" y="406"/>
                      <a:pt x="2289" y="61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id="{B07F9555-2636-4CB7-BE4A-F585926A4141}"/>
                  </a:ext>
                </a:extLst>
              </p:cNvPr>
              <p:cNvSpPr/>
              <p:nvPr/>
            </p:nvSpPr>
            <p:spPr>
              <a:xfrm>
                <a:off x="2499988" y="3571024"/>
                <a:ext cx="4476" cy="1744"/>
              </a:xfrm>
              <a:custGeom>
                <a:avLst/>
                <a:gdLst>
                  <a:gd name="connsiteX0" fmla="*/ 4477 w 4476"/>
                  <a:gd name="connsiteY0" fmla="*/ 1745 h 1744"/>
                  <a:gd name="connsiteX1" fmla="*/ 0 w 4476"/>
                  <a:gd name="connsiteY1" fmla="*/ 0 h 1744"/>
                  <a:gd name="connsiteX2" fmla="*/ 4477 w 4476"/>
                  <a:gd name="connsiteY2" fmla="*/ 1745 h 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76" h="1744">
                    <a:moveTo>
                      <a:pt x="4477" y="1745"/>
                    </a:moveTo>
                    <a:cubicBezTo>
                      <a:pt x="2969" y="1168"/>
                      <a:pt x="1480" y="586"/>
                      <a:pt x="0" y="0"/>
                    </a:cubicBezTo>
                    <a:cubicBezTo>
                      <a:pt x="1480" y="586"/>
                      <a:pt x="2969" y="1168"/>
                      <a:pt x="4477" y="174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37A0DFB4-B3BC-4117-806C-CFB194BAED9B}"/>
                  </a:ext>
                </a:extLst>
              </p:cNvPr>
              <p:cNvSpPr/>
              <p:nvPr/>
            </p:nvSpPr>
            <p:spPr>
              <a:xfrm>
                <a:off x="2574382" y="3593892"/>
                <a:ext cx="1638" cy="388"/>
              </a:xfrm>
              <a:custGeom>
                <a:avLst/>
                <a:gdLst>
                  <a:gd name="connsiteX0" fmla="*/ 1638 w 1638"/>
                  <a:gd name="connsiteY0" fmla="*/ 389 h 388"/>
                  <a:gd name="connsiteX1" fmla="*/ 0 w 1638"/>
                  <a:gd name="connsiteY1" fmla="*/ 0 h 388"/>
                  <a:gd name="connsiteX2" fmla="*/ 1638 w 1638"/>
                  <a:gd name="connsiteY2" fmla="*/ 389 h 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" h="388">
                    <a:moveTo>
                      <a:pt x="1638" y="389"/>
                    </a:moveTo>
                    <a:cubicBezTo>
                      <a:pt x="1091" y="260"/>
                      <a:pt x="546" y="130"/>
                      <a:pt x="0" y="0"/>
                    </a:cubicBezTo>
                    <a:cubicBezTo>
                      <a:pt x="548" y="130"/>
                      <a:pt x="1091" y="260"/>
                      <a:pt x="1638" y="38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7" name="Freeform: Shape 396">
                <a:extLst>
                  <a:ext uri="{FF2B5EF4-FFF2-40B4-BE49-F238E27FC236}">
                    <a16:creationId xmlns:a16="http://schemas.microsoft.com/office/drawing/2014/main" id="{DF881169-86A8-43F2-B786-38CC4A063431}"/>
                  </a:ext>
                </a:extLst>
              </p:cNvPr>
              <p:cNvSpPr/>
              <p:nvPr/>
            </p:nvSpPr>
            <p:spPr>
              <a:xfrm>
                <a:off x="2530646" y="3581876"/>
                <a:ext cx="4206" cy="1320"/>
              </a:xfrm>
              <a:custGeom>
                <a:avLst/>
                <a:gdLst>
                  <a:gd name="connsiteX0" fmla="*/ 4207 w 4206"/>
                  <a:gd name="connsiteY0" fmla="*/ 1321 h 1320"/>
                  <a:gd name="connsiteX1" fmla="*/ 0 w 4206"/>
                  <a:gd name="connsiteY1" fmla="*/ 0 h 1320"/>
                  <a:gd name="connsiteX2" fmla="*/ 4207 w 4206"/>
                  <a:gd name="connsiteY2" fmla="*/ 1321 h 1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6" h="1320">
                    <a:moveTo>
                      <a:pt x="4207" y="1321"/>
                    </a:moveTo>
                    <a:cubicBezTo>
                      <a:pt x="2792" y="886"/>
                      <a:pt x="1395" y="443"/>
                      <a:pt x="0" y="0"/>
                    </a:cubicBezTo>
                    <a:cubicBezTo>
                      <a:pt x="1395" y="443"/>
                      <a:pt x="2792" y="886"/>
                      <a:pt x="4207" y="132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id="{82EE7C2A-07C1-4E7F-AC41-4897EEC0037C}"/>
                  </a:ext>
                </a:extLst>
              </p:cNvPr>
              <p:cNvSpPr/>
              <p:nvPr/>
            </p:nvSpPr>
            <p:spPr>
              <a:xfrm>
                <a:off x="2538526" y="3584308"/>
                <a:ext cx="3605" cy="1071"/>
              </a:xfrm>
              <a:custGeom>
                <a:avLst/>
                <a:gdLst>
                  <a:gd name="connsiteX0" fmla="*/ 3605 w 3605"/>
                  <a:gd name="connsiteY0" fmla="*/ 1072 h 1071"/>
                  <a:gd name="connsiteX1" fmla="*/ 0 w 3605"/>
                  <a:gd name="connsiteY1" fmla="*/ 0 h 1071"/>
                  <a:gd name="connsiteX2" fmla="*/ 3605 w 3605"/>
                  <a:gd name="connsiteY2" fmla="*/ 1072 h 1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5" h="1071">
                    <a:moveTo>
                      <a:pt x="3605" y="1072"/>
                    </a:moveTo>
                    <a:cubicBezTo>
                      <a:pt x="2397" y="718"/>
                      <a:pt x="1195" y="360"/>
                      <a:pt x="0" y="0"/>
                    </a:cubicBezTo>
                    <a:cubicBezTo>
                      <a:pt x="1195" y="360"/>
                      <a:pt x="2396" y="718"/>
                      <a:pt x="3605" y="107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9" name="Freeform: Shape 398">
                <a:extLst>
                  <a:ext uri="{FF2B5EF4-FFF2-40B4-BE49-F238E27FC236}">
                    <a16:creationId xmlns:a16="http://schemas.microsoft.com/office/drawing/2014/main" id="{8E6FD3CE-4A6B-449C-A8E1-E02F182E2651}"/>
                  </a:ext>
                </a:extLst>
              </p:cNvPr>
              <p:cNvSpPr/>
              <p:nvPr/>
            </p:nvSpPr>
            <p:spPr>
              <a:xfrm>
                <a:off x="2546173" y="3586551"/>
                <a:ext cx="3259" cy="915"/>
              </a:xfrm>
              <a:custGeom>
                <a:avLst/>
                <a:gdLst>
                  <a:gd name="connsiteX0" fmla="*/ 3259 w 3259"/>
                  <a:gd name="connsiteY0" fmla="*/ 916 h 915"/>
                  <a:gd name="connsiteX1" fmla="*/ 0 w 3259"/>
                  <a:gd name="connsiteY1" fmla="*/ 0 h 915"/>
                  <a:gd name="connsiteX2" fmla="*/ 3259 w 3259"/>
                  <a:gd name="connsiteY2" fmla="*/ 916 h 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9" h="915">
                    <a:moveTo>
                      <a:pt x="3259" y="916"/>
                    </a:moveTo>
                    <a:cubicBezTo>
                      <a:pt x="2170" y="611"/>
                      <a:pt x="1080" y="308"/>
                      <a:pt x="0" y="0"/>
                    </a:cubicBezTo>
                    <a:cubicBezTo>
                      <a:pt x="1081" y="308"/>
                      <a:pt x="2170" y="613"/>
                      <a:pt x="3259" y="91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0" name="Freeform: Shape 399">
                <a:extLst>
                  <a:ext uri="{FF2B5EF4-FFF2-40B4-BE49-F238E27FC236}">
                    <a16:creationId xmlns:a16="http://schemas.microsoft.com/office/drawing/2014/main" id="{C3B75C54-F5C7-4882-809D-1455149A9C77}"/>
                  </a:ext>
                </a:extLst>
              </p:cNvPr>
              <p:cNvSpPr/>
              <p:nvPr/>
            </p:nvSpPr>
            <p:spPr>
              <a:xfrm>
                <a:off x="2590315" y="3597480"/>
                <a:ext cx="74" cy="15"/>
              </a:xfrm>
              <a:custGeom>
                <a:avLst/>
                <a:gdLst>
                  <a:gd name="connsiteX0" fmla="*/ 75 w 74"/>
                  <a:gd name="connsiteY0" fmla="*/ 16 h 15"/>
                  <a:gd name="connsiteX1" fmla="*/ 0 w 74"/>
                  <a:gd name="connsiteY1" fmla="*/ 0 h 15"/>
                  <a:gd name="connsiteX2" fmla="*/ 75 w 74"/>
                  <a:gd name="connsiteY2" fmla="*/ 16 h 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" h="15">
                    <a:moveTo>
                      <a:pt x="75" y="16"/>
                    </a:moveTo>
                    <a:cubicBezTo>
                      <a:pt x="49" y="11"/>
                      <a:pt x="25" y="5"/>
                      <a:pt x="0" y="0"/>
                    </a:cubicBezTo>
                    <a:cubicBezTo>
                      <a:pt x="25" y="5"/>
                      <a:pt x="49" y="11"/>
                      <a:pt x="75" y="1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9E1F3CD3-234D-4A7F-9D8D-3363B0E0E4F8}"/>
                  </a:ext>
                </a:extLst>
              </p:cNvPr>
              <p:cNvSpPr/>
              <p:nvPr/>
            </p:nvSpPr>
            <p:spPr>
              <a:xfrm>
                <a:off x="2590479" y="3413646"/>
                <a:ext cx="414231" cy="81641"/>
              </a:xfrm>
              <a:custGeom>
                <a:avLst/>
                <a:gdLst>
                  <a:gd name="connsiteX0" fmla="*/ 115802 w 414231"/>
                  <a:gd name="connsiteY0" fmla="*/ 11068 h 81641"/>
                  <a:gd name="connsiteX1" fmla="*/ 86284 w 414231"/>
                  <a:gd name="connsiteY1" fmla="*/ 19656 h 81641"/>
                  <a:gd name="connsiteX2" fmla="*/ 81436 w 414231"/>
                  <a:gd name="connsiteY2" fmla="*/ 21322 h 81641"/>
                  <a:gd name="connsiteX3" fmla="*/ 0 w 414231"/>
                  <a:gd name="connsiteY3" fmla="*/ 61349 h 81641"/>
                  <a:gd name="connsiteX4" fmla="*/ 207042 w 414231"/>
                  <a:gd name="connsiteY4" fmla="*/ 81642 h 81641"/>
                  <a:gd name="connsiteX5" fmla="*/ 362155 w 414231"/>
                  <a:gd name="connsiteY5" fmla="*/ 70645 h 81641"/>
                  <a:gd name="connsiteX6" fmla="*/ 386155 w 414231"/>
                  <a:gd name="connsiteY6" fmla="*/ 66756 h 81641"/>
                  <a:gd name="connsiteX7" fmla="*/ 414231 w 414231"/>
                  <a:gd name="connsiteY7" fmla="*/ 61317 h 81641"/>
                  <a:gd name="connsiteX8" fmla="*/ 391593 w 414231"/>
                  <a:gd name="connsiteY8" fmla="*/ 47703 h 81641"/>
                  <a:gd name="connsiteX9" fmla="*/ 391070 w 414231"/>
                  <a:gd name="connsiteY9" fmla="*/ 47412 h 81641"/>
                  <a:gd name="connsiteX10" fmla="*/ 386461 w 414231"/>
                  <a:gd name="connsiteY10" fmla="*/ 44910 h 81641"/>
                  <a:gd name="connsiteX11" fmla="*/ 384523 w 414231"/>
                  <a:gd name="connsiteY11" fmla="*/ 43879 h 81641"/>
                  <a:gd name="connsiteX12" fmla="*/ 381762 w 414231"/>
                  <a:gd name="connsiteY12" fmla="*/ 42442 h 81641"/>
                  <a:gd name="connsiteX13" fmla="*/ 377958 w 414231"/>
                  <a:gd name="connsiteY13" fmla="*/ 40497 h 81641"/>
                  <a:gd name="connsiteX14" fmla="*/ 377425 w 414231"/>
                  <a:gd name="connsiteY14" fmla="*/ 40232 h 81641"/>
                  <a:gd name="connsiteX15" fmla="*/ 256408 w 414231"/>
                  <a:gd name="connsiteY15" fmla="*/ 3180 h 81641"/>
                  <a:gd name="connsiteX16" fmla="*/ 256400 w 414231"/>
                  <a:gd name="connsiteY16" fmla="*/ 3178 h 81641"/>
                  <a:gd name="connsiteX17" fmla="*/ 256257 w 414231"/>
                  <a:gd name="connsiteY17" fmla="*/ 3161 h 81641"/>
                  <a:gd name="connsiteX18" fmla="*/ 249860 w 414231"/>
                  <a:gd name="connsiteY18" fmla="*/ 2391 h 81641"/>
                  <a:gd name="connsiteX19" fmla="*/ 248610 w 414231"/>
                  <a:gd name="connsiteY19" fmla="*/ 2256 h 81641"/>
                  <a:gd name="connsiteX20" fmla="*/ 243265 w 414231"/>
                  <a:gd name="connsiteY20" fmla="*/ 1711 h 81641"/>
                  <a:gd name="connsiteX21" fmla="*/ 241433 w 414231"/>
                  <a:gd name="connsiteY21" fmla="*/ 1545 h 81641"/>
                  <a:gd name="connsiteX22" fmla="*/ 236630 w 414231"/>
                  <a:gd name="connsiteY22" fmla="*/ 1145 h 81641"/>
                  <a:gd name="connsiteX23" fmla="*/ 235817 w 414231"/>
                  <a:gd name="connsiteY23" fmla="*/ 1078 h 81641"/>
                  <a:gd name="connsiteX24" fmla="*/ 234445 w 414231"/>
                  <a:gd name="connsiteY24" fmla="*/ 983 h 81641"/>
                  <a:gd name="connsiteX25" fmla="*/ 229918 w 414231"/>
                  <a:gd name="connsiteY25" fmla="*/ 691 h 81641"/>
                  <a:gd name="connsiteX26" fmla="*/ 227554 w 414231"/>
                  <a:gd name="connsiteY26" fmla="*/ 554 h 81641"/>
                  <a:gd name="connsiteX27" fmla="*/ 223083 w 414231"/>
                  <a:gd name="connsiteY27" fmla="*/ 348 h 81641"/>
                  <a:gd name="connsiteX28" fmla="*/ 220705 w 414231"/>
                  <a:gd name="connsiteY28" fmla="*/ 249 h 81641"/>
                  <a:gd name="connsiteX29" fmla="*/ 215986 w 414231"/>
                  <a:gd name="connsiteY29" fmla="*/ 117 h 81641"/>
                  <a:gd name="connsiteX30" fmla="*/ 215825 w 414231"/>
                  <a:gd name="connsiteY30" fmla="*/ 113 h 81641"/>
                  <a:gd name="connsiteX31" fmla="*/ 213870 w 414231"/>
                  <a:gd name="connsiteY31" fmla="*/ 64 h 81641"/>
                  <a:gd name="connsiteX32" fmla="*/ 207042 w 414231"/>
                  <a:gd name="connsiteY32" fmla="*/ 0 h 81641"/>
                  <a:gd name="connsiteX33" fmla="*/ 201290 w 414231"/>
                  <a:gd name="connsiteY33" fmla="*/ 52 h 81641"/>
                  <a:gd name="connsiteX34" fmla="*/ 200344 w 414231"/>
                  <a:gd name="connsiteY34" fmla="*/ 62 h 81641"/>
                  <a:gd name="connsiteX35" fmla="*/ 198372 w 414231"/>
                  <a:gd name="connsiteY35" fmla="*/ 108 h 81641"/>
                  <a:gd name="connsiteX36" fmla="*/ 193591 w 414231"/>
                  <a:gd name="connsiteY36" fmla="*/ 240 h 81641"/>
                  <a:gd name="connsiteX37" fmla="*/ 191465 w 414231"/>
                  <a:gd name="connsiteY37" fmla="*/ 324 h 81641"/>
                  <a:gd name="connsiteX38" fmla="*/ 186541 w 414231"/>
                  <a:gd name="connsiteY38" fmla="*/ 552 h 81641"/>
                  <a:gd name="connsiteX39" fmla="*/ 184844 w 414231"/>
                  <a:gd name="connsiteY39" fmla="*/ 646 h 81641"/>
                  <a:gd name="connsiteX40" fmla="*/ 179370 w 414231"/>
                  <a:gd name="connsiteY40" fmla="*/ 1002 h 81641"/>
                  <a:gd name="connsiteX41" fmla="*/ 178452 w 414231"/>
                  <a:gd name="connsiteY41" fmla="*/ 1065 h 81641"/>
                  <a:gd name="connsiteX42" fmla="*/ 115802 w 414231"/>
                  <a:gd name="connsiteY42" fmla="*/ 11068 h 81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14231" h="81641">
                    <a:moveTo>
                      <a:pt x="115802" y="11068"/>
                    </a:moveTo>
                    <a:cubicBezTo>
                      <a:pt x="105799" y="13540"/>
                      <a:pt x="95956" y="16410"/>
                      <a:pt x="86284" y="19656"/>
                    </a:cubicBezTo>
                    <a:cubicBezTo>
                      <a:pt x="84663" y="20201"/>
                      <a:pt x="83047" y="20757"/>
                      <a:pt x="81436" y="21322"/>
                    </a:cubicBezTo>
                    <a:cubicBezTo>
                      <a:pt x="52553" y="31452"/>
                      <a:pt x="25249" y="44950"/>
                      <a:pt x="0" y="61349"/>
                    </a:cubicBezTo>
                    <a:cubicBezTo>
                      <a:pt x="60211" y="74181"/>
                      <a:pt x="131061" y="81642"/>
                      <a:pt x="207042" y="81642"/>
                    </a:cubicBezTo>
                    <a:cubicBezTo>
                      <a:pt x="262157" y="81642"/>
                      <a:pt x="314543" y="77699"/>
                      <a:pt x="362155" y="70645"/>
                    </a:cubicBezTo>
                    <a:cubicBezTo>
                      <a:pt x="370299" y="69439"/>
                      <a:pt x="378301" y="68140"/>
                      <a:pt x="386155" y="66756"/>
                    </a:cubicBezTo>
                    <a:cubicBezTo>
                      <a:pt x="395735" y="65065"/>
                      <a:pt x="405119" y="63262"/>
                      <a:pt x="414231" y="61317"/>
                    </a:cubicBezTo>
                    <a:cubicBezTo>
                      <a:pt x="406857" y="56528"/>
                      <a:pt x="399305" y="51986"/>
                      <a:pt x="391593" y="47703"/>
                    </a:cubicBezTo>
                    <a:cubicBezTo>
                      <a:pt x="391419" y="47606"/>
                      <a:pt x="391244" y="47509"/>
                      <a:pt x="391070" y="47412"/>
                    </a:cubicBezTo>
                    <a:cubicBezTo>
                      <a:pt x="389541" y="46566"/>
                      <a:pt x="388002" y="45736"/>
                      <a:pt x="386461" y="44910"/>
                    </a:cubicBezTo>
                    <a:cubicBezTo>
                      <a:pt x="385817" y="44564"/>
                      <a:pt x="385170" y="44220"/>
                      <a:pt x="384523" y="43879"/>
                    </a:cubicBezTo>
                    <a:cubicBezTo>
                      <a:pt x="383605" y="43394"/>
                      <a:pt x="382684" y="42920"/>
                      <a:pt x="381762" y="42442"/>
                    </a:cubicBezTo>
                    <a:cubicBezTo>
                      <a:pt x="380498" y="41788"/>
                      <a:pt x="379232" y="41137"/>
                      <a:pt x="377958" y="40497"/>
                    </a:cubicBezTo>
                    <a:cubicBezTo>
                      <a:pt x="377781" y="40408"/>
                      <a:pt x="377603" y="40321"/>
                      <a:pt x="377425" y="40232"/>
                    </a:cubicBezTo>
                    <a:cubicBezTo>
                      <a:pt x="340157" y="21541"/>
                      <a:pt x="299417" y="8760"/>
                      <a:pt x="256408" y="3180"/>
                    </a:cubicBezTo>
                    <a:cubicBezTo>
                      <a:pt x="256405" y="3180"/>
                      <a:pt x="256403" y="3180"/>
                      <a:pt x="256400" y="3178"/>
                    </a:cubicBezTo>
                    <a:cubicBezTo>
                      <a:pt x="256353" y="3172"/>
                      <a:pt x="256305" y="3167"/>
                      <a:pt x="256257" y="3161"/>
                    </a:cubicBezTo>
                    <a:cubicBezTo>
                      <a:pt x="254132" y="2886"/>
                      <a:pt x="251998" y="2630"/>
                      <a:pt x="249860" y="2391"/>
                    </a:cubicBezTo>
                    <a:cubicBezTo>
                      <a:pt x="249444" y="2345"/>
                      <a:pt x="249026" y="2302"/>
                      <a:pt x="248610" y="2256"/>
                    </a:cubicBezTo>
                    <a:cubicBezTo>
                      <a:pt x="246832" y="2062"/>
                      <a:pt x="245051" y="1881"/>
                      <a:pt x="243265" y="1711"/>
                    </a:cubicBezTo>
                    <a:cubicBezTo>
                      <a:pt x="242654" y="1654"/>
                      <a:pt x="242045" y="1599"/>
                      <a:pt x="241433" y="1545"/>
                    </a:cubicBezTo>
                    <a:cubicBezTo>
                      <a:pt x="239835" y="1402"/>
                      <a:pt x="238233" y="1268"/>
                      <a:pt x="236630" y="1145"/>
                    </a:cubicBezTo>
                    <a:cubicBezTo>
                      <a:pt x="236358" y="1124"/>
                      <a:pt x="236088" y="1097"/>
                      <a:pt x="235817" y="1078"/>
                    </a:cubicBezTo>
                    <a:cubicBezTo>
                      <a:pt x="235361" y="1045"/>
                      <a:pt x="234902" y="1014"/>
                      <a:pt x="234445" y="983"/>
                    </a:cubicBezTo>
                    <a:cubicBezTo>
                      <a:pt x="232939" y="875"/>
                      <a:pt x="231429" y="779"/>
                      <a:pt x="229918" y="691"/>
                    </a:cubicBezTo>
                    <a:cubicBezTo>
                      <a:pt x="229130" y="645"/>
                      <a:pt x="228343" y="595"/>
                      <a:pt x="227554" y="554"/>
                    </a:cubicBezTo>
                    <a:cubicBezTo>
                      <a:pt x="226066" y="475"/>
                      <a:pt x="224576" y="410"/>
                      <a:pt x="223083" y="348"/>
                    </a:cubicBezTo>
                    <a:cubicBezTo>
                      <a:pt x="222291" y="314"/>
                      <a:pt x="221499" y="278"/>
                      <a:pt x="220705" y="249"/>
                    </a:cubicBezTo>
                    <a:cubicBezTo>
                      <a:pt x="219135" y="194"/>
                      <a:pt x="217561" y="154"/>
                      <a:pt x="215986" y="117"/>
                    </a:cubicBezTo>
                    <a:cubicBezTo>
                      <a:pt x="215932" y="116"/>
                      <a:pt x="215879" y="114"/>
                      <a:pt x="215825" y="113"/>
                    </a:cubicBezTo>
                    <a:cubicBezTo>
                      <a:pt x="215173" y="97"/>
                      <a:pt x="214522" y="76"/>
                      <a:pt x="213870" y="64"/>
                    </a:cubicBezTo>
                    <a:cubicBezTo>
                      <a:pt x="211596" y="22"/>
                      <a:pt x="209321" y="0"/>
                      <a:pt x="207042" y="0"/>
                    </a:cubicBezTo>
                    <a:cubicBezTo>
                      <a:pt x="205121" y="0"/>
                      <a:pt x="203205" y="25"/>
                      <a:pt x="201290" y="52"/>
                    </a:cubicBezTo>
                    <a:cubicBezTo>
                      <a:pt x="200976" y="57"/>
                      <a:pt x="200660" y="56"/>
                      <a:pt x="200344" y="62"/>
                    </a:cubicBezTo>
                    <a:cubicBezTo>
                      <a:pt x="199685" y="73"/>
                      <a:pt x="199030" y="94"/>
                      <a:pt x="198372" y="108"/>
                    </a:cubicBezTo>
                    <a:cubicBezTo>
                      <a:pt x="196777" y="143"/>
                      <a:pt x="195182" y="186"/>
                      <a:pt x="193591" y="240"/>
                    </a:cubicBezTo>
                    <a:cubicBezTo>
                      <a:pt x="192881" y="265"/>
                      <a:pt x="192173" y="295"/>
                      <a:pt x="191465" y="324"/>
                    </a:cubicBezTo>
                    <a:cubicBezTo>
                      <a:pt x="189821" y="391"/>
                      <a:pt x="188179" y="464"/>
                      <a:pt x="186541" y="552"/>
                    </a:cubicBezTo>
                    <a:cubicBezTo>
                      <a:pt x="185976" y="583"/>
                      <a:pt x="185409" y="614"/>
                      <a:pt x="184844" y="646"/>
                    </a:cubicBezTo>
                    <a:cubicBezTo>
                      <a:pt x="183017" y="752"/>
                      <a:pt x="181191" y="870"/>
                      <a:pt x="179370" y="1002"/>
                    </a:cubicBezTo>
                    <a:cubicBezTo>
                      <a:pt x="179064" y="1024"/>
                      <a:pt x="178757" y="1043"/>
                      <a:pt x="178452" y="1065"/>
                    </a:cubicBezTo>
                    <a:cubicBezTo>
                      <a:pt x="157020" y="2665"/>
                      <a:pt x="136090" y="6055"/>
                      <a:pt x="115802" y="11068"/>
                    </a:cubicBezTo>
                    <a:close/>
                  </a:path>
                </a:pathLst>
              </a:custGeom>
              <a:solidFill>
                <a:srgbClr val="D55A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" name="Freeform: Shape 401">
                <a:extLst>
                  <a:ext uri="{FF2B5EF4-FFF2-40B4-BE49-F238E27FC236}">
                    <a16:creationId xmlns:a16="http://schemas.microsoft.com/office/drawing/2014/main" id="{CB5CCC38-326F-497B-AAF1-39D8DCAF3F5E}"/>
                  </a:ext>
                </a:extLst>
              </p:cNvPr>
              <p:cNvSpPr/>
              <p:nvPr/>
            </p:nvSpPr>
            <p:spPr>
              <a:xfrm>
                <a:off x="2645265" y="3683484"/>
                <a:ext cx="533255" cy="174420"/>
              </a:xfrm>
              <a:custGeom>
                <a:avLst/>
                <a:gdLst>
                  <a:gd name="connsiteX0" fmla="*/ 218530 w 533255"/>
                  <a:gd name="connsiteY0" fmla="*/ 82036 h 174420"/>
                  <a:gd name="connsiteX1" fmla="*/ 232218 w 533255"/>
                  <a:gd name="connsiteY1" fmla="*/ 102222 h 174420"/>
                  <a:gd name="connsiteX2" fmla="*/ 218337 w 533255"/>
                  <a:gd name="connsiteY2" fmla="*/ 123263 h 174420"/>
                  <a:gd name="connsiteX3" fmla="*/ 53781 w 533255"/>
                  <a:gd name="connsiteY3" fmla="*/ 79666 h 174420"/>
                  <a:gd name="connsiteX4" fmla="*/ 53784 w 533255"/>
                  <a:gd name="connsiteY4" fmla="*/ 79677 h 174420"/>
                  <a:gd name="connsiteX5" fmla="*/ 13071 w 533255"/>
                  <a:gd name="connsiteY5" fmla="*/ 75227 h 174420"/>
                  <a:gd name="connsiteX6" fmla="*/ 0 w 533255"/>
                  <a:gd name="connsiteY6" fmla="*/ 164621 h 174420"/>
                  <a:gd name="connsiteX7" fmla="*/ 100 w 533255"/>
                  <a:gd name="connsiteY7" fmla="*/ 164635 h 174420"/>
                  <a:gd name="connsiteX8" fmla="*/ 98 w 533255"/>
                  <a:gd name="connsiteY8" fmla="*/ 164673 h 174420"/>
                  <a:gd name="connsiteX9" fmla="*/ 152252 w 533255"/>
                  <a:gd name="connsiteY9" fmla="*/ 174420 h 174420"/>
                  <a:gd name="connsiteX10" fmla="*/ 532543 w 533255"/>
                  <a:gd name="connsiteY10" fmla="*/ 92208 h 174420"/>
                  <a:gd name="connsiteX11" fmla="*/ 533256 w 533255"/>
                  <a:gd name="connsiteY11" fmla="*/ 111162 h 174420"/>
                  <a:gd name="connsiteX12" fmla="*/ 533144 w 533255"/>
                  <a:gd name="connsiteY12" fmla="*/ 102395 h 174420"/>
                  <a:gd name="connsiteX13" fmla="*/ 533067 w 533255"/>
                  <a:gd name="connsiteY13" fmla="*/ 99651 h 174420"/>
                  <a:gd name="connsiteX14" fmla="*/ 532832 w 533255"/>
                  <a:gd name="connsiteY14" fmla="*/ 93483 h 174420"/>
                  <a:gd name="connsiteX15" fmla="*/ 532692 w 533255"/>
                  <a:gd name="connsiteY15" fmla="*/ 90518 h 174420"/>
                  <a:gd name="connsiteX16" fmla="*/ 532192 w 533255"/>
                  <a:gd name="connsiteY16" fmla="*/ 82625 h 174420"/>
                  <a:gd name="connsiteX17" fmla="*/ 531887 w 533255"/>
                  <a:gd name="connsiteY17" fmla="*/ 78969 h 174420"/>
                  <a:gd name="connsiteX18" fmla="*/ 531466 w 533255"/>
                  <a:gd name="connsiteY18" fmla="*/ 74227 h 174420"/>
                  <a:gd name="connsiteX19" fmla="*/ 530987 w 533255"/>
                  <a:gd name="connsiteY19" fmla="*/ 69575 h 174420"/>
                  <a:gd name="connsiteX20" fmla="*/ 530624 w 533255"/>
                  <a:gd name="connsiteY20" fmla="*/ 66396 h 174420"/>
                  <a:gd name="connsiteX21" fmla="*/ 516731 w 533255"/>
                  <a:gd name="connsiteY21" fmla="*/ 0 h 174420"/>
                  <a:gd name="connsiteX22" fmla="*/ 218530 w 533255"/>
                  <a:gd name="connsiteY22" fmla="*/ 82036 h 17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33255" h="174420">
                    <a:moveTo>
                      <a:pt x="218530" y="82036"/>
                    </a:moveTo>
                    <a:lnTo>
                      <a:pt x="232218" y="102222"/>
                    </a:lnTo>
                    <a:cubicBezTo>
                      <a:pt x="239038" y="112281"/>
                      <a:pt x="230300" y="125406"/>
                      <a:pt x="218337" y="123263"/>
                    </a:cubicBezTo>
                    <a:cubicBezTo>
                      <a:pt x="173592" y="115249"/>
                      <a:pt x="126232" y="84576"/>
                      <a:pt x="53781" y="79666"/>
                    </a:cubicBezTo>
                    <a:lnTo>
                      <a:pt x="53784" y="79677"/>
                    </a:lnTo>
                    <a:cubicBezTo>
                      <a:pt x="39895" y="78446"/>
                      <a:pt x="26321" y="76949"/>
                      <a:pt x="13071" y="75227"/>
                    </a:cubicBezTo>
                    <a:cubicBezTo>
                      <a:pt x="5351" y="103842"/>
                      <a:pt x="814" y="133763"/>
                      <a:pt x="0" y="164621"/>
                    </a:cubicBezTo>
                    <a:cubicBezTo>
                      <a:pt x="33" y="164625"/>
                      <a:pt x="67" y="164630"/>
                      <a:pt x="100" y="164635"/>
                    </a:cubicBezTo>
                    <a:cubicBezTo>
                      <a:pt x="100" y="164648"/>
                      <a:pt x="100" y="164660"/>
                      <a:pt x="98" y="164673"/>
                    </a:cubicBezTo>
                    <a:cubicBezTo>
                      <a:pt x="47298" y="170966"/>
                      <a:pt x="98593" y="174420"/>
                      <a:pt x="152252" y="174420"/>
                    </a:cubicBezTo>
                    <a:cubicBezTo>
                      <a:pt x="319607" y="174420"/>
                      <a:pt x="464047" y="140854"/>
                      <a:pt x="532543" y="92208"/>
                    </a:cubicBezTo>
                    <a:cubicBezTo>
                      <a:pt x="532859" y="98508"/>
                      <a:pt x="533256" y="104785"/>
                      <a:pt x="533256" y="111162"/>
                    </a:cubicBezTo>
                    <a:cubicBezTo>
                      <a:pt x="533256" y="108231"/>
                      <a:pt x="533211" y="105310"/>
                      <a:pt x="533144" y="102395"/>
                    </a:cubicBezTo>
                    <a:cubicBezTo>
                      <a:pt x="533124" y="101479"/>
                      <a:pt x="533095" y="100565"/>
                      <a:pt x="533067" y="99651"/>
                    </a:cubicBezTo>
                    <a:cubicBezTo>
                      <a:pt x="533005" y="97590"/>
                      <a:pt x="532927" y="95534"/>
                      <a:pt x="532832" y="93483"/>
                    </a:cubicBezTo>
                    <a:cubicBezTo>
                      <a:pt x="532786" y="92494"/>
                      <a:pt x="532746" y="91504"/>
                      <a:pt x="532692" y="90518"/>
                    </a:cubicBezTo>
                    <a:cubicBezTo>
                      <a:pt x="532551" y="87881"/>
                      <a:pt x="532387" y="85249"/>
                      <a:pt x="532192" y="82625"/>
                    </a:cubicBezTo>
                    <a:cubicBezTo>
                      <a:pt x="532100" y="81402"/>
                      <a:pt x="531990" y="80186"/>
                      <a:pt x="531887" y="78969"/>
                    </a:cubicBezTo>
                    <a:cubicBezTo>
                      <a:pt x="531754" y="77386"/>
                      <a:pt x="531619" y="75803"/>
                      <a:pt x="531466" y="74227"/>
                    </a:cubicBezTo>
                    <a:cubicBezTo>
                      <a:pt x="531316" y="72674"/>
                      <a:pt x="531155" y="71123"/>
                      <a:pt x="530987" y="69575"/>
                    </a:cubicBezTo>
                    <a:cubicBezTo>
                      <a:pt x="530871" y="68513"/>
                      <a:pt x="530747" y="67454"/>
                      <a:pt x="530624" y="66396"/>
                    </a:cubicBezTo>
                    <a:cubicBezTo>
                      <a:pt x="527939" y="43590"/>
                      <a:pt x="523250" y="21396"/>
                      <a:pt x="516731" y="0"/>
                    </a:cubicBezTo>
                    <a:cubicBezTo>
                      <a:pt x="465550" y="42502"/>
                      <a:pt x="353800" y="74147"/>
                      <a:pt x="218530" y="8203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3" name="Freeform: Shape 402">
                <a:extLst>
                  <a:ext uri="{FF2B5EF4-FFF2-40B4-BE49-F238E27FC236}">
                    <a16:creationId xmlns:a16="http://schemas.microsoft.com/office/drawing/2014/main" id="{84209BDE-CCC0-4210-80D5-B7C557BFFE34}"/>
                  </a:ext>
                </a:extLst>
              </p:cNvPr>
              <p:cNvSpPr/>
              <p:nvPr/>
            </p:nvSpPr>
            <p:spPr>
              <a:xfrm>
                <a:off x="2416521" y="3414709"/>
                <a:ext cx="352410" cy="379936"/>
              </a:xfrm>
              <a:custGeom>
                <a:avLst/>
                <a:gdLst>
                  <a:gd name="connsiteX0" fmla="*/ 962 w 352410"/>
                  <a:gd name="connsiteY0" fmla="*/ 354189 h 379936"/>
                  <a:gd name="connsiteX1" fmla="*/ 1432 w 352410"/>
                  <a:gd name="connsiteY1" fmla="*/ 348020 h 379936"/>
                  <a:gd name="connsiteX2" fmla="*/ 4221 w 352410"/>
                  <a:gd name="connsiteY2" fmla="*/ 323229 h 379936"/>
                  <a:gd name="connsiteX3" fmla="*/ 4253 w 352410"/>
                  <a:gd name="connsiteY3" fmla="*/ 322986 h 379936"/>
                  <a:gd name="connsiteX4" fmla="*/ 9090 w 352410"/>
                  <a:gd name="connsiteY4" fmla="*/ 297305 h 379936"/>
                  <a:gd name="connsiteX5" fmla="*/ 10003 w 352410"/>
                  <a:gd name="connsiteY5" fmla="*/ 293353 h 379936"/>
                  <a:gd name="connsiteX6" fmla="*/ 16529 w 352410"/>
                  <a:gd name="connsiteY6" fmla="*/ 268757 h 379936"/>
                  <a:gd name="connsiteX7" fmla="*/ 241738 w 352410"/>
                  <a:gd name="connsiteY7" fmla="*/ 343970 h 379936"/>
                  <a:gd name="connsiteX8" fmla="*/ 279610 w 352410"/>
                  <a:gd name="connsiteY8" fmla="*/ 252933 h 379936"/>
                  <a:gd name="connsiteX9" fmla="*/ 278592 w 352410"/>
                  <a:gd name="connsiteY9" fmla="*/ 252835 h 379936"/>
                  <a:gd name="connsiteX10" fmla="*/ 269257 w 352410"/>
                  <a:gd name="connsiteY10" fmla="*/ 251927 h 379936"/>
                  <a:gd name="connsiteX11" fmla="*/ 265238 w 352410"/>
                  <a:gd name="connsiteY11" fmla="*/ 251506 h 379936"/>
                  <a:gd name="connsiteX12" fmla="*/ 258391 w 352410"/>
                  <a:gd name="connsiteY12" fmla="*/ 250758 h 379936"/>
                  <a:gd name="connsiteX13" fmla="*/ 254379 w 352410"/>
                  <a:gd name="connsiteY13" fmla="*/ 250301 h 379936"/>
                  <a:gd name="connsiteX14" fmla="*/ 246024 w 352410"/>
                  <a:gd name="connsiteY14" fmla="*/ 249287 h 379936"/>
                  <a:gd name="connsiteX15" fmla="*/ 243078 w 352410"/>
                  <a:gd name="connsiteY15" fmla="*/ 248915 h 379936"/>
                  <a:gd name="connsiteX16" fmla="*/ 234077 w 352410"/>
                  <a:gd name="connsiteY16" fmla="*/ 247712 h 379936"/>
                  <a:gd name="connsiteX17" fmla="*/ 230291 w 352410"/>
                  <a:gd name="connsiteY17" fmla="*/ 247175 h 379936"/>
                  <a:gd name="connsiteX18" fmla="*/ 223660 w 352410"/>
                  <a:gd name="connsiteY18" fmla="*/ 246204 h 379936"/>
                  <a:gd name="connsiteX19" fmla="*/ 219889 w 352410"/>
                  <a:gd name="connsiteY19" fmla="*/ 245632 h 379936"/>
                  <a:gd name="connsiteX20" fmla="*/ 211739 w 352410"/>
                  <a:gd name="connsiteY20" fmla="*/ 244332 h 379936"/>
                  <a:gd name="connsiteX21" fmla="*/ 209164 w 352410"/>
                  <a:gd name="connsiteY21" fmla="*/ 243908 h 379936"/>
                  <a:gd name="connsiteX22" fmla="*/ 200489 w 352410"/>
                  <a:gd name="connsiteY22" fmla="*/ 242410 h 379936"/>
                  <a:gd name="connsiteX23" fmla="*/ 196966 w 352410"/>
                  <a:gd name="connsiteY23" fmla="*/ 241771 h 379936"/>
                  <a:gd name="connsiteX24" fmla="*/ 190557 w 352410"/>
                  <a:gd name="connsiteY24" fmla="*/ 240578 h 379936"/>
                  <a:gd name="connsiteX25" fmla="*/ 187088 w 352410"/>
                  <a:gd name="connsiteY25" fmla="*/ 239913 h 379936"/>
                  <a:gd name="connsiteX26" fmla="*/ 179078 w 352410"/>
                  <a:gd name="connsiteY26" fmla="*/ 238308 h 379936"/>
                  <a:gd name="connsiteX27" fmla="*/ 177084 w 352410"/>
                  <a:gd name="connsiteY27" fmla="*/ 237896 h 379936"/>
                  <a:gd name="connsiteX28" fmla="*/ 168650 w 352410"/>
                  <a:gd name="connsiteY28" fmla="*/ 236083 h 379936"/>
                  <a:gd name="connsiteX29" fmla="*/ 165475 w 352410"/>
                  <a:gd name="connsiteY29" fmla="*/ 235371 h 379936"/>
                  <a:gd name="connsiteX30" fmla="*/ 159274 w 352410"/>
                  <a:gd name="connsiteY30" fmla="*/ 233944 h 379936"/>
                  <a:gd name="connsiteX31" fmla="*/ 156134 w 352410"/>
                  <a:gd name="connsiteY31" fmla="*/ 233202 h 379936"/>
                  <a:gd name="connsiteX32" fmla="*/ 148320 w 352410"/>
                  <a:gd name="connsiteY32" fmla="*/ 231281 h 379936"/>
                  <a:gd name="connsiteX33" fmla="*/ 146882 w 352410"/>
                  <a:gd name="connsiteY33" fmla="*/ 230919 h 379936"/>
                  <a:gd name="connsiteX34" fmla="*/ 138781 w 352410"/>
                  <a:gd name="connsiteY34" fmla="*/ 228795 h 379936"/>
                  <a:gd name="connsiteX35" fmla="*/ 135920 w 352410"/>
                  <a:gd name="connsiteY35" fmla="*/ 228014 h 379936"/>
                  <a:gd name="connsiteX36" fmla="*/ 130000 w 352410"/>
                  <a:gd name="connsiteY36" fmla="*/ 226360 h 379936"/>
                  <a:gd name="connsiteX37" fmla="*/ 127210 w 352410"/>
                  <a:gd name="connsiteY37" fmla="*/ 225562 h 379936"/>
                  <a:gd name="connsiteX38" fmla="*/ 119642 w 352410"/>
                  <a:gd name="connsiteY38" fmla="*/ 223312 h 379936"/>
                  <a:gd name="connsiteX39" fmla="*/ 118743 w 352410"/>
                  <a:gd name="connsiteY39" fmla="*/ 223039 h 379936"/>
                  <a:gd name="connsiteX40" fmla="*/ 111039 w 352410"/>
                  <a:gd name="connsiteY40" fmla="*/ 220604 h 379936"/>
                  <a:gd name="connsiteX41" fmla="*/ 108506 w 352410"/>
                  <a:gd name="connsiteY41" fmla="*/ 219772 h 379936"/>
                  <a:gd name="connsiteX42" fmla="*/ 102929 w 352410"/>
                  <a:gd name="connsiteY42" fmla="*/ 217897 h 379936"/>
                  <a:gd name="connsiteX43" fmla="*/ 100460 w 352410"/>
                  <a:gd name="connsiteY43" fmla="*/ 217048 h 379936"/>
                  <a:gd name="connsiteX44" fmla="*/ 93286 w 352410"/>
                  <a:gd name="connsiteY44" fmla="*/ 214484 h 379936"/>
                  <a:gd name="connsiteX45" fmla="*/ 92783 w 352410"/>
                  <a:gd name="connsiteY45" fmla="*/ 214301 h 379936"/>
                  <a:gd name="connsiteX46" fmla="*/ 85619 w 352410"/>
                  <a:gd name="connsiteY46" fmla="*/ 211579 h 379936"/>
                  <a:gd name="connsiteX47" fmla="*/ 83380 w 352410"/>
                  <a:gd name="connsiteY47" fmla="*/ 210695 h 379936"/>
                  <a:gd name="connsiteX48" fmla="*/ 78248 w 352410"/>
                  <a:gd name="connsiteY48" fmla="*/ 208620 h 379936"/>
                  <a:gd name="connsiteX49" fmla="*/ 76075 w 352410"/>
                  <a:gd name="connsiteY49" fmla="*/ 207720 h 379936"/>
                  <a:gd name="connsiteX50" fmla="*/ 69455 w 352410"/>
                  <a:gd name="connsiteY50" fmla="*/ 204872 h 379936"/>
                  <a:gd name="connsiteX51" fmla="*/ 69164 w 352410"/>
                  <a:gd name="connsiteY51" fmla="*/ 204743 h 379936"/>
                  <a:gd name="connsiteX52" fmla="*/ 62695 w 352410"/>
                  <a:gd name="connsiteY52" fmla="*/ 201778 h 379936"/>
                  <a:gd name="connsiteX53" fmla="*/ 60736 w 352410"/>
                  <a:gd name="connsiteY53" fmla="*/ 200843 h 379936"/>
                  <a:gd name="connsiteX54" fmla="*/ 56120 w 352410"/>
                  <a:gd name="connsiteY54" fmla="*/ 198585 h 379936"/>
                  <a:gd name="connsiteX55" fmla="*/ 54226 w 352410"/>
                  <a:gd name="connsiteY55" fmla="*/ 197636 h 379936"/>
                  <a:gd name="connsiteX56" fmla="*/ 48304 w 352410"/>
                  <a:gd name="connsiteY56" fmla="*/ 194543 h 379936"/>
                  <a:gd name="connsiteX57" fmla="*/ 48193 w 352410"/>
                  <a:gd name="connsiteY57" fmla="*/ 194486 h 379936"/>
                  <a:gd name="connsiteX58" fmla="*/ 48193 w 352410"/>
                  <a:gd name="connsiteY58" fmla="*/ 194486 h 379936"/>
                  <a:gd name="connsiteX59" fmla="*/ 48193 w 352410"/>
                  <a:gd name="connsiteY59" fmla="*/ 194486 h 379936"/>
                  <a:gd name="connsiteX60" fmla="*/ 48193 w 352410"/>
                  <a:gd name="connsiteY60" fmla="*/ 194486 h 379936"/>
                  <a:gd name="connsiteX61" fmla="*/ 75047 w 352410"/>
                  <a:gd name="connsiteY61" fmla="*/ 152883 h 379936"/>
                  <a:gd name="connsiteX62" fmla="*/ 75138 w 352410"/>
                  <a:gd name="connsiteY62" fmla="*/ 152919 h 379936"/>
                  <a:gd name="connsiteX63" fmla="*/ 79715 w 352410"/>
                  <a:gd name="connsiteY63" fmla="*/ 146858 h 379936"/>
                  <a:gd name="connsiteX64" fmla="*/ 81499 w 352410"/>
                  <a:gd name="connsiteY64" fmla="*/ 144588 h 379936"/>
                  <a:gd name="connsiteX65" fmla="*/ 93912 w 352410"/>
                  <a:gd name="connsiteY65" fmla="*/ 129607 h 379936"/>
                  <a:gd name="connsiteX66" fmla="*/ 95552 w 352410"/>
                  <a:gd name="connsiteY66" fmla="*/ 127714 h 379936"/>
                  <a:gd name="connsiteX67" fmla="*/ 142915 w 352410"/>
                  <a:gd name="connsiteY67" fmla="*/ 82585 h 379936"/>
                  <a:gd name="connsiteX68" fmla="*/ 145890 w 352410"/>
                  <a:gd name="connsiteY68" fmla="*/ 80248 h 379936"/>
                  <a:gd name="connsiteX69" fmla="*/ 160236 w 352410"/>
                  <a:gd name="connsiteY69" fmla="*/ 69512 h 379936"/>
                  <a:gd name="connsiteX70" fmla="*/ 163659 w 352410"/>
                  <a:gd name="connsiteY70" fmla="*/ 67078 h 379936"/>
                  <a:gd name="connsiteX71" fmla="*/ 180042 w 352410"/>
                  <a:gd name="connsiteY71" fmla="*/ 56272 h 379936"/>
                  <a:gd name="connsiteX72" fmla="*/ 181526 w 352410"/>
                  <a:gd name="connsiteY72" fmla="*/ 55321 h 379936"/>
                  <a:gd name="connsiteX73" fmla="*/ 200795 w 352410"/>
                  <a:gd name="connsiteY73" fmla="*/ 44202 h 379936"/>
                  <a:gd name="connsiteX74" fmla="*/ 201627 w 352410"/>
                  <a:gd name="connsiteY74" fmla="*/ 43777 h 379936"/>
                  <a:gd name="connsiteX75" fmla="*/ 219623 w 352410"/>
                  <a:gd name="connsiteY75" fmla="*/ 34787 h 379936"/>
                  <a:gd name="connsiteX76" fmla="*/ 224603 w 352410"/>
                  <a:gd name="connsiteY76" fmla="*/ 32536 h 379936"/>
                  <a:gd name="connsiteX77" fmla="*/ 239333 w 352410"/>
                  <a:gd name="connsiteY77" fmla="*/ 26259 h 379936"/>
                  <a:gd name="connsiteX78" fmla="*/ 245154 w 352410"/>
                  <a:gd name="connsiteY78" fmla="*/ 23965 h 379936"/>
                  <a:gd name="connsiteX79" fmla="*/ 255394 w 352410"/>
                  <a:gd name="connsiteY79" fmla="*/ 20257 h 379936"/>
                  <a:gd name="connsiteX80" fmla="*/ 260242 w 352410"/>
                  <a:gd name="connsiteY80" fmla="*/ 18591 h 379936"/>
                  <a:gd name="connsiteX81" fmla="*/ 260714 w 352410"/>
                  <a:gd name="connsiteY81" fmla="*/ 18429 h 379936"/>
                  <a:gd name="connsiteX82" fmla="*/ 265527 w 352410"/>
                  <a:gd name="connsiteY82" fmla="*/ 16801 h 379936"/>
                  <a:gd name="connsiteX83" fmla="*/ 286417 w 352410"/>
                  <a:gd name="connsiteY83" fmla="*/ 10782 h 379936"/>
                  <a:gd name="connsiteX84" fmla="*/ 288141 w 352410"/>
                  <a:gd name="connsiteY84" fmla="*/ 10385 h 379936"/>
                  <a:gd name="connsiteX85" fmla="*/ 289762 w 352410"/>
                  <a:gd name="connsiteY85" fmla="*/ 10003 h 379936"/>
                  <a:gd name="connsiteX86" fmla="*/ 352411 w 352410"/>
                  <a:gd name="connsiteY86" fmla="*/ 0 h 379936"/>
                  <a:gd name="connsiteX87" fmla="*/ 351309 w 352410"/>
                  <a:gd name="connsiteY87" fmla="*/ 79 h 379936"/>
                  <a:gd name="connsiteX88" fmla="*/ 343014 w 352410"/>
                  <a:gd name="connsiteY88" fmla="*/ 816 h 379936"/>
                  <a:gd name="connsiteX89" fmla="*/ 340970 w 352410"/>
                  <a:gd name="connsiteY89" fmla="*/ 1026 h 379936"/>
                  <a:gd name="connsiteX90" fmla="*/ 332750 w 352410"/>
                  <a:gd name="connsiteY90" fmla="*/ 1965 h 379936"/>
                  <a:gd name="connsiteX91" fmla="*/ 331583 w 352410"/>
                  <a:gd name="connsiteY91" fmla="*/ 2121 h 379936"/>
                  <a:gd name="connsiteX92" fmla="*/ 324285 w 352410"/>
                  <a:gd name="connsiteY92" fmla="*/ 3142 h 379936"/>
                  <a:gd name="connsiteX93" fmla="*/ 322161 w 352410"/>
                  <a:gd name="connsiteY93" fmla="*/ 3461 h 379936"/>
                  <a:gd name="connsiteX94" fmla="*/ 314425 w 352410"/>
                  <a:gd name="connsiteY94" fmla="*/ 4742 h 379936"/>
                  <a:gd name="connsiteX95" fmla="*/ 312120 w 352410"/>
                  <a:gd name="connsiteY95" fmla="*/ 5161 h 379936"/>
                  <a:gd name="connsiteX96" fmla="*/ 305594 w 352410"/>
                  <a:gd name="connsiteY96" fmla="*/ 6410 h 379936"/>
                  <a:gd name="connsiteX97" fmla="*/ 303773 w 352410"/>
                  <a:gd name="connsiteY97" fmla="*/ 6771 h 379936"/>
                  <a:gd name="connsiteX98" fmla="*/ 296410 w 352410"/>
                  <a:gd name="connsiteY98" fmla="*/ 8374 h 379936"/>
                  <a:gd name="connsiteX99" fmla="*/ 293605 w 352410"/>
                  <a:gd name="connsiteY99" fmla="*/ 9020 h 379936"/>
                  <a:gd name="connsiteX100" fmla="*/ 286544 w 352410"/>
                  <a:gd name="connsiteY100" fmla="*/ 10743 h 379936"/>
                  <a:gd name="connsiteX101" fmla="*/ 283823 w 352410"/>
                  <a:gd name="connsiteY101" fmla="*/ 11459 h 379936"/>
                  <a:gd name="connsiteX102" fmla="*/ 278738 w 352410"/>
                  <a:gd name="connsiteY102" fmla="*/ 12835 h 379936"/>
                  <a:gd name="connsiteX103" fmla="*/ 275642 w 352410"/>
                  <a:gd name="connsiteY103" fmla="*/ 13702 h 379936"/>
                  <a:gd name="connsiteX104" fmla="*/ 269196 w 352410"/>
                  <a:gd name="connsiteY104" fmla="*/ 15619 h 379936"/>
                  <a:gd name="connsiteX105" fmla="*/ 265652 w 352410"/>
                  <a:gd name="connsiteY105" fmla="*/ 16729 h 379936"/>
                  <a:gd name="connsiteX106" fmla="*/ 261480 w 352410"/>
                  <a:gd name="connsiteY106" fmla="*/ 18083 h 379936"/>
                  <a:gd name="connsiteX107" fmla="*/ 255876 w 352410"/>
                  <a:gd name="connsiteY107" fmla="*/ 19983 h 379936"/>
                  <a:gd name="connsiteX108" fmla="*/ 252303 w 352410"/>
                  <a:gd name="connsiteY108" fmla="*/ 21242 h 379936"/>
                  <a:gd name="connsiteX109" fmla="*/ 248209 w 352410"/>
                  <a:gd name="connsiteY109" fmla="*/ 22735 h 379936"/>
                  <a:gd name="connsiteX110" fmla="*/ 245107 w 352410"/>
                  <a:gd name="connsiteY110" fmla="*/ 23913 h 379936"/>
                  <a:gd name="connsiteX111" fmla="*/ 238254 w 352410"/>
                  <a:gd name="connsiteY111" fmla="*/ 26605 h 379936"/>
                  <a:gd name="connsiteX112" fmla="*/ 236037 w 352410"/>
                  <a:gd name="connsiteY112" fmla="*/ 27511 h 379936"/>
                  <a:gd name="connsiteX113" fmla="*/ 226905 w 352410"/>
                  <a:gd name="connsiteY113" fmla="*/ 31410 h 379936"/>
                  <a:gd name="connsiteX114" fmla="*/ 226568 w 352410"/>
                  <a:gd name="connsiteY114" fmla="*/ 31558 h 379936"/>
                  <a:gd name="connsiteX115" fmla="*/ 221496 w 352410"/>
                  <a:gd name="connsiteY115" fmla="*/ 33857 h 379936"/>
                  <a:gd name="connsiteX116" fmla="*/ 221082 w 352410"/>
                  <a:gd name="connsiteY116" fmla="*/ 34050 h 379936"/>
                  <a:gd name="connsiteX117" fmla="*/ 211147 w 352410"/>
                  <a:gd name="connsiteY117" fmla="*/ 38829 h 379936"/>
                  <a:gd name="connsiteX118" fmla="*/ 211033 w 352410"/>
                  <a:gd name="connsiteY118" fmla="*/ 38886 h 379936"/>
                  <a:gd name="connsiteX119" fmla="*/ 2634 w 352410"/>
                  <a:gd name="connsiteY119" fmla="*/ 335155 h 379936"/>
                  <a:gd name="connsiteX120" fmla="*/ 2269 w 352410"/>
                  <a:gd name="connsiteY120" fmla="*/ 338353 h 379936"/>
                  <a:gd name="connsiteX121" fmla="*/ 1789 w 352410"/>
                  <a:gd name="connsiteY121" fmla="*/ 342994 h 379936"/>
                  <a:gd name="connsiteX122" fmla="*/ 1367 w 352410"/>
                  <a:gd name="connsiteY122" fmla="*/ 347756 h 379936"/>
                  <a:gd name="connsiteX123" fmla="*/ 1064 w 352410"/>
                  <a:gd name="connsiteY123" fmla="*/ 351388 h 379936"/>
                  <a:gd name="connsiteX124" fmla="*/ 564 w 352410"/>
                  <a:gd name="connsiteY124" fmla="*/ 359289 h 379936"/>
                  <a:gd name="connsiteX125" fmla="*/ 424 w 352410"/>
                  <a:gd name="connsiteY125" fmla="*/ 362256 h 379936"/>
                  <a:gd name="connsiteX126" fmla="*/ 191 w 352410"/>
                  <a:gd name="connsiteY126" fmla="*/ 368424 h 379936"/>
                  <a:gd name="connsiteX127" fmla="*/ 113 w 352410"/>
                  <a:gd name="connsiteY127" fmla="*/ 371169 h 379936"/>
                  <a:gd name="connsiteX128" fmla="*/ 0 w 352410"/>
                  <a:gd name="connsiteY128" fmla="*/ 379936 h 379936"/>
                  <a:gd name="connsiteX129" fmla="*/ 962 w 352410"/>
                  <a:gd name="connsiteY129" fmla="*/ 354189 h 379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352410" h="379936">
                    <a:moveTo>
                      <a:pt x="962" y="354189"/>
                    </a:moveTo>
                    <a:cubicBezTo>
                      <a:pt x="1100" y="352127"/>
                      <a:pt x="1260" y="350072"/>
                      <a:pt x="1432" y="348020"/>
                    </a:cubicBezTo>
                    <a:cubicBezTo>
                      <a:pt x="2127" y="339685"/>
                      <a:pt x="2997" y="331402"/>
                      <a:pt x="4221" y="323229"/>
                    </a:cubicBezTo>
                    <a:cubicBezTo>
                      <a:pt x="4232" y="323148"/>
                      <a:pt x="4240" y="323066"/>
                      <a:pt x="4253" y="322986"/>
                    </a:cubicBezTo>
                    <a:cubicBezTo>
                      <a:pt x="5558" y="314320"/>
                      <a:pt x="7212" y="305772"/>
                      <a:pt x="9090" y="297305"/>
                    </a:cubicBezTo>
                    <a:cubicBezTo>
                      <a:pt x="9382" y="295983"/>
                      <a:pt x="9696" y="294669"/>
                      <a:pt x="10003" y="293353"/>
                    </a:cubicBezTo>
                    <a:cubicBezTo>
                      <a:pt x="11936" y="285058"/>
                      <a:pt x="14068" y="276836"/>
                      <a:pt x="16529" y="268757"/>
                    </a:cubicBezTo>
                    <a:cubicBezTo>
                      <a:pt x="58156" y="303336"/>
                      <a:pt x="139879" y="330706"/>
                      <a:pt x="241738" y="343970"/>
                    </a:cubicBezTo>
                    <a:cubicBezTo>
                      <a:pt x="250436" y="311728"/>
                      <a:pt x="263260" y="281186"/>
                      <a:pt x="279610" y="252933"/>
                    </a:cubicBezTo>
                    <a:cubicBezTo>
                      <a:pt x="279268" y="252901"/>
                      <a:pt x="278933" y="252867"/>
                      <a:pt x="278592" y="252835"/>
                    </a:cubicBezTo>
                    <a:cubicBezTo>
                      <a:pt x="275465" y="252546"/>
                      <a:pt x="272353" y="252243"/>
                      <a:pt x="269257" y="251927"/>
                    </a:cubicBezTo>
                    <a:cubicBezTo>
                      <a:pt x="267913" y="251790"/>
                      <a:pt x="266576" y="251647"/>
                      <a:pt x="265238" y="251506"/>
                    </a:cubicBezTo>
                    <a:cubicBezTo>
                      <a:pt x="262947" y="251263"/>
                      <a:pt x="260664" y="251015"/>
                      <a:pt x="258391" y="250758"/>
                    </a:cubicBezTo>
                    <a:cubicBezTo>
                      <a:pt x="257051" y="250608"/>
                      <a:pt x="255711" y="250458"/>
                      <a:pt x="254379" y="250301"/>
                    </a:cubicBezTo>
                    <a:cubicBezTo>
                      <a:pt x="251579" y="249974"/>
                      <a:pt x="248796" y="249636"/>
                      <a:pt x="246024" y="249287"/>
                    </a:cubicBezTo>
                    <a:cubicBezTo>
                      <a:pt x="245042" y="249163"/>
                      <a:pt x="244057" y="249041"/>
                      <a:pt x="243078" y="248915"/>
                    </a:cubicBezTo>
                    <a:cubicBezTo>
                      <a:pt x="240059" y="248526"/>
                      <a:pt x="237060" y="248125"/>
                      <a:pt x="234077" y="247712"/>
                    </a:cubicBezTo>
                    <a:cubicBezTo>
                      <a:pt x="232810" y="247536"/>
                      <a:pt x="231551" y="247355"/>
                      <a:pt x="230291" y="247175"/>
                    </a:cubicBezTo>
                    <a:cubicBezTo>
                      <a:pt x="228070" y="246858"/>
                      <a:pt x="225860" y="246536"/>
                      <a:pt x="223660" y="246204"/>
                    </a:cubicBezTo>
                    <a:cubicBezTo>
                      <a:pt x="222401" y="246015"/>
                      <a:pt x="221140" y="245826"/>
                      <a:pt x="219889" y="245632"/>
                    </a:cubicBezTo>
                    <a:cubicBezTo>
                      <a:pt x="217156" y="245210"/>
                      <a:pt x="214440" y="244777"/>
                      <a:pt x="211739" y="244332"/>
                    </a:cubicBezTo>
                    <a:cubicBezTo>
                      <a:pt x="210880" y="244191"/>
                      <a:pt x="210020" y="244051"/>
                      <a:pt x="209164" y="243908"/>
                    </a:cubicBezTo>
                    <a:cubicBezTo>
                      <a:pt x="206251" y="243421"/>
                      <a:pt x="203362" y="242921"/>
                      <a:pt x="200489" y="242410"/>
                    </a:cubicBezTo>
                    <a:cubicBezTo>
                      <a:pt x="199309" y="242200"/>
                      <a:pt x="198139" y="241984"/>
                      <a:pt x="196966" y="241771"/>
                    </a:cubicBezTo>
                    <a:cubicBezTo>
                      <a:pt x="194818" y="241379"/>
                      <a:pt x="192681" y="240983"/>
                      <a:pt x="190557" y="240578"/>
                    </a:cubicBezTo>
                    <a:cubicBezTo>
                      <a:pt x="189400" y="240357"/>
                      <a:pt x="188239" y="240138"/>
                      <a:pt x="187088" y="239913"/>
                    </a:cubicBezTo>
                    <a:cubicBezTo>
                      <a:pt x="184399" y="239387"/>
                      <a:pt x="181729" y="238854"/>
                      <a:pt x="179078" y="238308"/>
                    </a:cubicBezTo>
                    <a:cubicBezTo>
                      <a:pt x="178413" y="238171"/>
                      <a:pt x="177746" y="238035"/>
                      <a:pt x="177084" y="237896"/>
                    </a:cubicBezTo>
                    <a:cubicBezTo>
                      <a:pt x="174247" y="237304"/>
                      <a:pt x="171439" y="236698"/>
                      <a:pt x="168650" y="236083"/>
                    </a:cubicBezTo>
                    <a:cubicBezTo>
                      <a:pt x="167586" y="235849"/>
                      <a:pt x="166532" y="235609"/>
                      <a:pt x="165475" y="235371"/>
                    </a:cubicBezTo>
                    <a:cubicBezTo>
                      <a:pt x="163393" y="234902"/>
                      <a:pt x="161328" y="234426"/>
                      <a:pt x="159274" y="233944"/>
                    </a:cubicBezTo>
                    <a:cubicBezTo>
                      <a:pt x="158226" y="233697"/>
                      <a:pt x="157175" y="233451"/>
                      <a:pt x="156134" y="233202"/>
                    </a:cubicBezTo>
                    <a:cubicBezTo>
                      <a:pt x="153506" y="232572"/>
                      <a:pt x="150900" y="231932"/>
                      <a:pt x="148320" y="231281"/>
                    </a:cubicBezTo>
                    <a:cubicBezTo>
                      <a:pt x="147841" y="231161"/>
                      <a:pt x="147360" y="231042"/>
                      <a:pt x="146882" y="230919"/>
                    </a:cubicBezTo>
                    <a:cubicBezTo>
                      <a:pt x="144153" y="230224"/>
                      <a:pt x="141456" y="229514"/>
                      <a:pt x="138781" y="228795"/>
                    </a:cubicBezTo>
                    <a:cubicBezTo>
                      <a:pt x="137822" y="228537"/>
                      <a:pt x="136873" y="228275"/>
                      <a:pt x="135920" y="228014"/>
                    </a:cubicBezTo>
                    <a:cubicBezTo>
                      <a:pt x="133931" y="227470"/>
                      <a:pt x="131958" y="226919"/>
                      <a:pt x="130000" y="226360"/>
                    </a:cubicBezTo>
                    <a:cubicBezTo>
                      <a:pt x="129069" y="226095"/>
                      <a:pt x="128133" y="225830"/>
                      <a:pt x="127210" y="225562"/>
                    </a:cubicBezTo>
                    <a:cubicBezTo>
                      <a:pt x="124662" y="224822"/>
                      <a:pt x="122134" y="224072"/>
                      <a:pt x="119642" y="223312"/>
                    </a:cubicBezTo>
                    <a:cubicBezTo>
                      <a:pt x="119343" y="223220"/>
                      <a:pt x="119042" y="223131"/>
                      <a:pt x="118743" y="223039"/>
                    </a:cubicBezTo>
                    <a:cubicBezTo>
                      <a:pt x="116142" y="222240"/>
                      <a:pt x="113579" y="221426"/>
                      <a:pt x="111039" y="220604"/>
                    </a:cubicBezTo>
                    <a:cubicBezTo>
                      <a:pt x="110188" y="220328"/>
                      <a:pt x="109349" y="220050"/>
                      <a:pt x="108506" y="219772"/>
                    </a:cubicBezTo>
                    <a:cubicBezTo>
                      <a:pt x="106629" y="219153"/>
                      <a:pt x="104770" y="218529"/>
                      <a:pt x="102929" y="217897"/>
                    </a:cubicBezTo>
                    <a:cubicBezTo>
                      <a:pt x="102105" y="217615"/>
                      <a:pt x="101278" y="217334"/>
                      <a:pt x="100460" y="217048"/>
                    </a:cubicBezTo>
                    <a:cubicBezTo>
                      <a:pt x="98039" y="216203"/>
                      <a:pt x="95642" y="215351"/>
                      <a:pt x="93286" y="214484"/>
                    </a:cubicBezTo>
                    <a:cubicBezTo>
                      <a:pt x="93120" y="214422"/>
                      <a:pt x="92950" y="214362"/>
                      <a:pt x="92783" y="214301"/>
                    </a:cubicBezTo>
                    <a:cubicBezTo>
                      <a:pt x="90356" y="213406"/>
                      <a:pt x="87974" y="212496"/>
                      <a:pt x="85619" y="211579"/>
                    </a:cubicBezTo>
                    <a:cubicBezTo>
                      <a:pt x="84866" y="211287"/>
                      <a:pt x="84126" y="210990"/>
                      <a:pt x="83380" y="210695"/>
                    </a:cubicBezTo>
                    <a:cubicBezTo>
                      <a:pt x="81650" y="210009"/>
                      <a:pt x="79939" y="209317"/>
                      <a:pt x="78248" y="208620"/>
                    </a:cubicBezTo>
                    <a:cubicBezTo>
                      <a:pt x="77522" y="208320"/>
                      <a:pt x="76792" y="208021"/>
                      <a:pt x="76075" y="207720"/>
                    </a:cubicBezTo>
                    <a:cubicBezTo>
                      <a:pt x="73835" y="206780"/>
                      <a:pt x="71622" y="205832"/>
                      <a:pt x="69455" y="204872"/>
                    </a:cubicBezTo>
                    <a:cubicBezTo>
                      <a:pt x="69358" y="204829"/>
                      <a:pt x="69259" y="204786"/>
                      <a:pt x="69164" y="204743"/>
                    </a:cubicBezTo>
                    <a:cubicBezTo>
                      <a:pt x="66966" y="203767"/>
                      <a:pt x="64818" y="202776"/>
                      <a:pt x="62695" y="201778"/>
                    </a:cubicBezTo>
                    <a:cubicBezTo>
                      <a:pt x="62036" y="201468"/>
                      <a:pt x="61389" y="201155"/>
                      <a:pt x="60736" y="200843"/>
                    </a:cubicBezTo>
                    <a:cubicBezTo>
                      <a:pt x="59176" y="200096"/>
                      <a:pt x="57637" y="199344"/>
                      <a:pt x="56120" y="198585"/>
                    </a:cubicBezTo>
                    <a:cubicBezTo>
                      <a:pt x="55486" y="198269"/>
                      <a:pt x="54850" y="197953"/>
                      <a:pt x="54226" y="197636"/>
                    </a:cubicBezTo>
                    <a:cubicBezTo>
                      <a:pt x="52216" y="196613"/>
                      <a:pt x="50235" y="195585"/>
                      <a:pt x="48304" y="194543"/>
                    </a:cubicBezTo>
                    <a:cubicBezTo>
                      <a:pt x="48268" y="194524"/>
                      <a:pt x="48230" y="194505"/>
                      <a:pt x="48193" y="194486"/>
                    </a:cubicBezTo>
                    <a:lnTo>
                      <a:pt x="48193" y="194486"/>
                    </a:lnTo>
                    <a:lnTo>
                      <a:pt x="48193" y="194486"/>
                    </a:lnTo>
                    <a:cubicBezTo>
                      <a:pt x="48193" y="194486"/>
                      <a:pt x="48193" y="194486"/>
                      <a:pt x="48193" y="194486"/>
                    </a:cubicBezTo>
                    <a:cubicBezTo>
                      <a:pt x="56271" y="180021"/>
                      <a:pt x="65216" y="166106"/>
                      <a:pt x="75047" y="152883"/>
                    </a:cubicBezTo>
                    <a:cubicBezTo>
                      <a:pt x="75078" y="152895"/>
                      <a:pt x="75108" y="152908"/>
                      <a:pt x="75138" y="152919"/>
                    </a:cubicBezTo>
                    <a:cubicBezTo>
                      <a:pt x="76652" y="150890"/>
                      <a:pt x="78164" y="148858"/>
                      <a:pt x="79715" y="146858"/>
                    </a:cubicBezTo>
                    <a:cubicBezTo>
                      <a:pt x="80305" y="146098"/>
                      <a:pt x="80905" y="145344"/>
                      <a:pt x="81499" y="144588"/>
                    </a:cubicBezTo>
                    <a:cubicBezTo>
                      <a:pt x="85512" y="139489"/>
                      <a:pt x="89649" y="134493"/>
                      <a:pt x="93912" y="129607"/>
                    </a:cubicBezTo>
                    <a:cubicBezTo>
                      <a:pt x="94461" y="128978"/>
                      <a:pt x="94999" y="128340"/>
                      <a:pt x="95552" y="127714"/>
                    </a:cubicBezTo>
                    <a:cubicBezTo>
                      <a:pt x="110014" y="111354"/>
                      <a:pt x="125870" y="96260"/>
                      <a:pt x="142915" y="82585"/>
                    </a:cubicBezTo>
                    <a:cubicBezTo>
                      <a:pt x="143899" y="81796"/>
                      <a:pt x="144897" y="81028"/>
                      <a:pt x="145890" y="80248"/>
                    </a:cubicBezTo>
                    <a:cubicBezTo>
                      <a:pt x="150584" y="76559"/>
                      <a:pt x="155369" y="72982"/>
                      <a:pt x="160236" y="69512"/>
                    </a:cubicBezTo>
                    <a:cubicBezTo>
                      <a:pt x="161376" y="68699"/>
                      <a:pt x="162509" y="67878"/>
                      <a:pt x="163659" y="67078"/>
                    </a:cubicBezTo>
                    <a:cubicBezTo>
                      <a:pt x="169023" y="63343"/>
                      <a:pt x="174481" y="59734"/>
                      <a:pt x="180042" y="56272"/>
                    </a:cubicBezTo>
                    <a:cubicBezTo>
                      <a:pt x="180540" y="55961"/>
                      <a:pt x="181026" y="55629"/>
                      <a:pt x="181526" y="55321"/>
                    </a:cubicBezTo>
                    <a:cubicBezTo>
                      <a:pt x="187830" y="51437"/>
                      <a:pt x="194254" y="47723"/>
                      <a:pt x="200795" y="44202"/>
                    </a:cubicBezTo>
                    <a:cubicBezTo>
                      <a:pt x="201068" y="44055"/>
                      <a:pt x="201354" y="43923"/>
                      <a:pt x="201627" y="43777"/>
                    </a:cubicBezTo>
                    <a:cubicBezTo>
                      <a:pt x="207529" y="40619"/>
                      <a:pt x="213539" y="37638"/>
                      <a:pt x="219623" y="34787"/>
                    </a:cubicBezTo>
                    <a:cubicBezTo>
                      <a:pt x="221272" y="34015"/>
                      <a:pt x="222942" y="33285"/>
                      <a:pt x="224603" y="32536"/>
                    </a:cubicBezTo>
                    <a:cubicBezTo>
                      <a:pt x="229460" y="30343"/>
                      <a:pt x="234371" y="28251"/>
                      <a:pt x="239333" y="26259"/>
                    </a:cubicBezTo>
                    <a:cubicBezTo>
                      <a:pt x="241268" y="25483"/>
                      <a:pt x="243203" y="24709"/>
                      <a:pt x="245154" y="23965"/>
                    </a:cubicBezTo>
                    <a:cubicBezTo>
                      <a:pt x="248541" y="22671"/>
                      <a:pt x="251960" y="21450"/>
                      <a:pt x="255394" y="20257"/>
                    </a:cubicBezTo>
                    <a:cubicBezTo>
                      <a:pt x="257005" y="19691"/>
                      <a:pt x="258621" y="19134"/>
                      <a:pt x="260242" y="18591"/>
                    </a:cubicBezTo>
                    <a:cubicBezTo>
                      <a:pt x="260399" y="18539"/>
                      <a:pt x="260556" y="18482"/>
                      <a:pt x="260714" y="18429"/>
                    </a:cubicBezTo>
                    <a:cubicBezTo>
                      <a:pt x="262322" y="17894"/>
                      <a:pt x="263909" y="17315"/>
                      <a:pt x="265527" y="16801"/>
                    </a:cubicBezTo>
                    <a:cubicBezTo>
                      <a:pt x="272412" y="14613"/>
                      <a:pt x="279368" y="12584"/>
                      <a:pt x="286417" y="10782"/>
                    </a:cubicBezTo>
                    <a:cubicBezTo>
                      <a:pt x="286987" y="10636"/>
                      <a:pt x="287571" y="10528"/>
                      <a:pt x="288141" y="10385"/>
                    </a:cubicBezTo>
                    <a:cubicBezTo>
                      <a:pt x="288677" y="10250"/>
                      <a:pt x="289222" y="10136"/>
                      <a:pt x="289762" y="10003"/>
                    </a:cubicBezTo>
                    <a:cubicBezTo>
                      <a:pt x="310050" y="4990"/>
                      <a:pt x="330979" y="1600"/>
                      <a:pt x="352411" y="0"/>
                    </a:cubicBezTo>
                    <a:cubicBezTo>
                      <a:pt x="352044" y="27"/>
                      <a:pt x="351676" y="51"/>
                      <a:pt x="351309" y="79"/>
                    </a:cubicBezTo>
                    <a:cubicBezTo>
                      <a:pt x="348534" y="294"/>
                      <a:pt x="345770" y="543"/>
                      <a:pt x="343014" y="816"/>
                    </a:cubicBezTo>
                    <a:cubicBezTo>
                      <a:pt x="342332" y="883"/>
                      <a:pt x="341651" y="954"/>
                      <a:pt x="340970" y="1026"/>
                    </a:cubicBezTo>
                    <a:cubicBezTo>
                      <a:pt x="338222" y="1313"/>
                      <a:pt x="335480" y="1621"/>
                      <a:pt x="332750" y="1965"/>
                    </a:cubicBezTo>
                    <a:cubicBezTo>
                      <a:pt x="332359" y="2015"/>
                      <a:pt x="331972" y="2070"/>
                      <a:pt x="331583" y="2121"/>
                    </a:cubicBezTo>
                    <a:cubicBezTo>
                      <a:pt x="329143" y="2437"/>
                      <a:pt x="326711" y="2780"/>
                      <a:pt x="324285" y="3142"/>
                    </a:cubicBezTo>
                    <a:cubicBezTo>
                      <a:pt x="323577" y="3248"/>
                      <a:pt x="322867" y="3351"/>
                      <a:pt x="322161" y="3461"/>
                    </a:cubicBezTo>
                    <a:cubicBezTo>
                      <a:pt x="319573" y="3862"/>
                      <a:pt x="316995" y="4289"/>
                      <a:pt x="314425" y="4742"/>
                    </a:cubicBezTo>
                    <a:cubicBezTo>
                      <a:pt x="313655" y="4877"/>
                      <a:pt x="312888" y="5021"/>
                      <a:pt x="312120" y="5161"/>
                    </a:cubicBezTo>
                    <a:cubicBezTo>
                      <a:pt x="309939" y="5559"/>
                      <a:pt x="307762" y="5975"/>
                      <a:pt x="305594" y="6410"/>
                    </a:cubicBezTo>
                    <a:cubicBezTo>
                      <a:pt x="304987" y="6533"/>
                      <a:pt x="304378" y="6647"/>
                      <a:pt x="303773" y="6771"/>
                    </a:cubicBezTo>
                    <a:cubicBezTo>
                      <a:pt x="301309" y="7279"/>
                      <a:pt x="298856" y="7818"/>
                      <a:pt x="296410" y="8374"/>
                    </a:cubicBezTo>
                    <a:cubicBezTo>
                      <a:pt x="295473" y="8587"/>
                      <a:pt x="294538" y="8801"/>
                      <a:pt x="293605" y="9020"/>
                    </a:cubicBezTo>
                    <a:cubicBezTo>
                      <a:pt x="291243" y="9574"/>
                      <a:pt x="288889" y="10144"/>
                      <a:pt x="286544" y="10743"/>
                    </a:cubicBezTo>
                    <a:cubicBezTo>
                      <a:pt x="285634" y="10974"/>
                      <a:pt x="284729" y="11220"/>
                      <a:pt x="283823" y="11459"/>
                    </a:cubicBezTo>
                    <a:cubicBezTo>
                      <a:pt x="282123" y="11906"/>
                      <a:pt x="280429" y="12365"/>
                      <a:pt x="278738" y="12835"/>
                    </a:cubicBezTo>
                    <a:cubicBezTo>
                      <a:pt x="277706" y="13122"/>
                      <a:pt x="276671" y="13405"/>
                      <a:pt x="275642" y="13702"/>
                    </a:cubicBezTo>
                    <a:cubicBezTo>
                      <a:pt x="273485" y="14321"/>
                      <a:pt x="271337" y="14962"/>
                      <a:pt x="269196" y="15619"/>
                    </a:cubicBezTo>
                    <a:cubicBezTo>
                      <a:pt x="268011" y="15983"/>
                      <a:pt x="266830" y="16356"/>
                      <a:pt x="265652" y="16729"/>
                    </a:cubicBezTo>
                    <a:cubicBezTo>
                      <a:pt x="264258" y="17172"/>
                      <a:pt x="262868" y="17624"/>
                      <a:pt x="261480" y="18083"/>
                    </a:cubicBezTo>
                    <a:cubicBezTo>
                      <a:pt x="259605" y="18702"/>
                      <a:pt x="257739" y="19336"/>
                      <a:pt x="255876" y="19983"/>
                    </a:cubicBezTo>
                    <a:cubicBezTo>
                      <a:pt x="254683" y="20398"/>
                      <a:pt x="253490" y="20815"/>
                      <a:pt x="252303" y="21242"/>
                    </a:cubicBezTo>
                    <a:cubicBezTo>
                      <a:pt x="250935" y="21733"/>
                      <a:pt x="249569" y="22228"/>
                      <a:pt x="248209" y="22735"/>
                    </a:cubicBezTo>
                    <a:cubicBezTo>
                      <a:pt x="247172" y="23120"/>
                      <a:pt x="246140" y="23519"/>
                      <a:pt x="245107" y="23913"/>
                    </a:cubicBezTo>
                    <a:cubicBezTo>
                      <a:pt x="242811" y="24789"/>
                      <a:pt x="240527" y="25686"/>
                      <a:pt x="238254" y="26605"/>
                    </a:cubicBezTo>
                    <a:cubicBezTo>
                      <a:pt x="237514" y="26905"/>
                      <a:pt x="236774" y="27207"/>
                      <a:pt x="236037" y="27511"/>
                    </a:cubicBezTo>
                    <a:cubicBezTo>
                      <a:pt x="232974" y="28773"/>
                      <a:pt x="229929" y="30072"/>
                      <a:pt x="226905" y="31410"/>
                    </a:cubicBezTo>
                    <a:cubicBezTo>
                      <a:pt x="226793" y="31459"/>
                      <a:pt x="226681" y="31507"/>
                      <a:pt x="226568" y="31558"/>
                    </a:cubicBezTo>
                    <a:cubicBezTo>
                      <a:pt x="224871" y="32312"/>
                      <a:pt x="223180" y="33079"/>
                      <a:pt x="221496" y="33857"/>
                    </a:cubicBezTo>
                    <a:cubicBezTo>
                      <a:pt x="221358" y="33920"/>
                      <a:pt x="221220" y="33987"/>
                      <a:pt x="221082" y="34050"/>
                    </a:cubicBezTo>
                    <a:cubicBezTo>
                      <a:pt x="217743" y="35597"/>
                      <a:pt x="214432" y="37190"/>
                      <a:pt x="211147" y="38829"/>
                    </a:cubicBezTo>
                    <a:cubicBezTo>
                      <a:pt x="211109" y="38848"/>
                      <a:pt x="211071" y="38867"/>
                      <a:pt x="211033" y="38886"/>
                    </a:cubicBezTo>
                    <a:cubicBezTo>
                      <a:pt x="98623" y="95018"/>
                      <a:pt x="17867" y="205064"/>
                      <a:pt x="2634" y="335155"/>
                    </a:cubicBezTo>
                    <a:cubicBezTo>
                      <a:pt x="2508" y="336220"/>
                      <a:pt x="2384" y="337285"/>
                      <a:pt x="2269" y="338353"/>
                    </a:cubicBezTo>
                    <a:cubicBezTo>
                      <a:pt x="2102" y="339898"/>
                      <a:pt x="1938" y="341443"/>
                      <a:pt x="1789" y="342994"/>
                    </a:cubicBezTo>
                    <a:cubicBezTo>
                      <a:pt x="1637" y="344578"/>
                      <a:pt x="1500" y="346167"/>
                      <a:pt x="1367" y="347756"/>
                    </a:cubicBezTo>
                    <a:cubicBezTo>
                      <a:pt x="1265" y="348967"/>
                      <a:pt x="1154" y="350176"/>
                      <a:pt x="1064" y="351388"/>
                    </a:cubicBezTo>
                    <a:cubicBezTo>
                      <a:pt x="868" y="354014"/>
                      <a:pt x="705" y="356649"/>
                      <a:pt x="564" y="359289"/>
                    </a:cubicBezTo>
                    <a:cubicBezTo>
                      <a:pt x="511" y="360277"/>
                      <a:pt x="470" y="361267"/>
                      <a:pt x="424" y="362256"/>
                    </a:cubicBezTo>
                    <a:cubicBezTo>
                      <a:pt x="329" y="364307"/>
                      <a:pt x="251" y="366363"/>
                      <a:pt x="191" y="368424"/>
                    </a:cubicBezTo>
                    <a:cubicBezTo>
                      <a:pt x="164" y="369338"/>
                      <a:pt x="133" y="370251"/>
                      <a:pt x="113" y="371169"/>
                    </a:cubicBezTo>
                    <a:cubicBezTo>
                      <a:pt x="44" y="374083"/>
                      <a:pt x="0" y="377004"/>
                      <a:pt x="0" y="379936"/>
                    </a:cubicBezTo>
                    <a:cubicBezTo>
                      <a:pt x="0" y="371273"/>
                      <a:pt x="391" y="362706"/>
                      <a:pt x="962" y="354189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CBC42842-549E-488A-A7EB-203F8028C8ED}"/>
                  </a:ext>
                </a:extLst>
              </p:cNvPr>
              <p:cNvSpPr/>
              <p:nvPr/>
            </p:nvSpPr>
            <p:spPr>
              <a:xfrm>
                <a:off x="2433619" y="3775694"/>
                <a:ext cx="744899" cy="155024"/>
              </a:xfrm>
              <a:custGeom>
                <a:avLst/>
                <a:gdLst>
                  <a:gd name="connsiteX0" fmla="*/ 363901 w 744899"/>
                  <a:gd name="connsiteY0" fmla="*/ 82210 h 155024"/>
                  <a:gd name="connsiteX1" fmla="*/ 211747 w 744899"/>
                  <a:gd name="connsiteY1" fmla="*/ 72463 h 155024"/>
                  <a:gd name="connsiteX2" fmla="*/ 211501 w 744899"/>
                  <a:gd name="connsiteY2" fmla="*/ 82452 h 155024"/>
                  <a:gd name="connsiteX3" fmla="*/ 216822 w 744899"/>
                  <a:gd name="connsiteY3" fmla="*/ 145139 h 155024"/>
                  <a:gd name="connsiteX4" fmla="*/ 0 w 744899"/>
                  <a:gd name="connsiteY4" fmla="*/ 71552 h 155024"/>
                  <a:gd name="connsiteX5" fmla="*/ 216659 w 744899"/>
                  <a:gd name="connsiteY5" fmla="*/ 145221 h 155024"/>
                  <a:gd name="connsiteX6" fmla="*/ 363899 w 744899"/>
                  <a:gd name="connsiteY6" fmla="*/ 155024 h 155024"/>
                  <a:gd name="connsiteX7" fmla="*/ 743026 w 744899"/>
                  <a:gd name="connsiteY7" fmla="*/ 56671 h 155024"/>
                  <a:gd name="connsiteX8" fmla="*/ 744899 w 744899"/>
                  <a:gd name="connsiteY8" fmla="*/ 18953 h 155024"/>
                  <a:gd name="connsiteX9" fmla="*/ 744191 w 744899"/>
                  <a:gd name="connsiteY9" fmla="*/ 0 h 155024"/>
                  <a:gd name="connsiteX10" fmla="*/ 363901 w 744899"/>
                  <a:gd name="connsiteY10" fmla="*/ 82210 h 155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4899" h="155024">
                    <a:moveTo>
                      <a:pt x="363901" y="82210"/>
                    </a:moveTo>
                    <a:cubicBezTo>
                      <a:pt x="310242" y="82210"/>
                      <a:pt x="258945" y="78754"/>
                      <a:pt x="211747" y="72463"/>
                    </a:cubicBezTo>
                    <a:cubicBezTo>
                      <a:pt x="211660" y="75790"/>
                      <a:pt x="211501" y="79102"/>
                      <a:pt x="211501" y="82452"/>
                    </a:cubicBezTo>
                    <a:cubicBezTo>
                      <a:pt x="211501" y="103824"/>
                      <a:pt x="213438" y="124725"/>
                      <a:pt x="216822" y="145139"/>
                    </a:cubicBezTo>
                    <a:cubicBezTo>
                      <a:pt x="119132" y="131575"/>
                      <a:pt x="40727" y="104983"/>
                      <a:pt x="0" y="71552"/>
                    </a:cubicBezTo>
                    <a:cubicBezTo>
                      <a:pt x="40694" y="104999"/>
                      <a:pt x="118983" y="131656"/>
                      <a:pt x="216659" y="145221"/>
                    </a:cubicBezTo>
                    <a:cubicBezTo>
                      <a:pt x="262152" y="151540"/>
                      <a:pt x="311839" y="155024"/>
                      <a:pt x="363899" y="155024"/>
                    </a:cubicBezTo>
                    <a:cubicBezTo>
                      <a:pt x="543868" y="155024"/>
                      <a:pt x="695587" y="113465"/>
                      <a:pt x="743026" y="56671"/>
                    </a:cubicBezTo>
                    <a:cubicBezTo>
                      <a:pt x="744247" y="44260"/>
                      <a:pt x="744899" y="31683"/>
                      <a:pt x="744899" y="18953"/>
                    </a:cubicBezTo>
                    <a:cubicBezTo>
                      <a:pt x="744899" y="12576"/>
                      <a:pt x="744503" y="6299"/>
                      <a:pt x="744191" y="0"/>
                    </a:cubicBezTo>
                    <a:cubicBezTo>
                      <a:pt x="675696" y="48643"/>
                      <a:pt x="531255" y="82210"/>
                      <a:pt x="363901" y="8221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5" name="Freeform: Shape 404">
                <a:extLst>
                  <a:ext uri="{FF2B5EF4-FFF2-40B4-BE49-F238E27FC236}">
                    <a16:creationId xmlns:a16="http://schemas.microsoft.com/office/drawing/2014/main" id="{3CD7919A-2C67-44EE-BF55-89C9E0BB16A6}"/>
                  </a:ext>
                </a:extLst>
              </p:cNvPr>
              <p:cNvSpPr/>
              <p:nvPr/>
            </p:nvSpPr>
            <p:spPr>
              <a:xfrm>
                <a:off x="2416521" y="3794646"/>
                <a:ext cx="1873" cy="37719"/>
              </a:xfrm>
              <a:custGeom>
                <a:avLst/>
                <a:gdLst>
                  <a:gd name="connsiteX0" fmla="*/ 1873 w 1873"/>
                  <a:gd name="connsiteY0" fmla="*/ 37719 h 37719"/>
                  <a:gd name="connsiteX1" fmla="*/ 1849 w 1873"/>
                  <a:gd name="connsiteY1" fmla="*/ 37419 h 37719"/>
                  <a:gd name="connsiteX2" fmla="*/ 479 w 1873"/>
                  <a:gd name="connsiteY2" fmla="*/ 19002 h 37719"/>
                  <a:gd name="connsiteX3" fmla="*/ 0 w 1873"/>
                  <a:gd name="connsiteY3" fmla="*/ 0 h 37719"/>
                  <a:gd name="connsiteX4" fmla="*/ 1873 w 1873"/>
                  <a:gd name="connsiteY4" fmla="*/ 37719 h 37719"/>
                  <a:gd name="connsiteX5" fmla="*/ 1873 w 1873"/>
                  <a:gd name="connsiteY5" fmla="*/ 37719 h 37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3" h="37719">
                    <a:moveTo>
                      <a:pt x="1873" y="37719"/>
                    </a:moveTo>
                    <a:cubicBezTo>
                      <a:pt x="1864" y="37619"/>
                      <a:pt x="1859" y="37519"/>
                      <a:pt x="1849" y="37419"/>
                    </a:cubicBezTo>
                    <a:cubicBezTo>
                      <a:pt x="1254" y="31320"/>
                      <a:pt x="791" y="25183"/>
                      <a:pt x="479" y="19002"/>
                    </a:cubicBezTo>
                    <a:cubicBezTo>
                      <a:pt x="171" y="12706"/>
                      <a:pt x="0" y="6374"/>
                      <a:pt x="0" y="0"/>
                    </a:cubicBezTo>
                    <a:cubicBezTo>
                      <a:pt x="0" y="12730"/>
                      <a:pt x="652" y="25308"/>
                      <a:pt x="1873" y="37719"/>
                    </a:cubicBezTo>
                    <a:cubicBezTo>
                      <a:pt x="1873" y="37717"/>
                      <a:pt x="1873" y="37717"/>
                      <a:pt x="1873" y="3771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6" name="Freeform: Shape 405">
                <a:extLst>
                  <a:ext uri="{FF2B5EF4-FFF2-40B4-BE49-F238E27FC236}">
                    <a16:creationId xmlns:a16="http://schemas.microsoft.com/office/drawing/2014/main" id="{EDB5A50A-0B3B-430C-AB71-EDE42431BCB7}"/>
                  </a:ext>
                </a:extLst>
              </p:cNvPr>
              <p:cNvSpPr/>
              <p:nvPr/>
            </p:nvSpPr>
            <p:spPr>
              <a:xfrm>
                <a:off x="2418399" y="3832369"/>
                <a:ext cx="2959" cy="3357"/>
              </a:xfrm>
              <a:custGeom>
                <a:avLst/>
                <a:gdLst>
                  <a:gd name="connsiteX0" fmla="*/ 2959 w 2959"/>
                  <a:gd name="connsiteY0" fmla="*/ 3358 h 3357"/>
                  <a:gd name="connsiteX1" fmla="*/ 0 w 2959"/>
                  <a:gd name="connsiteY1" fmla="*/ 0 h 3357"/>
                  <a:gd name="connsiteX2" fmla="*/ 2959 w 2959"/>
                  <a:gd name="connsiteY2" fmla="*/ 3358 h 3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9" h="3357">
                    <a:moveTo>
                      <a:pt x="2959" y="3358"/>
                    </a:moveTo>
                    <a:cubicBezTo>
                      <a:pt x="1937" y="2243"/>
                      <a:pt x="941" y="1126"/>
                      <a:pt x="0" y="0"/>
                    </a:cubicBezTo>
                    <a:cubicBezTo>
                      <a:pt x="941" y="1126"/>
                      <a:pt x="1938" y="2245"/>
                      <a:pt x="2959" y="3358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id="{1228548E-6050-4837-B63D-695B68CC4A4D}"/>
                  </a:ext>
                </a:extLst>
              </p:cNvPr>
              <p:cNvSpPr/>
              <p:nvPr/>
            </p:nvSpPr>
            <p:spPr>
              <a:xfrm>
                <a:off x="2425461" y="3839962"/>
                <a:ext cx="3602" cy="3368"/>
              </a:xfrm>
              <a:custGeom>
                <a:avLst/>
                <a:gdLst>
                  <a:gd name="connsiteX0" fmla="*/ 3602 w 3602"/>
                  <a:gd name="connsiteY0" fmla="*/ 3369 h 3368"/>
                  <a:gd name="connsiteX1" fmla="*/ 0 w 3602"/>
                  <a:gd name="connsiteY1" fmla="*/ 0 h 3368"/>
                  <a:gd name="connsiteX2" fmla="*/ 3602 w 3602"/>
                  <a:gd name="connsiteY2" fmla="*/ 3369 h 3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2" h="3368">
                    <a:moveTo>
                      <a:pt x="3602" y="3369"/>
                    </a:moveTo>
                    <a:cubicBezTo>
                      <a:pt x="2361" y="2253"/>
                      <a:pt x="1157" y="1130"/>
                      <a:pt x="0" y="0"/>
                    </a:cubicBezTo>
                    <a:cubicBezTo>
                      <a:pt x="1157" y="1130"/>
                      <a:pt x="2361" y="2253"/>
                      <a:pt x="3602" y="336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" name="Freeform: Shape 407">
                <a:extLst>
                  <a:ext uri="{FF2B5EF4-FFF2-40B4-BE49-F238E27FC236}">
                    <a16:creationId xmlns:a16="http://schemas.microsoft.com/office/drawing/2014/main" id="{094B1621-8BDA-4597-B55E-4EFAED9BE4D4}"/>
                  </a:ext>
                </a:extLst>
              </p:cNvPr>
              <p:cNvSpPr/>
              <p:nvPr/>
            </p:nvSpPr>
            <p:spPr>
              <a:xfrm>
                <a:off x="2422183" y="3836611"/>
                <a:ext cx="2786" cy="2859"/>
              </a:xfrm>
              <a:custGeom>
                <a:avLst/>
                <a:gdLst>
                  <a:gd name="connsiteX0" fmla="*/ 2786 w 2786"/>
                  <a:gd name="connsiteY0" fmla="*/ 2859 h 2859"/>
                  <a:gd name="connsiteX1" fmla="*/ 0 w 2786"/>
                  <a:gd name="connsiteY1" fmla="*/ 0 h 2859"/>
                  <a:gd name="connsiteX2" fmla="*/ 2786 w 2786"/>
                  <a:gd name="connsiteY2" fmla="*/ 2859 h 2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86" h="2859">
                    <a:moveTo>
                      <a:pt x="2786" y="2859"/>
                    </a:moveTo>
                    <a:cubicBezTo>
                      <a:pt x="1827" y="1911"/>
                      <a:pt x="900" y="957"/>
                      <a:pt x="0" y="0"/>
                    </a:cubicBezTo>
                    <a:cubicBezTo>
                      <a:pt x="899" y="957"/>
                      <a:pt x="1827" y="1911"/>
                      <a:pt x="2786" y="285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9" name="Freeform: Shape 408">
                <a:extLst>
                  <a:ext uri="{FF2B5EF4-FFF2-40B4-BE49-F238E27FC236}">
                    <a16:creationId xmlns:a16="http://schemas.microsoft.com/office/drawing/2014/main" id="{AD1EC49B-4CF3-4148-92FD-8221E3008F01}"/>
                  </a:ext>
                </a:extLst>
              </p:cNvPr>
              <p:cNvSpPr/>
              <p:nvPr/>
            </p:nvSpPr>
            <p:spPr>
              <a:xfrm>
                <a:off x="2429625" y="3843829"/>
                <a:ext cx="3567" cy="3059"/>
              </a:xfrm>
              <a:custGeom>
                <a:avLst/>
                <a:gdLst>
                  <a:gd name="connsiteX0" fmla="*/ 3567 w 3567"/>
                  <a:gd name="connsiteY0" fmla="*/ 3059 h 3059"/>
                  <a:gd name="connsiteX1" fmla="*/ 0 w 3567"/>
                  <a:gd name="connsiteY1" fmla="*/ 0 h 3059"/>
                  <a:gd name="connsiteX2" fmla="*/ 3567 w 3567"/>
                  <a:gd name="connsiteY2" fmla="*/ 3059 h 3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67" h="3059">
                    <a:moveTo>
                      <a:pt x="3567" y="3059"/>
                    </a:moveTo>
                    <a:cubicBezTo>
                      <a:pt x="2343" y="2046"/>
                      <a:pt x="1156" y="1026"/>
                      <a:pt x="0" y="0"/>
                    </a:cubicBezTo>
                    <a:cubicBezTo>
                      <a:pt x="1154" y="1026"/>
                      <a:pt x="2343" y="2045"/>
                      <a:pt x="3567" y="305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id="{E9145016-1F72-4A1B-8CF2-EE9E38D9D0D3}"/>
                  </a:ext>
                </a:extLst>
              </p:cNvPr>
              <p:cNvSpPr/>
              <p:nvPr/>
            </p:nvSpPr>
            <p:spPr>
              <a:xfrm>
                <a:off x="2664109" y="3899870"/>
                <a:ext cx="499575" cy="167033"/>
              </a:xfrm>
              <a:custGeom>
                <a:avLst/>
                <a:gdLst>
                  <a:gd name="connsiteX0" fmla="*/ 444625 w 499575"/>
                  <a:gd name="connsiteY0" fmla="*/ 114429 h 167033"/>
                  <a:gd name="connsiteX1" fmla="*/ 499575 w 499575"/>
                  <a:gd name="connsiteY1" fmla="*/ 0 h 167033"/>
                  <a:gd name="connsiteX2" fmla="*/ 305603 w 499575"/>
                  <a:gd name="connsiteY2" fmla="*/ 71671 h 167033"/>
                  <a:gd name="connsiteX3" fmla="*/ 255880 w 499575"/>
                  <a:gd name="connsiteY3" fmla="*/ 78594 h 167033"/>
                  <a:gd name="connsiteX4" fmla="*/ 133412 w 499575"/>
                  <a:gd name="connsiteY4" fmla="*/ 85276 h 167033"/>
                  <a:gd name="connsiteX5" fmla="*/ 0 w 499575"/>
                  <a:gd name="connsiteY5" fmla="*/ 77302 h 167033"/>
                  <a:gd name="connsiteX6" fmla="*/ 23022 w 499575"/>
                  <a:gd name="connsiteY6" fmla="*/ 131948 h 167033"/>
                  <a:gd name="connsiteX7" fmla="*/ 2877 w 499575"/>
                  <a:gd name="connsiteY7" fmla="*/ 122182 h 167033"/>
                  <a:gd name="connsiteX8" fmla="*/ 22774 w 499575"/>
                  <a:gd name="connsiteY8" fmla="*/ 131829 h 167033"/>
                  <a:gd name="connsiteX9" fmla="*/ 133412 w 499575"/>
                  <a:gd name="connsiteY9" fmla="*/ 166919 h 167033"/>
                  <a:gd name="connsiteX10" fmla="*/ 444625 w 499575"/>
                  <a:gd name="connsiteY10" fmla="*/ 114429 h 167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9575" h="167033">
                    <a:moveTo>
                      <a:pt x="444625" y="114429"/>
                    </a:moveTo>
                    <a:cubicBezTo>
                      <a:pt x="468936" y="80048"/>
                      <a:pt x="487674" y="41485"/>
                      <a:pt x="499575" y="0"/>
                    </a:cubicBezTo>
                    <a:cubicBezTo>
                      <a:pt x="462929" y="31382"/>
                      <a:pt x="393365" y="56972"/>
                      <a:pt x="305603" y="71671"/>
                    </a:cubicBezTo>
                    <a:lnTo>
                      <a:pt x="255880" y="78594"/>
                    </a:lnTo>
                    <a:cubicBezTo>
                      <a:pt x="217326" y="82931"/>
                      <a:pt x="176162" y="85276"/>
                      <a:pt x="133412" y="85276"/>
                    </a:cubicBezTo>
                    <a:cubicBezTo>
                      <a:pt x="86589" y="85276"/>
                      <a:pt x="41670" y="82463"/>
                      <a:pt x="0" y="77302"/>
                    </a:cubicBezTo>
                    <a:cubicBezTo>
                      <a:pt x="6228" y="96242"/>
                      <a:pt x="14033" y="114449"/>
                      <a:pt x="23022" y="131948"/>
                    </a:cubicBezTo>
                    <a:cubicBezTo>
                      <a:pt x="16219" y="128638"/>
                      <a:pt x="9501" y="125343"/>
                      <a:pt x="2877" y="122182"/>
                    </a:cubicBezTo>
                    <a:cubicBezTo>
                      <a:pt x="9420" y="125305"/>
                      <a:pt x="16058" y="128561"/>
                      <a:pt x="22774" y="131829"/>
                    </a:cubicBezTo>
                    <a:cubicBezTo>
                      <a:pt x="57861" y="148904"/>
                      <a:pt x="95191" y="166340"/>
                      <a:pt x="133412" y="166919"/>
                    </a:cubicBezTo>
                    <a:cubicBezTo>
                      <a:pt x="259912" y="168835"/>
                      <a:pt x="372413" y="146355"/>
                      <a:pt x="444625" y="11442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2DF0DCC9-04AC-4D05-9529-7546A7F8A237}"/>
                  </a:ext>
                </a:extLst>
              </p:cNvPr>
              <p:cNvSpPr/>
              <p:nvPr/>
            </p:nvSpPr>
            <p:spPr>
              <a:xfrm>
                <a:off x="2643073" y="4011282"/>
                <a:ext cx="1704" cy="709"/>
              </a:xfrm>
              <a:custGeom>
                <a:avLst/>
                <a:gdLst>
                  <a:gd name="connsiteX0" fmla="*/ 1705 w 1704"/>
                  <a:gd name="connsiteY0" fmla="*/ 710 h 709"/>
                  <a:gd name="connsiteX1" fmla="*/ 0 w 1704"/>
                  <a:gd name="connsiteY1" fmla="*/ 0 h 709"/>
                  <a:gd name="connsiteX2" fmla="*/ 1705 w 1704"/>
                  <a:gd name="connsiteY2" fmla="*/ 710 h 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04" h="709">
                    <a:moveTo>
                      <a:pt x="1705" y="710"/>
                    </a:moveTo>
                    <a:cubicBezTo>
                      <a:pt x="1135" y="470"/>
                      <a:pt x="567" y="235"/>
                      <a:pt x="0" y="0"/>
                    </a:cubicBezTo>
                    <a:cubicBezTo>
                      <a:pt x="567" y="235"/>
                      <a:pt x="1135" y="470"/>
                      <a:pt x="1705" y="71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2" name="Freeform: Shape 411">
                <a:extLst>
                  <a:ext uri="{FF2B5EF4-FFF2-40B4-BE49-F238E27FC236}">
                    <a16:creationId xmlns:a16="http://schemas.microsoft.com/office/drawing/2014/main" id="{DA09F887-B348-4D2F-A00A-CE2ABED92D35}"/>
                  </a:ext>
                </a:extLst>
              </p:cNvPr>
              <p:cNvSpPr/>
              <p:nvPr/>
            </p:nvSpPr>
            <p:spPr>
              <a:xfrm>
                <a:off x="2640112" y="4010079"/>
                <a:ext cx="1644" cy="663"/>
              </a:xfrm>
              <a:custGeom>
                <a:avLst/>
                <a:gdLst>
                  <a:gd name="connsiteX0" fmla="*/ 1645 w 1644"/>
                  <a:gd name="connsiteY0" fmla="*/ 664 h 663"/>
                  <a:gd name="connsiteX1" fmla="*/ 0 w 1644"/>
                  <a:gd name="connsiteY1" fmla="*/ 0 h 663"/>
                  <a:gd name="connsiteX2" fmla="*/ 1645 w 1644"/>
                  <a:gd name="connsiteY2" fmla="*/ 664 h 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4" h="663">
                    <a:moveTo>
                      <a:pt x="1645" y="664"/>
                    </a:moveTo>
                    <a:cubicBezTo>
                      <a:pt x="1095" y="440"/>
                      <a:pt x="548" y="219"/>
                      <a:pt x="0" y="0"/>
                    </a:cubicBezTo>
                    <a:cubicBezTo>
                      <a:pt x="548" y="219"/>
                      <a:pt x="1095" y="438"/>
                      <a:pt x="1645" y="66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id="{B6FF5E07-4068-4EB6-8089-906728FAE4BF}"/>
                  </a:ext>
                </a:extLst>
              </p:cNvPr>
              <p:cNvSpPr/>
              <p:nvPr/>
            </p:nvSpPr>
            <p:spPr>
              <a:xfrm>
                <a:off x="2634232" y="4007804"/>
                <a:ext cx="1557" cy="584"/>
              </a:xfrm>
              <a:custGeom>
                <a:avLst/>
                <a:gdLst>
                  <a:gd name="connsiteX0" fmla="*/ 1557 w 1557"/>
                  <a:gd name="connsiteY0" fmla="*/ 584 h 584"/>
                  <a:gd name="connsiteX1" fmla="*/ 0 w 1557"/>
                  <a:gd name="connsiteY1" fmla="*/ 0 h 584"/>
                  <a:gd name="connsiteX2" fmla="*/ 1557 w 1557"/>
                  <a:gd name="connsiteY2" fmla="*/ 584 h 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57" h="584">
                    <a:moveTo>
                      <a:pt x="1557" y="584"/>
                    </a:moveTo>
                    <a:cubicBezTo>
                      <a:pt x="1037" y="386"/>
                      <a:pt x="519" y="194"/>
                      <a:pt x="0" y="0"/>
                    </a:cubicBezTo>
                    <a:cubicBezTo>
                      <a:pt x="519" y="194"/>
                      <a:pt x="1037" y="386"/>
                      <a:pt x="1557" y="58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4" name="Freeform: Shape 413">
                <a:extLst>
                  <a:ext uri="{FF2B5EF4-FFF2-40B4-BE49-F238E27FC236}">
                    <a16:creationId xmlns:a16="http://schemas.microsoft.com/office/drawing/2014/main" id="{2FAAAC90-DC87-476E-8513-56AE56F977D4}"/>
                  </a:ext>
                </a:extLst>
              </p:cNvPr>
              <p:cNvSpPr/>
              <p:nvPr/>
            </p:nvSpPr>
            <p:spPr>
              <a:xfrm>
                <a:off x="2646033" y="4012524"/>
                <a:ext cx="1784" cy="762"/>
              </a:xfrm>
              <a:custGeom>
                <a:avLst/>
                <a:gdLst>
                  <a:gd name="connsiteX0" fmla="*/ 1784 w 1784"/>
                  <a:gd name="connsiteY0" fmla="*/ 762 h 762"/>
                  <a:gd name="connsiteX1" fmla="*/ 0 w 1784"/>
                  <a:gd name="connsiteY1" fmla="*/ 0 h 762"/>
                  <a:gd name="connsiteX2" fmla="*/ 1784 w 1784"/>
                  <a:gd name="connsiteY2" fmla="*/ 762 h 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4" h="762">
                    <a:moveTo>
                      <a:pt x="1784" y="762"/>
                    </a:moveTo>
                    <a:cubicBezTo>
                      <a:pt x="1189" y="505"/>
                      <a:pt x="594" y="252"/>
                      <a:pt x="0" y="0"/>
                    </a:cubicBezTo>
                    <a:cubicBezTo>
                      <a:pt x="594" y="251"/>
                      <a:pt x="1187" y="505"/>
                      <a:pt x="1784" y="76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" name="Freeform: Shape 414">
                <a:extLst>
                  <a:ext uri="{FF2B5EF4-FFF2-40B4-BE49-F238E27FC236}">
                    <a16:creationId xmlns:a16="http://schemas.microsoft.com/office/drawing/2014/main" id="{A040C00E-D91A-4954-AF2D-5FD031E2BAB1}"/>
                  </a:ext>
                </a:extLst>
              </p:cNvPr>
              <p:cNvSpPr/>
              <p:nvPr/>
            </p:nvSpPr>
            <p:spPr>
              <a:xfrm>
                <a:off x="2637166" y="4008917"/>
                <a:ext cx="1600" cy="623"/>
              </a:xfrm>
              <a:custGeom>
                <a:avLst/>
                <a:gdLst>
                  <a:gd name="connsiteX0" fmla="*/ 1600 w 1600"/>
                  <a:gd name="connsiteY0" fmla="*/ 624 h 623"/>
                  <a:gd name="connsiteX1" fmla="*/ 0 w 1600"/>
                  <a:gd name="connsiteY1" fmla="*/ 0 h 623"/>
                  <a:gd name="connsiteX2" fmla="*/ 1600 w 1600"/>
                  <a:gd name="connsiteY2" fmla="*/ 624 h 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0" h="623">
                    <a:moveTo>
                      <a:pt x="1600" y="624"/>
                    </a:moveTo>
                    <a:cubicBezTo>
                      <a:pt x="1065" y="413"/>
                      <a:pt x="532" y="206"/>
                      <a:pt x="0" y="0"/>
                    </a:cubicBezTo>
                    <a:cubicBezTo>
                      <a:pt x="533" y="208"/>
                      <a:pt x="1065" y="414"/>
                      <a:pt x="1600" y="62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id="{C2D6AA72-0D66-477E-A7AC-7569943A0EF8}"/>
                  </a:ext>
                </a:extLst>
              </p:cNvPr>
              <p:cNvSpPr/>
              <p:nvPr/>
            </p:nvSpPr>
            <p:spPr>
              <a:xfrm>
                <a:off x="2649011" y="4013803"/>
                <a:ext cx="1865" cy="815"/>
              </a:xfrm>
              <a:custGeom>
                <a:avLst/>
                <a:gdLst>
                  <a:gd name="connsiteX0" fmla="*/ 1865 w 1865"/>
                  <a:gd name="connsiteY0" fmla="*/ 816 h 815"/>
                  <a:gd name="connsiteX1" fmla="*/ 0 w 1865"/>
                  <a:gd name="connsiteY1" fmla="*/ 0 h 815"/>
                  <a:gd name="connsiteX2" fmla="*/ 1865 w 1865"/>
                  <a:gd name="connsiteY2" fmla="*/ 816 h 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65" h="815">
                    <a:moveTo>
                      <a:pt x="1865" y="816"/>
                    </a:moveTo>
                    <a:cubicBezTo>
                      <a:pt x="1243" y="541"/>
                      <a:pt x="621" y="270"/>
                      <a:pt x="0" y="0"/>
                    </a:cubicBezTo>
                    <a:cubicBezTo>
                      <a:pt x="622" y="270"/>
                      <a:pt x="1243" y="541"/>
                      <a:pt x="1865" y="81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7" name="Freeform: Shape 416">
                <a:extLst>
                  <a:ext uri="{FF2B5EF4-FFF2-40B4-BE49-F238E27FC236}">
                    <a16:creationId xmlns:a16="http://schemas.microsoft.com/office/drawing/2014/main" id="{4606BD98-40A5-4BC4-BC4E-7F84B66C133F}"/>
                  </a:ext>
                </a:extLst>
              </p:cNvPr>
              <p:cNvSpPr/>
              <p:nvPr/>
            </p:nvSpPr>
            <p:spPr>
              <a:xfrm>
                <a:off x="2655015" y="4016470"/>
                <a:ext cx="2054" cy="935"/>
              </a:xfrm>
              <a:custGeom>
                <a:avLst/>
                <a:gdLst>
                  <a:gd name="connsiteX0" fmla="*/ 2054 w 2054"/>
                  <a:gd name="connsiteY0" fmla="*/ 935 h 935"/>
                  <a:gd name="connsiteX1" fmla="*/ 0 w 2054"/>
                  <a:gd name="connsiteY1" fmla="*/ 0 h 935"/>
                  <a:gd name="connsiteX2" fmla="*/ 2054 w 2054"/>
                  <a:gd name="connsiteY2" fmla="*/ 935 h 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54" h="935">
                    <a:moveTo>
                      <a:pt x="2054" y="935"/>
                    </a:moveTo>
                    <a:cubicBezTo>
                      <a:pt x="1368" y="621"/>
                      <a:pt x="684" y="310"/>
                      <a:pt x="0" y="0"/>
                    </a:cubicBezTo>
                    <a:cubicBezTo>
                      <a:pt x="684" y="310"/>
                      <a:pt x="1368" y="621"/>
                      <a:pt x="2054" y="93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8" name="Freeform: Shape 417">
                <a:extLst>
                  <a:ext uri="{FF2B5EF4-FFF2-40B4-BE49-F238E27FC236}">
                    <a16:creationId xmlns:a16="http://schemas.microsoft.com/office/drawing/2014/main" id="{D727677F-D295-438F-BB03-ADFC520B0763}"/>
                  </a:ext>
                </a:extLst>
              </p:cNvPr>
              <p:cNvSpPr/>
              <p:nvPr/>
            </p:nvSpPr>
            <p:spPr>
              <a:xfrm>
                <a:off x="2652004" y="4015119"/>
                <a:ext cx="1949" cy="871"/>
              </a:xfrm>
              <a:custGeom>
                <a:avLst/>
                <a:gdLst>
                  <a:gd name="connsiteX0" fmla="*/ 1949 w 1949"/>
                  <a:gd name="connsiteY0" fmla="*/ 872 h 871"/>
                  <a:gd name="connsiteX1" fmla="*/ 0 w 1949"/>
                  <a:gd name="connsiteY1" fmla="*/ 0 h 871"/>
                  <a:gd name="connsiteX2" fmla="*/ 1949 w 1949"/>
                  <a:gd name="connsiteY2" fmla="*/ 872 h 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49" h="871">
                    <a:moveTo>
                      <a:pt x="1949" y="872"/>
                    </a:moveTo>
                    <a:cubicBezTo>
                      <a:pt x="1299" y="578"/>
                      <a:pt x="649" y="289"/>
                      <a:pt x="0" y="0"/>
                    </a:cubicBezTo>
                    <a:cubicBezTo>
                      <a:pt x="649" y="289"/>
                      <a:pt x="1299" y="578"/>
                      <a:pt x="1949" y="87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id="{F58E1794-1842-4D37-8B3F-BFCEE810C5EF}"/>
                  </a:ext>
                </a:extLst>
              </p:cNvPr>
              <p:cNvSpPr/>
              <p:nvPr/>
            </p:nvSpPr>
            <p:spPr>
              <a:xfrm>
                <a:off x="2614058" y="4001559"/>
                <a:ext cx="1438" cy="342"/>
              </a:xfrm>
              <a:custGeom>
                <a:avLst/>
                <a:gdLst>
                  <a:gd name="connsiteX0" fmla="*/ 1438 w 1438"/>
                  <a:gd name="connsiteY0" fmla="*/ 343 h 342"/>
                  <a:gd name="connsiteX1" fmla="*/ 0 w 1438"/>
                  <a:gd name="connsiteY1" fmla="*/ 0 h 342"/>
                  <a:gd name="connsiteX2" fmla="*/ 1438 w 1438"/>
                  <a:gd name="connsiteY2" fmla="*/ 343 h 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8" h="342">
                    <a:moveTo>
                      <a:pt x="1438" y="343"/>
                    </a:moveTo>
                    <a:cubicBezTo>
                      <a:pt x="957" y="224"/>
                      <a:pt x="479" y="114"/>
                      <a:pt x="0" y="0"/>
                    </a:cubicBezTo>
                    <a:cubicBezTo>
                      <a:pt x="479" y="114"/>
                      <a:pt x="957" y="224"/>
                      <a:pt x="1438" y="34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0" name="Freeform: Shape 419">
                <a:extLst>
                  <a:ext uri="{FF2B5EF4-FFF2-40B4-BE49-F238E27FC236}">
                    <a16:creationId xmlns:a16="http://schemas.microsoft.com/office/drawing/2014/main" id="{AEAA5757-4FF4-4EA5-9A6B-EE7225E6011E}"/>
                  </a:ext>
                </a:extLst>
              </p:cNvPr>
              <p:cNvSpPr/>
              <p:nvPr/>
            </p:nvSpPr>
            <p:spPr>
              <a:xfrm>
                <a:off x="2611218" y="4000924"/>
                <a:ext cx="1452" cy="309"/>
              </a:xfrm>
              <a:custGeom>
                <a:avLst/>
                <a:gdLst>
                  <a:gd name="connsiteX0" fmla="*/ 1453 w 1452"/>
                  <a:gd name="connsiteY0" fmla="*/ 310 h 309"/>
                  <a:gd name="connsiteX1" fmla="*/ 0 w 1452"/>
                  <a:gd name="connsiteY1" fmla="*/ 0 h 309"/>
                  <a:gd name="connsiteX2" fmla="*/ 1453 w 1452"/>
                  <a:gd name="connsiteY2" fmla="*/ 310 h 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2" h="309">
                    <a:moveTo>
                      <a:pt x="1453" y="310"/>
                    </a:moveTo>
                    <a:cubicBezTo>
                      <a:pt x="967" y="200"/>
                      <a:pt x="484" y="102"/>
                      <a:pt x="0" y="0"/>
                    </a:cubicBezTo>
                    <a:cubicBezTo>
                      <a:pt x="484" y="102"/>
                      <a:pt x="967" y="200"/>
                      <a:pt x="1453" y="31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1" name="Freeform: Shape 420">
                <a:extLst>
                  <a:ext uri="{FF2B5EF4-FFF2-40B4-BE49-F238E27FC236}">
                    <a16:creationId xmlns:a16="http://schemas.microsoft.com/office/drawing/2014/main" id="{DCF08631-A4D7-4B05-81D8-719802C702B7}"/>
                  </a:ext>
                </a:extLst>
              </p:cNvPr>
              <p:cNvSpPr/>
              <p:nvPr/>
            </p:nvSpPr>
            <p:spPr>
              <a:xfrm>
                <a:off x="2616915" y="4002267"/>
                <a:ext cx="1417" cy="371"/>
              </a:xfrm>
              <a:custGeom>
                <a:avLst/>
                <a:gdLst>
                  <a:gd name="connsiteX0" fmla="*/ 1418 w 1417"/>
                  <a:gd name="connsiteY0" fmla="*/ 371 h 371"/>
                  <a:gd name="connsiteX1" fmla="*/ 0 w 1417"/>
                  <a:gd name="connsiteY1" fmla="*/ 0 h 371"/>
                  <a:gd name="connsiteX2" fmla="*/ 1418 w 1417"/>
                  <a:gd name="connsiteY2" fmla="*/ 371 h 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17" h="371">
                    <a:moveTo>
                      <a:pt x="1418" y="371"/>
                    </a:moveTo>
                    <a:cubicBezTo>
                      <a:pt x="943" y="243"/>
                      <a:pt x="471" y="124"/>
                      <a:pt x="0" y="0"/>
                    </a:cubicBezTo>
                    <a:cubicBezTo>
                      <a:pt x="473" y="124"/>
                      <a:pt x="945" y="244"/>
                      <a:pt x="1418" y="37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id="{FD6B9B13-F56A-4709-8E32-78255C416897}"/>
                  </a:ext>
                </a:extLst>
              </p:cNvPr>
              <p:cNvSpPr/>
              <p:nvPr/>
            </p:nvSpPr>
            <p:spPr>
              <a:xfrm>
                <a:off x="2657998" y="4017832"/>
                <a:ext cx="2243" cy="1038"/>
              </a:xfrm>
              <a:custGeom>
                <a:avLst/>
                <a:gdLst>
                  <a:gd name="connsiteX0" fmla="*/ 2243 w 2243"/>
                  <a:gd name="connsiteY0" fmla="*/ 1038 h 1038"/>
                  <a:gd name="connsiteX1" fmla="*/ 0 w 2243"/>
                  <a:gd name="connsiteY1" fmla="*/ 0 h 1038"/>
                  <a:gd name="connsiteX2" fmla="*/ 2243 w 2243"/>
                  <a:gd name="connsiteY2" fmla="*/ 1038 h 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43" h="1038">
                    <a:moveTo>
                      <a:pt x="2243" y="1038"/>
                    </a:moveTo>
                    <a:cubicBezTo>
                      <a:pt x="1494" y="689"/>
                      <a:pt x="746" y="345"/>
                      <a:pt x="0" y="0"/>
                    </a:cubicBezTo>
                    <a:cubicBezTo>
                      <a:pt x="746" y="345"/>
                      <a:pt x="1494" y="689"/>
                      <a:pt x="2243" y="103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3" name="Freeform: Shape 422">
                <a:extLst>
                  <a:ext uri="{FF2B5EF4-FFF2-40B4-BE49-F238E27FC236}">
                    <a16:creationId xmlns:a16="http://schemas.microsoft.com/office/drawing/2014/main" id="{831721A1-9A83-41C2-B0F3-F0FCC1ADAFC3}"/>
                  </a:ext>
                </a:extLst>
              </p:cNvPr>
              <p:cNvSpPr/>
              <p:nvPr/>
            </p:nvSpPr>
            <p:spPr>
              <a:xfrm>
                <a:off x="2619773" y="4003041"/>
                <a:ext cx="1427" cy="404"/>
              </a:xfrm>
              <a:custGeom>
                <a:avLst/>
                <a:gdLst>
                  <a:gd name="connsiteX0" fmla="*/ 1427 w 1427"/>
                  <a:gd name="connsiteY0" fmla="*/ 405 h 404"/>
                  <a:gd name="connsiteX1" fmla="*/ 0 w 1427"/>
                  <a:gd name="connsiteY1" fmla="*/ 0 h 404"/>
                  <a:gd name="connsiteX2" fmla="*/ 1427 w 1427"/>
                  <a:gd name="connsiteY2" fmla="*/ 405 h 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7" h="404">
                    <a:moveTo>
                      <a:pt x="1427" y="405"/>
                    </a:moveTo>
                    <a:cubicBezTo>
                      <a:pt x="949" y="265"/>
                      <a:pt x="475" y="133"/>
                      <a:pt x="0" y="0"/>
                    </a:cubicBezTo>
                    <a:cubicBezTo>
                      <a:pt x="475" y="133"/>
                      <a:pt x="951" y="265"/>
                      <a:pt x="1427" y="40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4" name="Freeform: Shape 423">
                <a:extLst>
                  <a:ext uri="{FF2B5EF4-FFF2-40B4-BE49-F238E27FC236}">
                    <a16:creationId xmlns:a16="http://schemas.microsoft.com/office/drawing/2014/main" id="{67723CCE-D46F-4EC5-9EB6-F5F39C509495}"/>
                  </a:ext>
                </a:extLst>
              </p:cNvPr>
              <p:cNvSpPr/>
              <p:nvPr/>
            </p:nvSpPr>
            <p:spPr>
              <a:xfrm>
                <a:off x="2628409" y="4005731"/>
                <a:ext cx="1485" cy="507"/>
              </a:xfrm>
              <a:custGeom>
                <a:avLst/>
                <a:gdLst>
                  <a:gd name="connsiteX0" fmla="*/ 1486 w 1485"/>
                  <a:gd name="connsiteY0" fmla="*/ 508 h 507"/>
                  <a:gd name="connsiteX1" fmla="*/ 0 w 1485"/>
                  <a:gd name="connsiteY1" fmla="*/ 0 h 507"/>
                  <a:gd name="connsiteX2" fmla="*/ 1486 w 1485"/>
                  <a:gd name="connsiteY2" fmla="*/ 508 h 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85" h="507">
                    <a:moveTo>
                      <a:pt x="1486" y="508"/>
                    </a:moveTo>
                    <a:cubicBezTo>
                      <a:pt x="989" y="335"/>
                      <a:pt x="495" y="168"/>
                      <a:pt x="0" y="0"/>
                    </a:cubicBezTo>
                    <a:cubicBezTo>
                      <a:pt x="495" y="168"/>
                      <a:pt x="991" y="335"/>
                      <a:pt x="1486" y="50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id="{E2A8C9F8-FFD9-4750-9552-ADEA361BECD9}"/>
                  </a:ext>
                </a:extLst>
              </p:cNvPr>
              <p:cNvSpPr/>
              <p:nvPr/>
            </p:nvSpPr>
            <p:spPr>
              <a:xfrm>
                <a:off x="2631312" y="4006740"/>
                <a:ext cx="1522" cy="546"/>
              </a:xfrm>
              <a:custGeom>
                <a:avLst/>
                <a:gdLst>
                  <a:gd name="connsiteX0" fmla="*/ 1522 w 1522"/>
                  <a:gd name="connsiteY0" fmla="*/ 546 h 546"/>
                  <a:gd name="connsiteX1" fmla="*/ 0 w 1522"/>
                  <a:gd name="connsiteY1" fmla="*/ 0 h 546"/>
                  <a:gd name="connsiteX2" fmla="*/ 1522 w 1522"/>
                  <a:gd name="connsiteY2" fmla="*/ 546 h 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" h="546">
                    <a:moveTo>
                      <a:pt x="1522" y="546"/>
                    </a:moveTo>
                    <a:cubicBezTo>
                      <a:pt x="1014" y="360"/>
                      <a:pt x="506" y="181"/>
                      <a:pt x="0" y="0"/>
                    </a:cubicBezTo>
                    <a:cubicBezTo>
                      <a:pt x="506" y="181"/>
                      <a:pt x="1014" y="360"/>
                      <a:pt x="1522" y="54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6" name="Freeform: Shape 425">
                <a:extLst>
                  <a:ext uri="{FF2B5EF4-FFF2-40B4-BE49-F238E27FC236}">
                    <a16:creationId xmlns:a16="http://schemas.microsoft.com/office/drawing/2014/main" id="{5F39956F-59C1-4B1A-B01A-05585B49C7B1}"/>
                  </a:ext>
                </a:extLst>
              </p:cNvPr>
              <p:cNvSpPr/>
              <p:nvPr/>
            </p:nvSpPr>
            <p:spPr>
              <a:xfrm>
                <a:off x="2622624" y="4003873"/>
                <a:ext cx="1457" cy="442"/>
              </a:xfrm>
              <a:custGeom>
                <a:avLst/>
                <a:gdLst>
                  <a:gd name="connsiteX0" fmla="*/ 1457 w 1457"/>
                  <a:gd name="connsiteY0" fmla="*/ 443 h 442"/>
                  <a:gd name="connsiteX1" fmla="*/ 0 w 1457"/>
                  <a:gd name="connsiteY1" fmla="*/ 0 h 442"/>
                  <a:gd name="connsiteX2" fmla="*/ 1457 w 1457"/>
                  <a:gd name="connsiteY2" fmla="*/ 443 h 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7" h="442">
                    <a:moveTo>
                      <a:pt x="1457" y="443"/>
                    </a:moveTo>
                    <a:cubicBezTo>
                      <a:pt x="970" y="291"/>
                      <a:pt x="486" y="146"/>
                      <a:pt x="0" y="0"/>
                    </a:cubicBezTo>
                    <a:cubicBezTo>
                      <a:pt x="486" y="146"/>
                      <a:pt x="972" y="291"/>
                      <a:pt x="1457" y="44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" name="Freeform: Shape 426">
                <a:extLst>
                  <a:ext uri="{FF2B5EF4-FFF2-40B4-BE49-F238E27FC236}">
                    <a16:creationId xmlns:a16="http://schemas.microsoft.com/office/drawing/2014/main" id="{DC6B01D9-35BC-4174-9C9C-ACDBC8B15F9E}"/>
                  </a:ext>
                </a:extLst>
              </p:cNvPr>
              <p:cNvSpPr/>
              <p:nvPr/>
            </p:nvSpPr>
            <p:spPr>
              <a:xfrm>
                <a:off x="2625507" y="4004772"/>
                <a:ext cx="1473" cy="476"/>
              </a:xfrm>
              <a:custGeom>
                <a:avLst/>
                <a:gdLst>
                  <a:gd name="connsiteX0" fmla="*/ 1473 w 1473"/>
                  <a:gd name="connsiteY0" fmla="*/ 476 h 476"/>
                  <a:gd name="connsiteX1" fmla="*/ 0 w 1473"/>
                  <a:gd name="connsiteY1" fmla="*/ 0 h 476"/>
                  <a:gd name="connsiteX2" fmla="*/ 1473 w 1473"/>
                  <a:gd name="connsiteY2" fmla="*/ 476 h 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73" h="476">
                    <a:moveTo>
                      <a:pt x="1473" y="476"/>
                    </a:moveTo>
                    <a:cubicBezTo>
                      <a:pt x="981" y="313"/>
                      <a:pt x="491" y="157"/>
                      <a:pt x="0" y="0"/>
                    </a:cubicBezTo>
                    <a:cubicBezTo>
                      <a:pt x="491" y="157"/>
                      <a:pt x="979" y="313"/>
                      <a:pt x="1473" y="47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id="{C52BA93A-26BF-4FB3-B7BF-5A8EF3F11C0E}"/>
                  </a:ext>
                </a:extLst>
              </p:cNvPr>
              <p:cNvSpPr/>
              <p:nvPr/>
            </p:nvSpPr>
            <p:spPr>
              <a:xfrm>
                <a:off x="2584435" y="3998748"/>
                <a:ext cx="11676" cy="3867"/>
              </a:xfrm>
              <a:custGeom>
                <a:avLst/>
                <a:gdLst>
                  <a:gd name="connsiteX0" fmla="*/ 0 w 11676"/>
                  <a:gd name="connsiteY0" fmla="*/ 3867 h 3867"/>
                  <a:gd name="connsiteX1" fmla="*/ 8977 w 11676"/>
                  <a:gd name="connsiteY1" fmla="*/ 4 h 3867"/>
                  <a:gd name="connsiteX2" fmla="*/ 11676 w 11676"/>
                  <a:gd name="connsiteY2" fmla="*/ 104 h 3867"/>
                  <a:gd name="connsiteX3" fmla="*/ 8977 w 11676"/>
                  <a:gd name="connsiteY3" fmla="*/ 4 h 3867"/>
                  <a:gd name="connsiteX4" fmla="*/ 0 w 11676"/>
                  <a:gd name="connsiteY4" fmla="*/ 3867 h 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76" h="3867">
                    <a:moveTo>
                      <a:pt x="0" y="3867"/>
                    </a:moveTo>
                    <a:cubicBezTo>
                      <a:pt x="1746" y="1402"/>
                      <a:pt x="4589" y="-82"/>
                      <a:pt x="8977" y="4"/>
                    </a:cubicBezTo>
                    <a:cubicBezTo>
                      <a:pt x="9874" y="21"/>
                      <a:pt x="10774" y="54"/>
                      <a:pt x="11676" y="104"/>
                    </a:cubicBezTo>
                    <a:cubicBezTo>
                      <a:pt x="10773" y="56"/>
                      <a:pt x="9874" y="21"/>
                      <a:pt x="8977" y="4"/>
                    </a:cubicBezTo>
                    <a:cubicBezTo>
                      <a:pt x="4591" y="-82"/>
                      <a:pt x="1748" y="1402"/>
                      <a:pt x="0" y="386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9" name="Freeform: Shape 428">
                <a:extLst>
                  <a:ext uri="{FF2B5EF4-FFF2-40B4-BE49-F238E27FC236}">
                    <a16:creationId xmlns:a16="http://schemas.microsoft.com/office/drawing/2014/main" id="{75697611-F65E-43C3-88CD-608F62EF38C1}"/>
                  </a:ext>
                </a:extLst>
              </p:cNvPr>
              <p:cNvSpPr/>
              <p:nvPr/>
            </p:nvSpPr>
            <p:spPr>
              <a:xfrm>
                <a:off x="2584749" y="4027192"/>
                <a:ext cx="1362" cy="4383"/>
              </a:xfrm>
              <a:custGeom>
                <a:avLst/>
                <a:gdLst>
                  <a:gd name="connsiteX0" fmla="*/ 0 w 1362"/>
                  <a:gd name="connsiteY0" fmla="*/ 0 h 4383"/>
                  <a:gd name="connsiteX1" fmla="*/ 1362 w 1362"/>
                  <a:gd name="connsiteY1" fmla="*/ 4383 h 4383"/>
                  <a:gd name="connsiteX2" fmla="*/ 0 w 1362"/>
                  <a:gd name="connsiteY2" fmla="*/ 0 h 4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2" h="4383">
                    <a:moveTo>
                      <a:pt x="0" y="0"/>
                    </a:moveTo>
                    <a:cubicBezTo>
                      <a:pt x="430" y="1492"/>
                      <a:pt x="889" y="2961"/>
                      <a:pt x="1362" y="4383"/>
                    </a:cubicBezTo>
                    <a:cubicBezTo>
                      <a:pt x="889" y="2961"/>
                      <a:pt x="429" y="1492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0" name="Freeform: Shape 429">
                <a:extLst>
                  <a:ext uri="{FF2B5EF4-FFF2-40B4-BE49-F238E27FC236}">
                    <a16:creationId xmlns:a16="http://schemas.microsoft.com/office/drawing/2014/main" id="{952F89EB-2957-4C1D-AE59-3EDAA1784A13}"/>
                  </a:ext>
                </a:extLst>
              </p:cNvPr>
              <p:cNvSpPr/>
              <p:nvPr/>
            </p:nvSpPr>
            <p:spPr>
              <a:xfrm>
                <a:off x="2439422" y="3906304"/>
                <a:ext cx="395" cy="296"/>
              </a:xfrm>
              <a:custGeom>
                <a:avLst/>
                <a:gdLst>
                  <a:gd name="connsiteX0" fmla="*/ 0 w 395"/>
                  <a:gd name="connsiteY0" fmla="*/ 0 h 296"/>
                  <a:gd name="connsiteX1" fmla="*/ 395 w 395"/>
                  <a:gd name="connsiteY1" fmla="*/ 297 h 296"/>
                  <a:gd name="connsiteX2" fmla="*/ 0 w 395"/>
                  <a:gd name="connsiteY2" fmla="*/ 0 h 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5" h="296">
                    <a:moveTo>
                      <a:pt x="0" y="0"/>
                    </a:moveTo>
                    <a:cubicBezTo>
                      <a:pt x="133" y="98"/>
                      <a:pt x="262" y="198"/>
                      <a:pt x="395" y="297"/>
                    </a:cubicBezTo>
                    <a:cubicBezTo>
                      <a:pt x="262" y="198"/>
                      <a:pt x="133" y="98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id="{44A56CE7-319D-43D4-B3D8-C2372B4404B3}"/>
                  </a:ext>
                </a:extLst>
              </p:cNvPr>
              <p:cNvSpPr/>
              <p:nvPr/>
            </p:nvSpPr>
            <p:spPr>
              <a:xfrm>
                <a:off x="2444054" y="3909625"/>
                <a:ext cx="581" cy="396"/>
              </a:xfrm>
              <a:custGeom>
                <a:avLst/>
                <a:gdLst>
                  <a:gd name="connsiteX0" fmla="*/ 0 w 581"/>
                  <a:gd name="connsiteY0" fmla="*/ 0 h 396"/>
                  <a:gd name="connsiteX1" fmla="*/ 581 w 581"/>
                  <a:gd name="connsiteY1" fmla="*/ 397 h 396"/>
                  <a:gd name="connsiteX2" fmla="*/ 0 w 581"/>
                  <a:gd name="connsiteY2" fmla="*/ 0 h 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1" h="396">
                    <a:moveTo>
                      <a:pt x="0" y="0"/>
                    </a:moveTo>
                    <a:cubicBezTo>
                      <a:pt x="192" y="133"/>
                      <a:pt x="387" y="265"/>
                      <a:pt x="581" y="397"/>
                    </a:cubicBezTo>
                    <a:cubicBezTo>
                      <a:pt x="389" y="265"/>
                      <a:pt x="192" y="133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2" name="Freeform: Shape 431">
                <a:extLst>
                  <a:ext uri="{FF2B5EF4-FFF2-40B4-BE49-F238E27FC236}">
                    <a16:creationId xmlns:a16="http://schemas.microsoft.com/office/drawing/2014/main" id="{1E4C6CC1-5513-4436-A7CC-26BC1FBBEE44}"/>
                  </a:ext>
                </a:extLst>
              </p:cNvPr>
              <p:cNvSpPr/>
              <p:nvPr/>
            </p:nvSpPr>
            <p:spPr>
              <a:xfrm>
                <a:off x="2591703" y="4045751"/>
                <a:ext cx="495" cy="1063"/>
              </a:xfrm>
              <a:custGeom>
                <a:avLst/>
                <a:gdLst>
                  <a:gd name="connsiteX0" fmla="*/ 0 w 495"/>
                  <a:gd name="connsiteY0" fmla="*/ 0 h 1063"/>
                  <a:gd name="connsiteX1" fmla="*/ 495 w 495"/>
                  <a:gd name="connsiteY1" fmla="*/ 1064 h 1063"/>
                  <a:gd name="connsiteX2" fmla="*/ 0 w 495"/>
                  <a:gd name="connsiteY2" fmla="*/ 0 h 1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5" h="1063">
                    <a:moveTo>
                      <a:pt x="0" y="0"/>
                    </a:moveTo>
                    <a:cubicBezTo>
                      <a:pt x="237" y="516"/>
                      <a:pt x="408" y="879"/>
                      <a:pt x="495" y="1064"/>
                    </a:cubicBezTo>
                    <a:cubicBezTo>
                      <a:pt x="408" y="879"/>
                      <a:pt x="237" y="51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3" name="Freeform: Shape 432">
                <a:extLst>
                  <a:ext uri="{FF2B5EF4-FFF2-40B4-BE49-F238E27FC236}">
                    <a16:creationId xmlns:a16="http://schemas.microsoft.com/office/drawing/2014/main" id="{29878D05-FDE4-4963-9535-7D8C4B446201}"/>
                  </a:ext>
                </a:extLst>
              </p:cNvPr>
              <p:cNvSpPr/>
              <p:nvPr/>
            </p:nvSpPr>
            <p:spPr>
              <a:xfrm>
                <a:off x="2435012" y="3902905"/>
                <a:ext cx="920" cy="728"/>
              </a:xfrm>
              <a:custGeom>
                <a:avLst/>
                <a:gdLst>
                  <a:gd name="connsiteX0" fmla="*/ 0 w 920"/>
                  <a:gd name="connsiteY0" fmla="*/ 0 h 728"/>
                  <a:gd name="connsiteX1" fmla="*/ 921 w 920"/>
                  <a:gd name="connsiteY1" fmla="*/ 729 h 728"/>
                  <a:gd name="connsiteX2" fmla="*/ 0 w 920"/>
                  <a:gd name="connsiteY2" fmla="*/ 0 h 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0" h="728">
                    <a:moveTo>
                      <a:pt x="0" y="0"/>
                    </a:moveTo>
                    <a:cubicBezTo>
                      <a:pt x="305" y="243"/>
                      <a:pt x="613" y="486"/>
                      <a:pt x="921" y="729"/>
                    </a:cubicBezTo>
                    <a:cubicBezTo>
                      <a:pt x="613" y="486"/>
                      <a:pt x="305" y="243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id="{DD5097B3-56AF-4FAA-A5D8-6B99A029325F}"/>
                  </a:ext>
                </a:extLst>
              </p:cNvPr>
              <p:cNvSpPr/>
              <p:nvPr/>
            </p:nvSpPr>
            <p:spPr>
              <a:xfrm>
                <a:off x="2431367" y="3899903"/>
                <a:ext cx="119822" cy="137101"/>
              </a:xfrm>
              <a:custGeom>
                <a:avLst/>
                <a:gdLst>
                  <a:gd name="connsiteX0" fmla="*/ 0 w 119822"/>
                  <a:gd name="connsiteY0" fmla="*/ 0 h 137101"/>
                  <a:gd name="connsiteX1" fmla="*/ 0 w 119822"/>
                  <a:gd name="connsiteY1" fmla="*/ 0 h 137101"/>
                  <a:gd name="connsiteX2" fmla="*/ 54975 w 119822"/>
                  <a:gd name="connsiteY2" fmla="*/ 114446 h 137101"/>
                  <a:gd name="connsiteX3" fmla="*/ 119823 w 119822"/>
                  <a:gd name="connsiteY3" fmla="*/ 137101 h 137101"/>
                  <a:gd name="connsiteX4" fmla="*/ 54975 w 119822"/>
                  <a:gd name="connsiteY4" fmla="*/ 114444 h 137101"/>
                  <a:gd name="connsiteX5" fmla="*/ 0 w 119822"/>
                  <a:gd name="connsiteY5" fmla="*/ 0 h 137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9822" h="137101">
                    <a:moveTo>
                      <a:pt x="0" y="0"/>
                    </a:moveTo>
                    <a:lnTo>
                      <a:pt x="0" y="0"/>
                    </a:lnTo>
                    <a:cubicBezTo>
                      <a:pt x="11908" y="41493"/>
                      <a:pt x="30653" y="80062"/>
                      <a:pt x="54975" y="114446"/>
                    </a:cubicBezTo>
                    <a:cubicBezTo>
                      <a:pt x="73971" y="122839"/>
                      <a:pt x="95745" y="130445"/>
                      <a:pt x="119823" y="137101"/>
                    </a:cubicBezTo>
                    <a:cubicBezTo>
                      <a:pt x="95745" y="130445"/>
                      <a:pt x="73971" y="122838"/>
                      <a:pt x="54975" y="114444"/>
                    </a:cubicBezTo>
                    <a:cubicBezTo>
                      <a:pt x="30655" y="80062"/>
                      <a:pt x="11908" y="41493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5" name="Freeform: Shape 434">
                <a:extLst>
                  <a:ext uri="{FF2B5EF4-FFF2-40B4-BE49-F238E27FC236}">
                    <a16:creationId xmlns:a16="http://schemas.microsoft.com/office/drawing/2014/main" id="{ED3BB291-668A-4CF1-96F8-91C3CEED4FEB}"/>
                  </a:ext>
                </a:extLst>
              </p:cNvPr>
              <p:cNvSpPr/>
              <p:nvPr/>
            </p:nvSpPr>
            <p:spPr>
              <a:xfrm>
                <a:off x="2448907" y="3912875"/>
                <a:ext cx="214" cy="141"/>
              </a:xfrm>
              <a:custGeom>
                <a:avLst/>
                <a:gdLst>
                  <a:gd name="connsiteX0" fmla="*/ 0 w 214"/>
                  <a:gd name="connsiteY0" fmla="*/ 0 h 141"/>
                  <a:gd name="connsiteX1" fmla="*/ 214 w 214"/>
                  <a:gd name="connsiteY1" fmla="*/ 141 h 141"/>
                  <a:gd name="connsiteX2" fmla="*/ 0 w 214"/>
                  <a:gd name="connsiteY2" fmla="*/ 0 h 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" h="141">
                    <a:moveTo>
                      <a:pt x="0" y="0"/>
                    </a:moveTo>
                    <a:cubicBezTo>
                      <a:pt x="73" y="48"/>
                      <a:pt x="143" y="94"/>
                      <a:pt x="214" y="141"/>
                    </a:cubicBezTo>
                    <a:cubicBezTo>
                      <a:pt x="143" y="94"/>
                      <a:pt x="71" y="48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6" name="Freeform: Shape 435">
                <a:extLst>
                  <a:ext uri="{FF2B5EF4-FFF2-40B4-BE49-F238E27FC236}">
                    <a16:creationId xmlns:a16="http://schemas.microsoft.com/office/drawing/2014/main" id="{4465468D-907B-4591-BA30-252D3199CF5E}"/>
                  </a:ext>
                </a:extLst>
              </p:cNvPr>
              <p:cNvSpPr/>
              <p:nvPr/>
            </p:nvSpPr>
            <p:spPr>
              <a:xfrm>
                <a:off x="2608391" y="4000362"/>
                <a:ext cx="1476" cy="277"/>
              </a:xfrm>
              <a:custGeom>
                <a:avLst/>
                <a:gdLst>
                  <a:gd name="connsiteX0" fmla="*/ 1476 w 1476"/>
                  <a:gd name="connsiteY0" fmla="*/ 278 h 277"/>
                  <a:gd name="connsiteX1" fmla="*/ 0 w 1476"/>
                  <a:gd name="connsiteY1" fmla="*/ 0 h 277"/>
                  <a:gd name="connsiteX2" fmla="*/ 1476 w 1476"/>
                  <a:gd name="connsiteY2" fmla="*/ 278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76" h="277">
                    <a:moveTo>
                      <a:pt x="1476" y="278"/>
                    </a:moveTo>
                    <a:cubicBezTo>
                      <a:pt x="983" y="179"/>
                      <a:pt x="492" y="92"/>
                      <a:pt x="0" y="0"/>
                    </a:cubicBezTo>
                    <a:cubicBezTo>
                      <a:pt x="492" y="90"/>
                      <a:pt x="983" y="179"/>
                      <a:pt x="1476" y="27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id="{45A8E35C-368D-4564-BD58-4559345A206A}"/>
                  </a:ext>
                </a:extLst>
              </p:cNvPr>
              <p:cNvSpPr/>
              <p:nvPr/>
            </p:nvSpPr>
            <p:spPr>
              <a:xfrm>
                <a:off x="2583681" y="4023120"/>
                <a:ext cx="1068" cy="4071"/>
              </a:xfrm>
              <a:custGeom>
                <a:avLst/>
                <a:gdLst>
                  <a:gd name="connsiteX0" fmla="*/ 0 w 1068"/>
                  <a:gd name="connsiteY0" fmla="*/ 0 h 4071"/>
                  <a:gd name="connsiteX1" fmla="*/ 1068 w 1068"/>
                  <a:gd name="connsiteY1" fmla="*/ 4072 h 4071"/>
                  <a:gd name="connsiteX2" fmla="*/ 0 w 1068"/>
                  <a:gd name="connsiteY2" fmla="*/ 0 h 4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8" h="4071">
                    <a:moveTo>
                      <a:pt x="0" y="0"/>
                    </a:moveTo>
                    <a:cubicBezTo>
                      <a:pt x="324" y="1364"/>
                      <a:pt x="681" y="2727"/>
                      <a:pt x="1068" y="4072"/>
                    </a:cubicBezTo>
                    <a:cubicBezTo>
                      <a:pt x="681" y="2727"/>
                      <a:pt x="324" y="1365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8" name="Freeform: Shape 437">
                <a:extLst>
                  <a:ext uri="{FF2B5EF4-FFF2-40B4-BE49-F238E27FC236}">
                    <a16:creationId xmlns:a16="http://schemas.microsoft.com/office/drawing/2014/main" id="{3F19BB4E-B592-49DA-B71D-1D5C4599BF43}"/>
                  </a:ext>
                </a:extLst>
              </p:cNvPr>
              <p:cNvSpPr/>
              <p:nvPr/>
            </p:nvSpPr>
            <p:spPr>
              <a:xfrm>
                <a:off x="2660978" y="4019215"/>
                <a:ext cx="2444" cy="1146"/>
              </a:xfrm>
              <a:custGeom>
                <a:avLst/>
                <a:gdLst>
                  <a:gd name="connsiteX0" fmla="*/ 2445 w 2444"/>
                  <a:gd name="connsiteY0" fmla="*/ 1146 h 1146"/>
                  <a:gd name="connsiteX1" fmla="*/ 0 w 2444"/>
                  <a:gd name="connsiteY1" fmla="*/ 0 h 1146"/>
                  <a:gd name="connsiteX2" fmla="*/ 2445 w 2444"/>
                  <a:gd name="connsiteY2" fmla="*/ 1146 h 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" h="1146">
                    <a:moveTo>
                      <a:pt x="2445" y="1146"/>
                    </a:moveTo>
                    <a:cubicBezTo>
                      <a:pt x="1629" y="760"/>
                      <a:pt x="813" y="379"/>
                      <a:pt x="0" y="0"/>
                    </a:cubicBezTo>
                    <a:cubicBezTo>
                      <a:pt x="814" y="379"/>
                      <a:pt x="1629" y="760"/>
                      <a:pt x="2445" y="114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9" name="Freeform: Shape 438">
                <a:extLst>
                  <a:ext uri="{FF2B5EF4-FFF2-40B4-BE49-F238E27FC236}">
                    <a16:creationId xmlns:a16="http://schemas.microsoft.com/office/drawing/2014/main" id="{748B5156-B3C5-45FC-AE64-F9D336260EBE}"/>
                  </a:ext>
                </a:extLst>
              </p:cNvPr>
              <p:cNvSpPr/>
              <p:nvPr/>
            </p:nvSpPr>
            <p:spPr>
              <a:xfrm>
                <a:off x="2605576" y="3999877"/>
                <a:ext cx="1501" cy="241"/>
              </a:xfrm>
              <a:custGeom>
                <a:avLst/>
                <a:gdLst>
                  <a:gd name="connsiteX0" fmla="*/ 1502 w 1501"/>
                  <a:gd name="connsiteY0" fmla="*/ 241 h 241"/>
                  <a:gd name="connsiteX1" fmla="*/ 0 w 1501"/>
                  <a:gd name="connsiteY1" fmla="*/ 0 h 241"/>
                  <a:gd name="connsiteX2" fmla="*/ 1502 w 1501"/>
                  <a:gd name="connsiteY2" fmla="*/ 241 h 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01" h="241">
                    <a:moveTo>
                      <a:pt x="1502" y="241"/>
                    </a:moveTo>
                    <a:cubicBezTo>
                      <a:pt x="1000" y="154"/>
                      <a:pt x="500" y="79"/>
                      <a:pt x="0" y="0"/>
                    </a:cubicBezTo>
                    <a:cubicBezTo>
                      <a:pt x="500" y="79"/>
                      <a:pt x="999" y="154"/>
                      <a:pt x="1502" y="24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id="{A8B74FC2-2B8E-45D5-BFAE-D63C81808463}"/>
                  </a:ext>
                </a:extLst>
              </p:cNvPr>
              <p:cNvSpPr/>
              <p:nvPr/>
            </p:nvSpPr>
            <p:spPr>
              <a:xfrm>
                <a:off x="2663991" y="4020629"/>
                <a:ext cx="2655" cy="1260"/>
              </a:xfrm>
              <a:custGeom>
                <a:avLst/>
                <a:gdLst>
                  <a:gd name="connsiteX0" fmla="*/ 2656 w 2655"/>
                  <a:gd name="connsiteY0" fmla="*/ 1260 h 1260"/>
                  <a:gd name="connsiteX1" fmla="*/ 0 w 2655"/>
                  <a:gd name="connsiteY1" fmla="*/ 0 h 1260"/>
                  <a:gd name="connsiteX2" fmla="*/ 2656 w 2655"/>
                  <a:gd name="connsiteY2" fmla="*/ 1260 h 1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5" h="1260">
                    <a:moveTo>
                      <a:pt x="2656" y="1260"/>
                    </a:moveTo>
                    <a:cubicBezTo>
                      <a:pt x="1768" y="838"/>
                      <a:pt x="884" y="418"/>
                      <a:pt x="0" y="0"/>
                    </a:cubicBezTo>
                    <a:cubicBezTo>
                      <a:pt x="884" y="418"/>
                      <a:pt x="1768" y="837"/>
                      <a:pt x="2656" y="126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1" name="Freeform: Shape 440">
                <a:extLst>
                  <a:ext uri="{FF2B5EF4-FFF2-40B4-BE49-F238E27FC236}">
                    <a16:creationId xmlns:a16="http://schemas.microsoft.com/office/drawing/2014/main" id="{BBAE4603-5246-468A-92DE-7565ED5CFE7E}"/>
                  </a:ext>
                </a:extLst>
              </p:cNvPr>
              <p:cNvSpPr/>
              <p:nvPr/>
            </p:nvSpPr>
            <p:spPr>
              <a:xfrm>
                <a:off x="2602768" y="3999474"/>
                <a:ext cx="1541" cy="203"/>
              </a:xfrm>
              <a:custGeom>
                <a:avLst/>
                <a:gdLst>
                  <a:gd name="connsiteX0" fmla="*/ 1541 w 1541"/>
                  <a:gd name="connsiteY0" fmla="*/ 203 h 203"/>
                  <a:gd name="connsiteX1" fmla="*/ 0 w 1541"/>
                  <a:gd name="connsiteY1" fmla="*/ 0 h 203"/>
                  <a:gd name="connsiteX2" fmla="*/ 1541 w 1541"/>
                  <a:gd name="connsiteY2" fmla="*/ 203 h 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1" h="203">
                    <a:moveTo>
                      <a:pt x="1541" y="203"/>
                    </a:moveTo>
                    <a:cubicBezTo>
                      <a:pt x="1026" y="129"/>
                      <a:pt x="514" y="67"/>
                      <a:pt x="0" y="0"/>
                    </a:cubicBezTo>
                    <a:cubicBezTo>
                      <a:pt x="513" y="65"/>
                      <a:pt x="1026" y="127"/>
                      <a:pt x="1541" y="20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2" name="Freeform: Shape 441">
                <a:extLst>
                  <a:ext uri="{FF2B5EF4-FFF2-40B4-BE49-F238E27FC236}">
                    <a16:creationId xmlns:a16="http://schemas.microsoft.com/office/drawing/2014/main" id="{8CD22A42-2A72-4AD9-87AF-FA73EB1332C3}"/>
                  </a:ext>
                </a:extLst>
              </p:cNvPr>
              <p:cNvSpPr/>
              <p:nvPr/>
            </p:nvSpPr>
            <p:spPr>
              <a:xfrm>
                <a:off x="2599870" y="3999146"/>
                <a:ext cx="1684" cy="171"/>
              </a:xfrm>
              <a:custGeom>
                <a:avLst/>
                <a:gdLst>
                  <a:gd name="connsiteX0" fmla="*/ 1684 w 1684"/>
                  <a:gd name="connsiteY0" fmla="*/ 171 h 171"/>
                  <a:gd name="connsiteX1" fmla="*/ 0 w 1684"/>
                  <a:gd name="connsiteY1" fmla="*/ 0 h 171"/>
                  <a:gd name="connsiteX2" fmla="*/ 1684 w 1684"/>
                  <a:gd name="connsiteY2" fmla="*/ 171 h 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84" h="171">
                    <a:moveTo>
                      <a:pt x="1684" y="171"/>
                    </a:moveTo>
                    <a:cubicBezTo>
                      <a:pt x="1121" y="106"/>
                      <a:pt x="560" y="56"/>
                      <a:pt x="0" y="0"/>
                    </a:cubicBezTo>
                    <a:cubicBezTo>
                      <a:pt x="562" y="54"/>
                      <a:pt x="1121" y="105"/>
                      <a:pt x="1684" y="17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id="{C4307FFF-2964-4B1F-94F3-B830C3A2E335}"/>
                  </a:ext>
                </a:extLst>
              </p:cNvPr>
              <p:cNvSpPr/>
              <p:nvPr/>
            </p:nvSpPr>
            <p:spPr>
              <a:xfrm>
                <a:off x="2582737" y="4003711"/>
                <a:ext cx="1031" cy="2686"/>
              </a:xfrm>
              <a:custGeom>
                <a:avLst/>
                <a:gdLst>
                  <a:gd name="connsiteX0" fmla="*/ 1032 w 1031"/>
                  <a:gd name="connsiteY0" fmla="*/ 0 h 2686"/>
                  <a:gd name="connsiteX1" fmla="*/ 0 w 1031"/>
                  <a:gd name="connsiteY1" fmla="*/ 2686 h 2686"/>
                  <a:gd name="connsiteX2" fmla="*/ 1032 w 1031"/>
                  <a:gd name="connsiteY2" fmla="*/ 0 h 2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1" h="2686">
                    <a:moveTo>
                      <a:pt x="1032" y="0"/>
                    </a:moveTo>
                    <a:cubicBezTo>
                      <a:pt x="600" y="821"/>
                      <a:pt x="252" y="1713"/>
                      <a:pt x="0" y="2686"/>
                    </a:cubicBezTo>
                    <a:cubicBezTo>
                      <a:pt x="251" y="1714"/>
                      <a:pt x="600" y="821"/>
                      <a:pt x="1032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4" name="Freeform: Shape 443">
                <a:extLst>
                  <a:ext uri="{FF2B5EF4-FFF2-40B4-BE49-F238E27FC236}">
                    <a16:creationId xmlns:a16="http://schemas.microsoft.com/office/drawing/2014/main" id="{023A5391-9C33-4364-B7BF-4B53445AA8CB}"/>
                  </a:ext>
                </a:extLst>
              </p:cNvPr>
              <p:cNvSpPr/>
              <p:nvPr/>
            </p:nvSpPr>
            <p:spPr>
              <a:xfrm>
                <a:off x="2596868" y="3998904"/>
                <a:ext cx="1960" cy="136"/>
              </a:xfrm>
              <a:custGeom>
                <a:avLst/>
                <a:gdLst>
                  <a:gd name="connsiteX0" fmla="*/ 1961 w 1960"/>
                  <a:gd name="connsiteY0" fmla="*/ 137 h 136"/>
                  <a:gd name="connsiteX1" fmla="*/ 0 w 1960"/>
                  <a:gd name="connsiteY1" fmla="*/ 0 h 136"/>
                  <a:gd name="connsiteX2" fmla="*/ 1961 w 1960"/>
                  <a:gd name="connsiteY2" fmla="*/ 137 h 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0" h="136">
                    <a:moveTo>
                      <a:pt x="1961" y="137"/>
                    </a:moveTo>
                    <a:cubicBezTo>
                      <a:pt x="1305" y="81"/>
                      <a:pt x="652" y="40"/>
                      <a:pt x="0" y="0"/>
                    </a:cubicBezTo>
                    <a:cubicBezTo>
                      <a:pt x="651" y="40"/>
                      <a:pt x="1303" y="81"/>
                      <a:pt x="1961" y="13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5" name="Freeform: Shape 444">
                <a:extLst>
                  <a:ext uri="{FF2B5EF4-FFF2-40B4-BE49-F238E27FC236}">
                    <a16:creationId xmlns:a16="http://schemas.microsoft.com/office/drawing/2014/main" id="{A7172215-2737-493C-A8C5-C50F84CFFF7A}"/>
                  </a:ext>
                </a:extLst>
              </p:cNvPr>
              <p:cNvSpPr/>
              <p:nvPr/>
            </p:nvSpPr>
            <p:spPr>
              <a:xfrm>
                <a:off x="2749827" y="4094359"/>
                <a:ext cx="282770" cy="81286"/>
              </a:xfrm>
              <a:custGeom>
                <a:avLst/>
                <a:gdLst>
                  <a:gd name="connsiteX0" fmla="*/ 65888 w 282770"/>
                  <a:gd name="connsiteY0" fmla="*/ 80843 h 81286"/>
                  <a:gd name="connsiteX1" fmla="*/ 69544 w 282770"/>
                  <a:gd name="connsiteY1" fmla="*/ 80648 h 81286"/>
                  <a:gd name="connsiteX2" fmla="*/ 74893 w 282770"/>
                  <a:gd name="connsiteY2" fmla="*/ 80308 h 81286"/>
                  <a:gd name="connsiteX3" fmla="*/ 78803 w 282770"/>
                  <a:gd name="connsiteY3" fmla="*/ 80015 h 81286"/>
                  <a:gd name="connsiteX4" fmla="*/ 83810 w 282770"/>
                  <a:gd name="connsiteY4" fmla="*/ 79570 h 81286"/>
                  <a:gd name="connsiteX5" fmla="*/ 87892 w 282770"/>
                  <a:gd name="connsiteY5" fmla="*/ 79177 h 81286"/>
                  <a:gd name="connsiteX6" fmla="*/ 92556 w 282770"/>
                  <a:gd name="connsiteY6" fmla="*/ 78643 h 81286"/>
                  <a:gd name="connsiteX7" fmla="*/ 110811 w 282770"/>
                  <a:gd name="connsiteY7" fmla="*/ 76051 h 81286"/>
                  <a:gd name="connsiteX8" fmla="*/ 113200 w 282770"/>
                  <a:gd name="connsiteY8" fmla="*/ 75656 h 81286"/>
                  <a:gd name="connsiteX9" fmla="*/ 119361 w 282770"/>
                  <a:gd name="connsiteY9" fmla="*/ 74525 h 81286"/>
                  <a:gd name="connsiteX10" fmla="*/ 121410 w 282770"/>
                  <a:gd name="connsiteY10" fmla="*/ 74133 h 81286"/>
                  <a:gd name="connsiteX11" fmla="*/ 127941 w 282770"/>
                  <a:gd name="connsiteY11" fmla="*/ 72792 h 81286"/>
                  <a:gd name="connsiteX12" fmla="*/ 129178 w 282770"/>
                  <a:gd name="connsiteY12" fmla="*/ 72522 h 81286"/>
                  <a:gd name="connsiteX13" fmla="*/ 282770 w 282770"/>
                  <a:gd name="connsiteY13" fmla="*/ 0 h 81286"/>
                  <a:gd name="connsiteX14" fmla="*/ 47695 w 282770"/>
                  <a:gd name="connsiteY14" fmla="*/ 26856 h 81286"/>
                  <a:gd name="connsiteX15" fmla="*/ 0 w 282770"/>
                  <a:gd name="connsiteY15" fmla="*/ 25864 h 81286"/>
                  <a:gd name="connsiteX16" fmla="*/ 64637 w 282770"/>
                  <a:gd name="connsiteY16" fmla="*/ 80561 h 81286"/>
                  <a:gd name="connsiteX17" fmla="*/ 47693 w 282770"/>
                  <a:gd name="connsiteY17" fmla="*/ 81286 h 81286"/>
                  <a:gd name="connsiteX18" fmla="*/ 56818 w 282770"/>
                  <a:gd name="connsiteY18" fmla="*/ 81170 h 81286"/>
                  <a:gd name="connsiteX19" fmla="*/ 59879 w 282770"/>
                  <a:gd name="connsiteY19" fmla="*/ 81072 h 81286"/>
                  <a:gd name="connsiteX20" fmla="*/ 65888 w 282770"/>
                  <a:gd name="connsiteY20" fmla="*/ 80843 h 8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82770" h="81286">
                    <a:moveTo>
                      <a:pt x="65888" y="80843"/>
                    </a:moveTo>
                    <a:cubicBezTo>
                      <a:pt x="67108" y="80786"/>
                      <a:pt x="68326" y="80716"/>
                      <a:pt x="69544" y="80648"/>
                    </a:cubicBezTo>
                    <a:cubicBezTo>
                      <a:pt x="71330" y="80547"/>
                      <a:pt x="73114" y="80435"/>
                      <a:pt x="74893" y="80308"/>
                    </a:cubicBezTo>
                    <a:cubicBezTo>
                      <a:pt x="76198" y="80216"/>
                      <a:pt x="77502" y="80121"/>
                      <a:pt x="78803" y="80015"/>
                    </a:cubicBezTo>
                    <a:cubicBezTo>
                      <a:pt x="80477" y="79880"/>
                      <a:pt x="82144" y="79727"/>
                      <a:pt x="83810" y="79570"/>
                    </a:cubicBezTo>
                    <a:cubicBezTo>
                      <a:pt x="85173" y="79442"/>
                      <a:pt x="86535" y="79319"/>
                      <a:pt x="87892" y="79177"/>
                    </a:cubicBezTo>
                    <a:cubicBezTo>
                      <a:pt x="89451" y="79013"/>
                      <a:pt x="91002" y="78826"/>
                      <a:pt x="92556" y="78643"/>
                    </a:cubicBezTo>
                    <a:cubicBezTo>
                      <a:pt x="98687" y="77922"/>
                      <a:pt x="104773" y="77060"/>
                      <a:pt x="110811" y="76051"/>
                    </a:cubicBezTo>
                    <a:cubicBezTo>
                      <a:pt x="111606" y="75917"/>
                      <a:pt x="112405" y="75794"/>
                      <a:pt x="113200" y="75656"/>
                    </a:cubicBezTo>
                    <a:cubicBezTo>
                      <a:pt x="115260" y="75298"/>
                      <a:pt x="117311" y="74916"/>
                      <a:pt x="119361" y="74525"/>
                    </a:cubicBezTo>
                    <a:cubicBezTo>
                      <a:pt x="120044" y="74395"/>
                      <a:pt x="120728" y="74266"/>
                      <a:pt x="121410" y="74133"/>
                    </a:cubicBezTo>
                    <a:cubicBezTo>
                      <a:pt x="123593" y="73704"/>
                      <a:pt x="125771" y="73258"/>
                      <a:pt x="127941" y="72792"/>
                    </a:cubicBezTo>
                    <a:cubicBezTo>
                      <a:pt x="128354" y="72703"/>
                      <a:pt x="128767" y="72612"/>
                      <a:pt x="129178" y="72522"/>
                    </a:cubicBezTo>
                    <a:cubicBezTo>
                      <a:pt x="186193" y="60068"/>
                      <a:pt x="238427" y="34830"/>
                      <a:pt x="282770" y="0"/>
                    </a:cubicBezTo>
                    <a:cubicBezTo>
                      <a:pt x="217089" y="16839"/>
                      <a:pt x="135827" y="26856"/>
                      <a:pt x="47695" y="26856"/>
                    </a:cubicBezTo>
                    <a:cubicBezTo>
                      <a:pt x="31547" y="26856"/>
                      <a:pt x="15632" y="26516"/>
                      <a:pt x="0" y="25864"/>
                    </a:cubicBezTo>
                    <a:cubicBezTo>
                      <a:pt x="19453" y="46360"/>
                      <a:pt x="41070" y="64784"/>
                      <a:pt x="64637" y="80561"/>
                    </a:cubicBezTo>
                    <a:cubicBezTo>
                      <a:pt x="58988" y="80812"/>
                      <a:pt x="53402" y="81286"/>
                      <a:pt x="47693" y="81286"/>
                    </a:cubicBezTo>
                    <a:cubicBezTo>
                      <a:pt x="50744" y="81286"/>
                      <a:pt x="53785" y="81242"/>
                      <a:pt x="56818" y="81170"/>
                    </a:cubicBezTo>
                    <a:cubicBezTo>
                      <a:pt x="57841" y="81147"/>
                      <a:pt x="58858" y="81104"/>
                      <a:pt x="59879" y="81072"/>
                    </a:cubicBezTo>
                    <a:cubicBezTo>
                      <a:pt x="61886" y="81009"/>
                      <a:pt x="63889" y="80939"/>
                      <a:pt x="65888" y="80843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id="{BC961A52-DF63-4798-ACDA-4595898E944A}"/>
                  </a:ext>
                </a:extLst>
              </p:cNvPr>
              <p:cNvSpPr/>
              <p:nvPr/>
            </p:nvSpPr>
            <p:spPr>
              <a:xfrm>
                <a:off x="2590801" y="4114597"/>
                <a:ext cx="206719" cy="61048"/>
              </a:xfrm>
              <a:custGeom>
                <a:avLst/>
                <a:gdLst>
                  <a:gd name="connsiteX0" fmla="*/ 176871 w 206719"/>
                  <a:gd name="connsiteY0" fmla="*/ 59774 h 61048"/>
                  <a:gd name="connsiteX1" fmla="*/ 171860 w 206719"/>
                  <a:gd name="connsiteY1" fmla="*/ 59393 h 61048"/>
                  <a:gd name="connsiteX2" fmla="*/ 143645 w 206719"/>
                  <a:gd name="connsiteY2" fmla="*/ 55756 h 61048"/>
                  <a:gd name="connsiteX3" fmla="*/ 139046 w 206719"/>
                  <a:gd name="connsiteY3" fmla="*/ 54934 h 61048"/>
                  <a:gd name="connsiteX4" fmla="*/ 81364 w 206719"/>
                  <a:gd name="connsiteY4" fmla="*/ 39838 h 61048"/>
                  <a:gd name="connsiteX5" fmla="*/ 79581 w 206719"/>
                  <a:gd name="connsiteY5" fmla="*/ 39235 h 61048"/>
                  <a:gd name="connsiteX6" fmla="*/ 51900 w 206719"/>
                  <a:gd name="connsiteY6" fmla="*/ 28161 h 61048"/>
                  <a:gd name="connsiteX7" fmla="*/ 50181 w 206719"/>
                  <a:gd name="connsiteY7" fmla="*/ 27383 h 61048"/>
                  <a:gd name="connsiteX8" fmla="*/ 0 w 206719"/>
                  <a:gd name="connsiteY8" fmla="*/ 0 h 61048"/>
                  <a:gd name="connsiteX9" fmla="*/ 125249 w 206719"/>
                  <a:gd name="connsiteY9" fmla="*/ 52287 h 61048"/>
                  <a:gd name="connsiteX10" fmla="*/ 126459 w 206719"/>
                  <a:gd name="connsiteY10" fmla="*/ 52551 h 61048"/>
                  <a:gd name="connsiteX11" fmla="*/ 133012 w 206719"/>
                  <a:gd name="connsiteY11" fmla="*/ 53897 h 61048"/>
                  <a:gd name="connsiteX12" fmla="*/ 135033 w 206719"/>
                  <a:gd name="connsiteY12" fmla="*/ 54285 h 61048"/>
                  <a:gd name="connsiteX13" fmla="*/ 141216 w 206719"/>
                  <a:gd name="connsiteY13" fmla="*/ 55420 h 61048"/>
                  <a:gd name="connsiteX14" fmla="*/ 143580 w 206719"/>
                  <a:gd name="connsiteY14" fmla="*/ 55812 h 61048"/>
                  <a:gd name="connsiteX15" fmla="*/ 161879 w 206719"/>
                  <a:gd name="connsiteY15" fmla="*/ 58409 h 61048"/>
                  <a:gd name="connsiteX16" fmla="*/ 166511 w 206719"/>
                  <a:gd name="connsiteY16" fmla="*/ 58939 h 61048"/>
                  <a:gd name="connsiteX17" fmla="*/ 170612 w 206719"/>
                  <a:gd name="connsiteY17" fmla="*/ 59334 h 61048"/>
                  <a:gd name="connsiteX18" fmla="*/ 175601 w 206719"/>
                  <a:gd name="connsiteY18" fmla="*/ 59777 h 61048"/>
                  <a:gd name="connsiteX19" fmla="*/ 179519 w 206719"/>
                  <a:gd name="connsiteY19" fmla="*/ 60071 h 61048"/>
                  <a:gd name="connsiteX20" fmla="*/ 184868 w 206719"/>
                  <a:gd name="connsiteY20" fmla="*/ 60411 h 61048"/>
                  <a:gd name="connsiteX21" fmla="*/ 188524 w 206719"/>
                  <a:gd name="connsiteY21" fmla="*/ 60606 h 61048"/>
                  <a:gd name="connsiteX22" fmla="*/ 194532 w 206719"/>
                  <a:gd name="connsiteY22" fmla="*/ 60835 h 61048"/>
                  <a:gd name="connsiteX23" fmla="*/ 197593 w 206719"/>
                  <a:gd name="connsiteY23" fmla="*/ 60933 h 61048"/>
                  <a:gd name="connsiteX24" fmla="*/ 206719 w 206719"/>
                  <a:gd name="connsiteY24" fmla="*/ 61049 h 61048"/>
                  <a:gd name="connsiteX25" fmla="*/ 176871 w 206719"/>
                  <a:gd name="connsiteY25" fmla="*/ 59774 h 61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06719" h="61048">
                    <a:moveTo>
                      <a:pt x="176871" y="59774"/>
                    </a:moveTo>
                    <a:cubicBezTo>
                      <a:pt x="175201" y="59644"/>
                      <a:pt x="173523" y="59544"/>
                      <a:pt x="171860" y="59393"/>
                    </a:cubicBezTo>
                    <a:cubicBezTo>
                      <a:pt x="162349" y="58528"/>
                      <a:pt x="152940" y="57310"/>
                      <a:pt x="143645" y="55756"/>
                    </a:cubicBezTo>
                    <a:cubicBezTo>
                      <a:pt x="142105" y="55499"/>
                      <a:pt x="140578" y="55210"/>
                      <a:pt x="139046" y="54934"/>
                    </a:cubicBezTo>
                    <a:cubicBezTo>
                      <a:pt x="119248" y="51373"/>
                      <a:pt x="99970" y="46334"/>
                      <a:pt x="81364" y="39838"/>
                    </a:cubicBezTo>
                    <a:cubicBezTo>
                      <a:pt x="80772" y="39634"/>
                      <a:pt x="80172" y="39445"/>
                      <a:pt x="79581" y="39235"/>
                    </a:cubicBezTo>
                    <a:cubicBezTo>
                      <a:pt x="70179" y="35900"/>
                      <a:pt x="60949" y="32198"/>
                      <a:pt x="51900" y="28161"/>
                    </a:cubicBezTo>
                    <a:cubicBezTo>
                      <a:pt x="51325" y="27905"/>
                      <a:pt x="50754" y="27642"/>
                      <a:pt x="50181" y="27383"/>
                    </a:cubicBezTo>
                    <a:cubicBezTo>
                      <a:pt x="32718" y="19487"/>
                      <a:pt x="15950" y="10320"/>
                      <a:pt x="0" y="0"/>
                    </a:cubicBezTo>
                    <a:cubicBezTo>
                      <a:pt x="37698" y="24425"/>
                      <a:pt x="79961" y="42396"/>
                      <a:pt x="125249" y="52287"/>
                    </a:cubicBezTo>
                    <a:cubicBezTo>
                      <a:pt x="125652" y="52375"/>
                      <a:pt x="126054" y="52464"/>
                      <a:pt x="126459" y="52551"/>
                    </a:cubicBezTo>
                    <a:cubicBezTo>
                      <a:pt x="128637" y="53019"/>
                      <a:pt x="130821" y="53467"/>
                      <a:pt x="133012" y="53897"/>
                    </a:cubicBezTo>
                    <a:cubicBezTo>
                      <a:pt x="133685" y="54029"/>
                      <a:pt x="134358" y="54156"/>
                      <a:pt x="135033" y="54285"/>
                    </a:cubicBezTo>
                    <a:cubicBezTo>
                      <a:pt x="137089" y="54677"/>
                      <a:pt x="139149" y="55059"/>
                      <a:pt x="141216" y="55420"/>
                    </a:cubicBezTo>
                    <a:cubicBezTo>
                      <a:pt x="142002" y="55556"/>
                      <a:pt x="142792" y="55680"/>
                      <a:pt x="143580" y="55812"/>
                    </a:cubicBezTo>
                    <a:cubicBezTo>
                      <a:pt x="149633" y="56825"/>
                      <a:pt x="155734" y="57687"/>
                      <a:pt x="161879" y="58409"/>
                    </a:cubicBezTo>
                    <a:cubicBezTo>
                      <a:pt x="163422" y="58590"/>
                      <a:pt x="164963" y="58776"/>
                      <a:pt x="166511" y="58939"/>
                    </a:cubicBezTo>
                    <a:cubicBezTo>
                      <a:pt x="167875" y="59082"/>
                      <a:pt x="169243" y="59206"/>
                      <a:pt x="170612" y="59334"/>
                    </a:cubicBezTo>
                    <a:cubicBezTo>
                      <a:pt x="172272" y="59492"/>
                      <a:pt x="173934" y="59642"/>
                      <a:pt x="175601" y="59777"/>
                    </a:cubicBezTo>
                    <a:cubicBezTo>
                      <a:pt x="176905" y="59882"/>
                      <a:pt x="178211" y="59979"/>
                      <a:pt x="179519" y="60071"/>
                    </a:cubicBezTo>
                    <a:cubicBezTo>
                      <a:pt x="181299" y="60196"/>
                      <a:pt x="183082" y="60309"/>
                      <a:pt x="184868" y="60411"/>
                    </a:cubicBezTo>
                    <a:cubicBezTo>
                      <a:pt x="186085" y="60479"/>
                      <a:pt x="187303" y="60549"/>
                      <a:pt x="188524" y="60606"/>
                    </a:cubicBezTo>
                    <a:cubicBezTo>
                      <a:pt x="190522" y="60700"/>
                      <a:pt x="192526" y="60771"/>
                      <a:pt x="194532" y="60835"/>
                    </a:cubicBezTo>
                    <a:cubicBezTo>
                      <a:pt x="195553" y="60866"/>
                      <a:pt x="196571" y="60909"/>
                      <a:pt x="197593" y="60933"/>
                    </a:cubicBezTo>
                    <a:cubicBezTo>
                      <a:pt x="200627" y="61004"/>
                      <a:pt x="203667" y="61049"/>
                      <a:pt x="206719" y="61049"/>
                    </a:cubicBezTo>
                    <a:cubicBezTo>
                      <a:pt x="196663" y="61049"/>
                      <a:pt x="186730" y="60539"/>
                      <a:pt x="176871" y="5977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7" name="Freeform: Shape 446">
                <a:extLst>
                  <a:ext uri="{FF2B5EF4-FFF2-40B4-BE49-F238E27FC236}">
                    <a16:creationId xmlns:a16="http://schemas.microsoft.com/office/drawing/2014/main" id="{D9A31362-5579-4FDA-AD53-F62D45A7D271}"/>
                  </a:ext>
                </a:extLst>
              </p:cNvPr>
              <p:cNvSpPr/>
              <p:nvPr/>
            </p:nvSpPr>
            <p:spPr>
              <a:xfrm>
                <a:off x="2571757" y="4096669"/>
                <a:ext cx="1444" cy="347"/>
              </a:xfrm>
              <a:custGeom>
                <a:avLst/>
                <a:gdLst>
                  <a:gd name="connsiteX0" fmla="*/ 1445 w 1444"/>
                  <a:gd name="connsiteY0" fmla="*/ 348 h 347"/>
                  <a:gd name="connsiteX1" fmla="*/ 0 w 1444"/>
                  <a:gd name="connsiteY1" fmla="*/ 0 h 347"/>
                  <a:gd name="connsiteX2" fmla="*/ 1445 w 1444"/>
                  <a:gd name="connsiteY2" fmla="*/ 348 h 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44" h="347">
                    <a:moveTo>
                      <a:pt x="1445" y="348"/>
                    </a:moveTo>
                    <a:cubicBezTo>
                      <a:pt x="962" y="232"/>
                      <a:pt x="483" y="116"/>
                      <a:pt x="0" y="0"/>
                    </a:cubicBezTo>
                    <a:cubicBezTo>
                      <a:pt x="483" y="116"/>
                      <a:pt x="962" y="232"/>
                      <a:pt x="1445" y="348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8" name="Freeform: Shape 447">
                <a:extLst>
                  <a:ext uri="{FF2B5EF4-FFF2-40B4-BE49-F238E27FC236}">
                    <a16:creationId xmlns:a16="http://schemas.microsoft.com/office/drawing/2014/main" id="{E54D8A56-7C7B-4682-93FE-74F4B3B735A7}"/>
                  </a:ext>
                </a:extLst>
              </p:cNvPr>
              <p:cNvSpPr/>
              <p:nvPr/>
            </p:nvSpPr>
            <p:spPr>
              <a:xfrm>
                <a:off x="2583010" y="4099288"/>
                <a:ext cx="31" cy="6"/>
              </a:xfrm>
              <a:custGeom>
                <a:avLst/>
                <a:gdLst>
                  <a:gd name="connsiteX0" fmla="*/ 32 w 31"/>
                  <a:gd name="connsiteY0" fmla="*/ 6 h 6"/>
                  <a:gd name="connsiteX1" fmla="*/ 0 w 31"/>
                  <a:gd name="connsiteY1" fmla="*/ 0 h 6"/>
                  <a:gd name="connsiteX2" fmla="*/ 32 w 31"/>
                  <a:gd name="connsiteY2" fmla="*/ 6 h 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" h="6">
                    <a:moveTo>
                      <a:pt x="32" y="6"/>
                    </a:moveTo>
                    <a:cubicBezTo>
                      <a:pt x="21" y="5"/>
                      <a:pt x="11" y="2"/>
                      <a:pt x="0" y="0"/>
                    </a:cubicBezTo>
                    <a:cubicBezTo>
                      <a:pt x="11" y="2"/>
                      <a:pt x="22" y="5"/>
                      <a:pt x="32" y="6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9" name="Freeform: Shape 448">
                <a:extLst>
                  <a:ext uri="{FF2B5EF4-FFF2-40B4-BE49-F238E27FC236}">
                    <a16:creationId xmlns:a16="http://schemas.microsoft.com/office/drawing/2014/main" id="{B45AAAA7-4483-40EA-81F6-111758E71B53}"/>
                  </a:ext>
                </a:extLst>
              </p:cNvPr>
              <p:cNvSpPr/>
              <p:nvPr/>
            </p:nvSpPr>
            <p:spPr>
              <a:xfrm>
                <a:off x="2562443" y="4094359"/>
                <a:ext cx="6" cy="1"/>
              </a:xfrm>
              <a:custGeom>
                <a:avLst/>
                <a:gdLst>
                  <a:gd name="connsiteX0" fmla="*/ 0 w 6"/>
                  <a:gd name="connsiteY0" fmla="*/ 0 h 1"/>
                  <a:gd name="connsiteX1" fmla="*/ 6 w 6"/>
                  <a:gd name="connsiteY1" fmla="*/ 2 h 1"/>
                  <a:gd name="connsiteX2" fmla="*/ 0 w 6"/>
                  <a:gd name="connsiteY2" fmla="*/ 0 h 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" h="1">
                    <a:moveTo>
                      <a:pt x="0" y="0"/>
                    </a:move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0" name="Freeform: Shape 449">
                <a:extLst>
                  <a:ext uri="{FF2B5EF4-FFF2-40B4-BE49-F238E27FC236}">
                    <a16:creationId xmlns:a16="http://schemas.microsoft.com/office/drawing/2014/main" id="{922758A0-B35E-4B18-A944-A071247DCF4B}"/>
                  </a:ext>
                </a:extLst>
              </p:cNvPr>
              <p:cNvSpPr/>
              <p:nvPr/>
            </p:nvSpPr>
            <p:spPr>
              <a:xfrm>
                <a:off x="2572516" y="4101984"/>
                <a:ext cx="17559" cy="12142"/>
              </a:xfrm>
              <a:custGeom>
                <a:avLst/>
                <a:gdLst>
                  <a:gd name="connsiteX0" fmla="*/ 0 w 17559"/>
                  <a:gd name="connsiteY0" fmla="*/ 0 h 12142"/>
                  <a:gd name="connsiteX1" fmla="*/ 17559 w 17559"/>
                  <a:gd name="connsiteY1" fmla="*/ 12143 h 12142"/>
                  <a:gd name="connsiteX2" fmla="*/ 0 w 17559"/>
                  <a:gd name="connsiteY2" fmla="*/ 0 h 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59" h="12142">
                    <a:moveTo>
                      <a:pt x="0" y="0"/>
                    </a:moveTo>
                    <a:cubicBezTo>
                      <a:pt x="5734" y="4207"/>
                      <a:pt x="11589" y="8255"/>
                      <a:pt x="17559" y="12143"/>
                    </a:cubicBezTo>
                    <a:cubicBezTo>
                      <a:pt x="11586" y="8258"/>
                      <a:pt x="5734" y="4204"/>
                      <a:pt x="0" y="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1" name="Freeform: Shape 450">
                <a:extLst>
                  <a:ext uri="{FF2B5EF4-FFF2-40B4-BE49-F238E27FC236}">
                    <a16:creationId xmlns:a16="http://schemas.microsoft.com/office/drawing/2014/main" id="{A549F08F-DE81-44B2-BEE9-924C8A45F3C3}"/>
                  </a:ext>
                </a:extLst>
              </p:cNvPr>
              <p:cNvSpPr/>
              <p:nvPr/>
            </p:nvSpPr>
            <p:spPr>
              <a:xfrm>
                <a:off x="2562453" y="4094367"/>
                <a:ext cx="8177" cy="6226"/>
              </a:xfrm>
              <a:custGeom>
                <a:avLst/>
                <a:gdLst>
                  <a:gd name="connsiteX0" fmla="*/ 0 w 8177"/>
                  <a:gd name="connsiteY0" fmla="*/ 0 h 6226"/>
                  <a:gd name="connsiteX1" fmla="*/ 8177 w 8177"/>
                  <a:gd name="connsiteY1" fmla="*/ 6226 h 6226"/>
                  <a:gd name="connsiteX2" fmla="*/ 0 w 8177"/>
                  <a:gd name="connsiteY2" fmla="*/ 0 h 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77" h="6226">
                    <a:moveTo>
                      <a:pt x="0" y="0"/>
                    </a:moveTo>
                    <a:cubicBezTo>
                      <a:pt x="2694" y="2116"/>
                      <a:pt x="5426" y="4183"/>
                      <a:pt x="8177" y="6226"/>
                    </a:cubicBezTo>
                    <a:cubicBezTo>
                      <a:pt x="5426" y="4183"/>
                      <a:pt x="2694" y="2115"/>
                      <a:pt x="0" y="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2" name="Freeform: Shape 451">
                <a:extLst>
                  <a:ext uri="{FF2B5EF4-FFF2-40B4-BE49-F238E27FC236}">
                    <a16:creationId xmlns:a16="http://schemas.microsoft.com/office/drawing/2014/main" id="{7F2ADA53-732F-417C-BB71-E22438B1370C}"/>
                  </a:ext>
                </a:extLst>
              </p:cNvPr>
              <p:cNvSpPr/>
              <p:nvPr/>
            </p:nvSpPr>
            <p:spPr>
              <a:xfrm>
                <a:off x="2416521" y="3683467"/>
                <a:ext cx="241822" cy="164636"/>
              </a:xfrm>
              <a:custGeom>
                <a:avLst/>
                <a:gdLst>
                  <a:gd name="connsiteX0" fmla="*/ 228746 w 241822"/>
                  <a:gd name="connsiteY0" fmla="*/ 164636 h 164636"/>
                  <a:gd name="connsiteX1" fmla="*/ 241818 w 241822"/>
                  <a:gd name="connsiteY1" fmla="*/ 75243 h 164636"/>
                  <a:gd name="connsiteX2" fmla="*/ 241822 w 241822"/>
                  <a:gd name="connsiteY2" fmla="*/ 75224 h 164636"/>
                  <a:gd name="connsiteX3" fmla="*/ 241738 w 241822"/>
                  <a:gd name="connsiteY3" fmla="*/ 75213 h 164636"/>
                  <a:gd name="connsiteX4" fmla="*/ 16529 w 241822"/>
                  <a:gd name="connsiteY4" fmla="*/ 0 h 164636"/>
                  <a:gd name="connsiteX5" fmla="*/ 10003 w 241822"/>
                  <a:gd name="connsiteY5" fmla="*/ 24595 h 164636"/>
                  <a:gd name="connsiteX6" fmla="*/ 9090 w 241822"/>
                  <a:gd name="connsiteY6" fmla="*/ 28548 h 164636"/>
                  <a:gd name="connsiteX7" fmla="*/ 4253 w 241822"/>
                  <a:gd name="connsiteY7" fmla="*/ 54229 h 164636"/>
                  <a:gd name="connsiteX8" fmla="*/ 4221 w 241822"/>
                  <a:gd name="connsiteY8" fmla="*/ 54472 h 164636"/>
                  <a:gd name="connsiteX9" fmla="*/ 1432 w 241822"/>
                  <a:gd name="connsiteY9" fmla="*/ 79262 h 164636"/>
                  <a:gd name="connsiteX10" fmla="*/ 962 w 241822"/>
                  <a:gd name="connsiteY10" fmla="*/ 85431 h 164636"/>
                  <a:gd name="connsiteX11" fmla="*/ 0 w 241822"/>
                  <a:gd name="connsiteY11" fmla="*/ 111179 h 164636"/>
                  <a:gd name="connsiteX12" fmla="*/ 710 w 241822"/>
                  <a:gd name="connsiteY12" fmla="*/ 92227 h 164636"/>
                  <a:gd name="connsiteX13" fmla="*/ 228746 w 241822"/>
                  <a:gd name="connsiteY13" fmla="*/ 164636 h 164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1822" h="164636">
                    <a:moveTo>
                      <a:pt x="228746" y="164636"/>
                    </a:moveTo>
                    <a:cubicBezTo>
                      <a:pt x="229560" y="133779"/>
                      <a:pt x="234098" y="103859"/>
                      <a:pt x="241818" y="75243"/>
                    </a:cubicBezTo>
                    <a:cubicBezTo>
                      <a:pt x="241819" y="75236"/>
                      <a:pt x="241821" y="75230"/>
                      <a:pt x="241822" y="75224"/>
                    </a:cubicBezTo>
                    <a:cubicBezTo>
                      <a:pt x="241794" y="75221"/>
                      <a:pt x="241765" y="75216"/>
                      <a:pt x="241738" y="75213"/>
                    </a:cubicBezTo>
                    <a:cubicBezTo>
                      <a:pt x="139879" y="61949"/>
                      <a:pt x="58156" y="34577"/>
                      <a:pt x="16529" y="0"/>
                    </a:cubicBezTo>
                    <a:cubicBezTo>
                      <a:pt x="14068" y="8079"/>
                      <a:pt x="11936" y="16299"/>
                      <a:pt x="10003" y="24595"/>
                    </a:cubicBezTo>
                    <a:cubicBezTo>
                      <a:pt x="9696" y="25913"/>
                      <a:pt x="9382" y="27226"/>
                      <a:pt x="9090" y="28548"/>
                    </a:cubicBezTo>
                    <a:cubicBezTo>
                      <a:pt x="7212" y="37014"/>
                      <a:pt x="5558" y="45563"/>
                      <a:pt x="4253" y="54229"/>
                    </a:cubicBezTo>
                    <a:cubicBezTo>
                      <a:pt x="4242" y="54310"/>
                      <a:pt x="4234" y="54393"/>
                      <a:pt x="4221" y="54472"/>
                    </a:cubicBezTo>
                    <a:cubicBezTo>
                      <a:pt x="2997" y="62644"/>
                      <a:pt x="2127" y="70929"/>
                      <a:pt x="1432" y="79262"/>
                    </a:cubicBezTo>
                    <a:cubicBezTo>
                      <a:pt x="1262" y="81315"/>
                      <a:pt x="1100" y="83369"/>
                      <a:pt x="962" y="85431"/>
                    </a:cubicBezTo>
                    <a:cubicBezTo>
                      <a:pt x="391" y="93948"/>
                      <a:pt x="0" y="102516"/>
                      <a:pt x="0" y="111179"/>
                    </a:cubicBezTo>
                    <a:cubicBezTo>
                      <a:pt x="0" y="104802"/>
                      <a:pt x="397" y="98525"/>
                      <a:pt x="710" y="92227"/>
                    </a:cubicBezTo>
                    <a:cubicBezTo>
                      <a:pt x="47222" y="125257"/>
                      <a:pt x="128803" y="151298"/>
                      <a:pt x="228746" y="164636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id="{6BBA3973-0DE6-491B-9084-0D91F2AAE83B}"/>
                  </a:ext>
                </a:extLst>
              </p:cNvPr>
              <p:cNvSpPr/>
              <p:nvPr/>
            </p:nvSpPr>
            <p:spPr>
              <a:xfrm>
                <a:off x="2416521" y="3775694"/>
                <a:ext cx="233924" cy="145138"/>
              </a:xfrm>
              <a:custGeom>
                <a:avLst/>
                <a:gdLst>
                  <a:gd name="connsiteX0" fmla="*/ 1851 w 233924"/>
                  <a:gd name="connsiteY0" fmla="*/ 56371 h 145138"/>
                  <a:gd name="connsiteX1" fmla="*/ 1875 w 233924"/>
                  <a:gd name="connsiteY1" fmla="*/ 56671 h 145138"/>
                  <a:gd name="connsiteX2" fmla="*/ 1875 w 233924"/>
                  <a:gd name="connsiteY2" fmla="*/ 56671 h 145138"/>
                  <a:gd name="connsiteX3" fmla="*/ 1880 w 233924"/>
                  <a:gd name="connsiteY3" fmla="*/ 56677 h 145138"/>
                  <a:gd name="connsiteX4" fmla="*/ 4839 w 233924"/>
                  <a:gd name="connsiteY4" fmla="*/ 60034 h 145138"/>
                  <a:gd name="connsiteX5" fmla="*/ 5663 w 233924"/>
                  <a:gd name="connsiteY5" fmla="*/ 60919 h 145138"/>
                  <a:gd name="connsiteX6" fmla="*/ 8449 w 233924"/>
                  <a:gd name="connsiteY6" fmla="*/ 63778 h 145138"/>
                  <a:gd name="connsiteX7" fmla="*/ 8941 w 233924"/>
                  <a:gd name="connsiteY7" fmla="*/ 64272 h 145138"/>
                  <a:gd name="connsiteX8" fmla="*/ 12543 w 233924"/>
                  <a:gd name="connsiteY8" fmla="*/ 67640 h 145138"/>
                  <a:gd name="connsiteX9" fmla="*/ 13106 w 233924"/>
                  <a:gd name="connsiteY9" fmla="*/ 68137 h 145138"/>
                  <a:gd name="connsiteX10" fmla="*/ 16674 w 233924"/>
                  <a:gd name="connsiteY10" fmla="*/ 71196 h 145138"/>
                  <a:gd name="connsiteX11" fmla="*/ 17102 w 233924"/>
                  <a:gd name="connsiteY11" fmla="*/ 71552 h 145138"/>
                  <a:gd name="connsiteX12" fmla="*/ 233924 w 233924"/>
                  <a:gd name="connsiteY12" fmla="*/ 145139 h 145138"/>
                  <a:gd name="connsiteX13" fmla="*/ 228600 w 233924"/>
                  <a:gd name="connsiteY13" fmla="*/ 82452 h 145138"/>
                  <a:gd name="connsiteX14" fmla="*/ 228846 w 233924"/>
                  <a:gd name="connsiteY14" fmla="*/ 72463 h 145138"/>
                  <a:gd name="connsiteX15" fmla="*/ 228848 w 233924"/>
                  <a:gd name="connsiteY15" fmla="*/ 72425 h 145138"/>
                  <a:gd name="connsiteX16" fmla="*/ 228748 w 233924"/>
                  <a:gd name="connsiteY16" fmla="*/ 72411 h 145138"/>
                  <a:gd name="connsiteX17" fmla="*/ 711 w 233924"/>
                  <a:gd name="connsiteY17" fmla="*/ 0 h 145138"/>
                  <a:gd name="connsiteX18" fmla="*/ 0 w 233924"/>
                  <a:gd name="connsiteY18" fmla="*/ 18952 h 145138"/>
                  <a:gd name="connsiteX19" fmla="*/ 481 w 233924"/>
                  <a:gd name="connsiteY19" fmla="*/ 37954 h 145138"/>
                  <a:gd name="connsiteX20" fmla="*/ 1851 w 233924"/>
                  <a:gd name="connsiteY20" fmla="*/ 56371 h 145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3924" h="145138">
                    <a:moveTo>
                      <a:pt x="1851" y="56371"/>
                    </a:moveTo>
                    <a:cubicBezTo>
                      <a:pt x="1861" y="56471"/>
                      <a:pt x="1864" y="56571"/>
                      <a:pt x="1875" y="56671"/>
                    </a:cubicBezTo>
                    <a:lnTo>
                      <a:pt x="1875" y="56671"/>
                    </a:lnTo>
                    <a:cubicBezTo>
                      <a:pt x="1876" y="56672"/>
                      <a:pt x="1878" y="56674"/>
                      <a:pt x="1880" y="56677"/>
                    </a:cubicBezTo>
                    <a:cubicBezTo>
                      <a:pt x="2821" y="57802"/>
                      <a:pt x="3816" y="58920"/>
                      <a:pt x="4839" y="60034"/>
                    </a:cubicBezTo>
                    <a:cubicBezTo>
                      <a:pt x="5110" y="60330"/>
                      <a:pt x="5386" y="60623"/>
                      <a:pt x="5663" y="60919"/>
                    </a:cubicBezTo>
                    <a:cubicBezTo>
                      <a:pt x="6563" y="61876"/>
                      <a:pt x="7490" y="62830"/>
                      <a:pt x="8449" y="63778"/>
                    </a:cubicBezTo>
                    <a:cubicBezTo>
                      <a:pt x="8614" y="63941"/>
                      <a:pt x="8773" y="64106"/>
                      <a:pt x="8941" y="64272"/>
                    </a:cubicBezTo>
                    <a:cubicBezTo>
                      <a:pt x="10098" y="65402"/>
                      <a:pt x="11301" y="66524"/>
                      <a:pt x="12543" y="67640"/>
                    </a:cubicBezTo>
                    <a:cubicBezTo>
                      <a:pt x="12727" y="67807"/>
                      <a:pt x="12919" y="67972"/>
                      <a:pt x="13106" y="68137"/>
                    </a:cubicBezTo>
                    <a:cubicBezTo>
                      <a:pt x="14262" y="69163"/>
                      <a:pt x="15448" y="70183"/>
                      <a:pt x="16674" y="71196"/>
                    </a:cubicBezTo>
                    <a:cubicBezTo>
                      <a:pt x="16816" y="71315"/>
                      <a:pt x="16956" y="71434"/>
                      <a:pt x="17102" y="71552"/>
                    </a:cubicBezTo>
                    <a:cubicBezTo>
                      <a:pt x="57829" y="104985"/>
                      <a:pt x="136234" y="131575"/>
                      <a:pt x="233924" y="145139"/>
                    </a:cubicBezTo>
                    <a:cubicBezTo>
                      <a:pt x="230537" y="124725"/>
                      <a:pt x="228600" y="103824"/>
                      <a:pt x="228600" y="82452"/>
                    </a:cubicBezTo>
                    <a:cubicBezTo>
                      <a:pt x="228600" y="79102"/>
                      <a:pt x="228759" y="75790"/>
                      <a:pt x="228846" y="72463"/>
                    </a:cubicBezTo>
                    <a:cubicBezTo>
                      <a:pt x="228846" y="72450"/>
                      <a:pt x="228846" y="72438"/>
                      <a:pt x="228848" y="72425"/>
                    </a:cubicBezTo>
                    <a:cubicBezTo>
                      <a:pt x="228814" y="72420"/>
                      <a:pt x="228781" y="72415"/>
                      <a:pt x="228748" y="72411"/>
                    </a:cubicBezTo>
                    <a:cubicBezTo>
                      <a:pt x="128807" y="59072"/>
                      <a:pt x="47223" y="33031"/>
                      <a:pt x="711" y="0"/>
                    </a:cubicBezTo>
                    <a:cubicBezTo>
                      <a:pt x="397" y="6298"/>
                      <a:pt x="0" y="12575"/>
                      <a:pt x="0" y="18952"/>
                    </a:cubicBezTo>
                    <a:cubicBezTo>
                      <a:pt x="0" y="25325"/>
                      <a:pt x="171" y="31658"/>
                      <a:pt x="481" y="37954"/>
                    </a:cubicBezTo>
                    <a:cubicBezTo>
                      <a:pt x="791" y="44133"/>
                      <a:pt x="1256" y="50270"/>
                      <a:pt x="1851" y="56371"/>
                    </a:cubicBezTo>
                    <a:close/>
                  </a:path>
                </a:pathLst>
              </a:custGeom>
              <a:solidFill>
                <a:srgbClr val="D55A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4" name="Freeform: Shape 453">
                <a:extLst>
                  <a:ext uri="{FF2B5EF4-FFF2-40B4-BE49-F238E27FC236}">
                    <a16:creationId xmlns:a16="http://schemas.microsoft.com/office/drawing/2014/main" id="{55969EB7-5800-4B3C-98D0-83D1A356AD69}"/>
                  </a:ext>
                </a:extLst>
              </p:cNvPr>
              <p:cNvSpPr/>
              <p:nvPr/>
            </p:nvSpPr>
            <p:spPr>
              <a:xfrm>
                <a:off x="2464712" y="3567595"/>
                <a:ext cx="267496" cy="100050"/>
              </a:xfrm>
              <a:custGeom>
                <a:avLst/>
                <a:gdLst>
                  <a:gd name="connsiteX0" fmla="*/ 231451 w 267496"/>
                  <a:gd name="connsiteY0" fmla="*/ 100051 h 100050"/>
                  <a:gd name="connsiteX1" fmla="*/ 267486 w 267496"/>
                  <a:gd name="connsiteY1" fmla="*/ 48292 h 100050"/>
                  <a:gd name="connsiteX2" fmla="*/ 267497 w 267496"/>
                  <a:gd name="connsiteY2" fmla="*/ 48279 h 100050"/>
                  <a:gd name="connsiteX3" fmla="*/ 267448 w 267496"/>
                  <a:gd name="connsiteY3" fmla="*/ 48276 h 100050"/>
                  <a:gd name="connsiteX4" fmla="*/ 125678 w 267496"/>
                  <a:gd name="connsiteY4" fmla="*/ 29902 h 100050"/>
                  <a:gd name="connsiteX5" fmla="*/ 125603 w 267496"/>
                  <a:gd name="connsiteY5" fmla="*/ 29886 h 100050"/>
                  <a:gd name="connsiteX6" fmla="*/ 118923 w 267496"/>
                  <a:gd name="connsiteY6" fmla="*/ 28427 h 100050"/>
                  <a:gd name="connsiteX7" fmla="*/ 117454 w 267496"/>
                  <a:gd name="connsiteY7" fmla="*/ 28099 h 100050"/>
                  <a:gd name="connsiteX8" fmla="*/ 111308 w 267496"/>
                  <a:gd name="connsiteY8" fmla="*/ 26687 h 100050"/>
                  <a:gd name="connsiteX9" fmla="*/ 109669 w 267496"/>
                  <a:gd name="connsiteY9" fmla="*/ 26299 h 100050"/>
                  <a:gd name="connsiteX10" fmla="*/ 91457 w 267496"/>
                  <a:gd name="connsiteY10" fmla="*/ 21714 h 100050"/>
                  <a:gd name="connsiteX11" fmla="*/ 89168 w 267496"/>
                  <a:gd name="connsiteY11" fmla="*/ 21104 h 100050"/>
                  <a:gd name="connsiteX12" fmla="*/ 84719 w 267496"/>
                  <a:gd name="connsiteY12" fmla="*/ 19874 h 100050"/>
                  <a:gd name="connsiteX13" fmla="*/ 81459 w 267496"/>
                  <a:gd name="connsiteY13" fmla="*/ 18958 h 100050"/>
                  <a:gd name="connsiteX14" fmla="*/ 77416 w 267496"/>
                  <a:gd name="connsiteY14" fmla="*/ 17786 h 100050"/>
                  <a:gd name="connsiteX15" fmla="*/ 73811 w 267496"/>
                  <a:gd name="connsiteY15" fmla="*/ 16715 h 100050"/>
                  <a:gd name="connsiteX16" fmla="*/ 70137 w 267496"/>
                  <a:gd name="connsiteY16" fmla="*/ 15602 h 100050"/>
                  <a:gd name="connsiteX17" fmla="*/ 65930 w 267496"/>
                  <a:gd name="connsiteY17" fmla="*/ 14281 h 100050"/>
                  <a:gd name="connsiteX18" fmla="*/ 62970 w 267496"/>
                  <a:gd name="connsiteY18" fmla="*/ 13343 h 100050"/>
                  <a:gd name="connsiteX19" fmla="*/ 56175 w 267496"/>
                  <a:gd name="connsiteY19" fmla="*/ 11093 h 100050"/>
                  <a:gd name="connsiteX20" fmla="*/ 53832 w 267496"/>
                  <a:gd name="connsiteY20" fmla="*/ 10284 h 100050"/>
                  <a:gd name="connsiteX21" fmla="*/ 49178 w 267496"/>
                  <a:gd name="connsiteY21" fmla="*/ 8657 h 100050"/>
                  <a:gd name="connsiteX22" fmla="*/ 46553 w 267496"/>
                  <a:gd name="connsiteY22" fmla="*/ 7707 h 100050"/>
                  <a:gd name="connsiteX23" fmla="*/ 42267 w 267496"/>
                  <a:gd name="connsiteY23" fmla="*/ 6126 h 100050"/>
                  <a:gd name="connsiteX24" fmla="*/ 39751 w 267496"/>
                  <a:gd name="connsiteY24" fmla="*/ 5175 h 100050"/>
                  <a:gd name="connsiteX25" fmla="*/ 35274 w 267496"/>
                  <a:gd name="connsiteY25" fmla="*/ 3431 h 100050"/>
                  <a:gd name="connsiteX26" fmla="*/ 33207 w 267496"/>
                  <a:gd name="connsiteY26" fmla="*/ 2613 h 100050"/>
                  <a:gd name="connsiteX27" fmla="*/ 26854 w 267496"/>
                  <a:gd name="connsiteY27" fmla="*/ 0 h 100050"/>
                  <a:gd name="connsiteX28" fmla="*/ 26807 w 267496"/>
                  <a:gd name="connsiteY28" fmla="*/ 68 h 100050"/>
                  <a:gd name="connsiteX29" fmla="*/ 13629 w 267496"/>
                  <a:gd name="connsiteY29" fmla="*/ 19098 h 100050"/>
                  <a:gd name="connsiteX30" fmla="*/ 11828 w 267496"/>
                  <a:gd name="connsiteY30" fmla="*/ 21906 h 100050"/>
                  <a:gd name="connsiteX31" fmla="*/ 10 w 267496"/>
                  <a:gd name="connsiteY31" fmla="*/ 41589 h 100050"/>
                  <a:gd name="connsiteX32" fmla="*/ 0 w 267496"/>
                  <a:gd name="connsiteY32" fmla="*/ 41604 h 100050"/>
                  <a:gd name="connsiteX33" fmla="*/ 0 w 267496"/>
                  <a:gd name="connsiteY33" fmla="*/ 41604 h 100050"/>
                  <a:gd name="connsiteX34" fmla="*/ 0 w 267496"/>
                  <a:gd name="connsiteY34" fmla="*/ 41604 h 100050"/>
                  <a:gd name="connsiteX35" fmla="*/ 111 w 267496"/>
                  <a:gd name="connsiteY35" fmla="*/ 41662 h 100050"/>
                  <a:gd name="connsiteX36" fmla="*/ 6033 w 267496"/>
                  <a:gd name="connsiteY36" fmla="*/ 44755 h 100050"/>
                  <a:gd name="connsiteX37" fmla="*/ 7926 w 267496"/>
                  <a:gd name="connsiteY37" fmla="*/ 45704 h 100050"/>
                  <a:gd name="connsiteX38" fmla="*/ 12543 w 267496"/>
                  <a:gd name="connsiteY38" fmla="*/ 47962 h 100050"/>
                  <a:gd name="connsiteX39" fmla="*/ 14502 w 267496"/>
                  <a:gd name="connsiteY39" fmla="*/ 48897 h 100050"/>
                  <a:gd name="connsiteX40" fmla="*/ 20971 w 267496"/>
                  <a:gd name="connsiteY40" fmla="*/ 51862 h 100050"/>
                  <a:gd name="connsiteX41" fmla="*/ 21261 w 267496"/>
                  <a:gd name="connsiteY41" fmla="*/ 51991 h 100050"/>
                  <a:gd name="connsiteX42" fmla="*/ 27881 w 267496"/>
                  <a:gd name="connsiteY42" fmla="*/ 54839 h 100050"/>
                  <a:gd name="connsiteX43" fmla="*/ 30055 w 267496"/>
                  <a:gd name="connsiteY43" fmla="*/ 55739 h 100050"/>
                  <a:gd name="connsiteX44" fmla="*/ 35187 w 267496"/>
                  <a:gd name="connsiteY44" fmla="*/ 57814 h 100050"/>
                  <a:gd name="connsiteX45" fmla="*/ 37425 w 267496"/>
                  <a:gd name="connsiteY45" fmla="*/ 58698 h 100050"/>
                  <a:gd name="connsiteX46" fmla="*/ 44590 w 267496"/>
                  <a:gd name="connsiteY46" fmla="*/ 61420 h 100050"/>
                  <a:gd name="connsiteX47" fmla="*/ 45093 w 267496"/>
                  <a:gd name="connsiteY47" fmla="*/ 61603 h 100050"/>
                  <a:gd name="connsiteX48" fmla="*/ 52267 w 267496"/>
                  <a:gd name="connsiteY48" fmla="*/ 64167 h 100050"/>
                  <a:gd name="connsiteX49" fmla="*/ 54735 w 267496"/>
                  <a:gd name="connsiteY49" fmla="*/ 65016 h 100050"/>
                  <a:gd name="connsiteX50" fmla="*/ 60312 w 267496"/>
                  <a:gd name="connsiteY50" fmla="*/ 66891 h 100050"/>
                  <a:gd name="connsiteX51" fmla="*/ 62846 w 267496"/>
                  <a:gd name="connsiteY51" fmla="*/ 67723 h 100050"/>
                  <a:gd name="connsiteX52" fmla="*/ 70550 w 267496"/>
                  <a:gd name="connsiteY52" fmla="*/ 70158 h 100050"/>
                  <a:gd name="connsiteX53" fmla="*/ 71449 w 267496"/>
                  <a:gd name="connsiteY53" fmla="*/ 70431 h 100050"/>
                  <a:gd name="connsiteX54" fmla="*/ 79016 w 267496"/>
                  <a:gd name="connsiteY54" fmla="*/ 72681 h 100050"/>
                  <a:gd name="connsiteX55" fmla="*/ 81807 w 267496"/>
                  <a:gd name="connsiteY55" fmla="*/ 73479 h 100050"/>
                  <a:gd name="connsiteX56" fmla="*/ 87727 w 267496"/>
                  <a:gd name="connsiteY56" fmla="*/ 75133 h 100050"/>
                  <a:gd name="connsiteX57" fmla="*/ 90588 w 267496"/>
                  <a:gd name="connsiteY57" fmla="*/ 75914 h 100050"/>
                  <a:gd name="connsiteX58" fmla="*/ 98689 w 267496"/>
                  <a:gd name="connsiteY58" fmla="*/ 78038 h 100050"/>
                  <a:gd name="connsiteX59" fmla="*/ 100127 w 267496"/>
                  <a:gd name="connsiteY59" fmla="*/ 78400 h 100050"/>
                  <a:gd name="connsiteX60" fmla="*/ 107940 w 267496"/>
                  <a:gd name="connsiteY60" fmla="*/ 80321 h 100050"/>
                  <a:gd name="connsiteX61" fmla="*/ 111081 w 267496"/>
                  <a:gd name="connsiteY61" fmla="*/ 81063 h 100050"/>
                  <a:gd name="connsiteX62" fmla="*/ 117281 w 267496"/>
                  <a:gd name="connsiteY62" fmla="*/ 82490 h 100050"/>
                  <a:gd name="connsiteX63" fmla="*/ 120456 w 267496"/>
                  <a:gd name="connsiteY63" fmla="*/ 83202 h 100050"/>
                  <a:gd name="connsiteX64" fmla="*/ 128891 w 267496"/>
                  <a:gd name="connsiteY64" fmla="*/ 85015 h 100050"/>
                  <a:gd name="connsiteX65" fmla="*/ 130885 w 267496"/>
                  <a:gd name="connsiteY65" fmla="*/ 85427 h 100050"/>
                  <a:gd name="connsiteX66" fmla="*/ 138895 w 267496"/>
                  <a:gd name="connsiteY66" fmla="*/ 87032 h 100050"/>
                  <a:gd name="connsiteX67" fmla="*/ 142364 w 267496"/>
                  <a:gd name="connsiteY67" fmla="*/ 87697 h 100050"/>
                  <a:gd name="connsiteX68" fmla="*/ 148773 w 267496"/>
                  <a:gd name="connsiteY68" fmla="*/ 88890 h 100050"/>
                  <a:gd name="connsiteX69" fmla="*/ 152295 w 267496"/>
                  <a:gd name="connsiteY69" fmla="*/ 89529 h 100050"/>
                  <a:gd name="connsiteX70" fmla="*/ 160971 w 267496"/>
                  <a:gd name="connsiteY70" fmla="*/ 91027 h 100050"/>
                  <a:gd name="connsiteX71" fmla="*/ 163546 w 267496"/>
                  <a:gd name="connsiteY71" fmla="*/ 91451 h 100050"/>
                  <a:gd name="connsiteX72" fmla="*/ 171696 w 267496"/>
                  <a:gd name="connsiteY72" fmla="*/ 92751 h 100050"/>
                  <a:gd name="connsiteX73" fmla="*/ 175466 w 267496"/>
                  <a:gd name="connsiteY73" fmla="*/ 93323 h 100050"/>
                  <a:gd name="connsiteX74" fmla="*/ 182097 w 267496"/>
                  <a:gd name="connsiteY74" fmla="*/ 94294 h 100050"/>
                  <a:gd name="connsiteX75" fmla="*/ 185884 w 267496"/>
                  <a:gd name="connsiteY75" fmla="*/ 94831 h 100050"/>
                  <a:gd name="connsiteX76" fmla="*/ 194885 w 267496"/>
                  <a:gd name="connsiteY76" fmla="*/ 96034 h 100050"/>
                  <a:gd name="connsiteX77" fmla="*/ 197831 w 267496"/>
                  <a:gd name="connsiteY77" fmla="*/ 96406 h 100050"/>
                  <a:gd name="connsiteX78" fmla="*/ 206186 w 267496"/>
                  <a:gd name="connsiteY78" fmla="*/ 97420 h 100050"/>
                  <a:gd name="connsiteX79" fmla="*/ 210198 w 267496"/>
                  <a:gd name="connsiteY79" fmla="*/ 97877 h 100050"/>
                  <a:gd name="connsiteX80" fmla="*/ 217045 w 267496"/>
                  <a:gd name="connsiteY80" fmla="*/ 98625 h 100050"/>
                  <a:gd name="connsiteX81" fmla="*/ 221064 w 267496"/>
                  <a:gd name="connsiteY81" fmla="*/ 99046 h 100050"/>
                  <a:gd name="connsiteX82" fmla="*/ 230399 w 267496"/>
                  <a:gd name="connsiteY82" fmla="*/ 99954 h 100050"/>
                  <a:gd name="connsiteX83" fmla="*/ 231451 w 267496"/>
                  <a:gd name="connsiteY83" fmla="*/ 100051 h 1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267496" h="100050">
                    <a:moveTo>
                      <a:pt x="231451" y="100051"/>
                    </a:moveTo>
                    <a:cubicBezTo>
                      <a:pt x="242030" y="81769"/>
                      <a:pt x="254117" y="64486"/>
                      <a:pt x="267486" y="48292"/>
                    </a:cubicBezTo>
                    <a:cubicBezTo>
                      <a:pt x="267489" y="48287"/>
                      <a:pt x="267492" y="48282"/>
                      <a:pt x="267497" y="48279"/>
                    </a:cubicBezTo>
                    <a:cubicBezTo>
                      <a:pt x="267481" y="48277"/>
                      <a:pt x="267464" y="48277"/>
                      <a:pt x="267448" y="48276"/>
                    </a:cubicBezTo>
                    <a:cubicBezTo>
                      <a:pt x="216168" y="45325"/>
                      <a:pt x="168237" y="38968"/>
                      <a:pt x="125678" y="29902"/>
                    </a:cubicBezTo>
                    <a:cubicBezTo>
                      <a:pt x="125652" y="29897"/>
                      <a:pt x="125628" y="29891"/>
                      <a:pt x="125603" y="29886"/>
                    </a:cubicBezTo>
                    <a:cubicBezTo>
                      <a:pt x="123360" y="29408"/>
                      <a:pt x="121136" y="28919"/>
                      <a:pt x="118923" y="28427"/>
                    </a:cubicBezTo>
                    <a:cubicBezTo>
                      <a:pt x="118432" y="28318"/>
                      <a:pt x="117943" y="28208"/>
                      <a:pt x="117454" y="28099"/>
                    </a:cubicBezTo>
                    <a:cubicBezTo>
                      <a:pt x="115392" y="27635"/>
                      <a:pt x="113341" y="27165"/>
                      <a:pt x="111308" y="26687"/>
                    </a:cubicBezTo>
                    <a:cubicBezTo>
                      <a:pt x="110760" y="26559"/>
                      <a:pt x="110215" y="26429"/>
                      <a:pt x="109669" y="26299"/>
                    </a:cubicBezTo>
                    <a:cubicBezTo>
                      <a:pt x="103467" y="24830"/>
                      <a:pt x="97398" y="23300"/>
                      <a:pt x="91457" y="21714"/>
                    </a:cubicBezTo>
                    <a:cubicBezTo>
                      <a:pt x="90695" y="21511"/>
                      <a:pt x="89926" y="21311"/>
                      <a:pt x="89168" y="21104"/>
                    </a:cubicBezTo>
                    <a:cubicBezTo>
                      <a:pt x="87673" y="20699"/>
                      <a:pt x="86196" y="20287"/>
                      <a:pt x="84719" y="19874"/>
                    </a:cubicBezTo>
                    <a:cubicBezTo>
                      <a:pt x="83628" y="19571"/>
                      <a:pt x="82540" y="19266"/>
                      <a:pt x="81459" y="18958"/>
                    </a:cubicBezTo>
                    <a:cubicBezTo>
                      <a:pt x="80104" y="18571"/>
                      <a:pt x="78757" y="18180"/>
                      <a:pt x="77416" y="17786"/>
                    </a:cubicBezTo>
                    <a:cubicBezTo>
                      <a:pt x="76208" y="17432"/>
                      <a:pt x="75008" y="17075"/>
                      <a:pt x="73811" y="16715"/>
                    </a:cubicBezTo>
                    <a:cubicBezTo>
                      <a:pt x="72582" y="16346"/>
                      <a:pt x="71353" y="15977"/>
                      <a:pt x="70137" y="15602"/>
                    </a:cubicBezTo>
                    <a:cubicBezTo>
                      <a:pt x="68723" y="15167"/>
                      <a:pt x="67326" y="14724"/>
                      <a:pt x="65930" y="14281"/>
                    </a:cubicBezTo>
                    <a:cubicBezTo>
                      <a:pt x="64943" y="13968"/>
                      <a:pt x="63946" y="13660"/>
                      <a:pt x="62970" y="13343"/>
                    </a:cubicBezTo>
                    <a:cubicBezTo>
                      <a:pt x="60679" y="12602"/>
                      <a:pt x="58415" y="11852"/>
                      <a:pt x="56175" y="11093"/>
                    </a:cubicBezTo>
                    <a:cubicBezTo>
                      <a:pt x="55386" y="10827"/>
                      <a:pt x="54615" y="10552"/>
                      <a:pt x="53832" y="10284"/>
                    </a:cubicBezTo>
                    <a:cubicBezTo>
                      <a:pt x="52270" y="9746"/>
                      <a:pt x="50713" y="9204"/>
                      <a:pt x="49178" y="8657"/>
                    </a:cubicBezTo>
                    <a:cubicBezTo>
                      <a:pt x="48297" y="8342"/>
                      <a:pt x="47427" y="8025"/>
                      <a:pt x="46553" y="7707"/>
                    </a:cubicBezTo>
                    <a:cubicBezTo>
                      <a:pt x="45114" y="7183"/>
                      <a:pt x="43683" y="6656"/>
                      <a:pt x="42267" y="6126"/>
                    </a:cubicBezTo>
                    <a:cubicBezTo>
                      <a:pt x="41424" y="5810"/>
                      <a:pt x="40584" y="5494"/>
                      <a:pt x="39751" y="5175"/>
                    </a:cubicBezTo>
                    <a:cubicBezTo>
                      <a:pt x="38243" y="4599"/>
                      <a:pt x="36754" y="4016"/>
                      <a:pt x="35274" y="3431"/>
                    </a:cubicBezTo>
                    <a:cubicBezTo>
                      <a:pt x="34585" y="3158"/>
                      <a:pt x="33890" y="2888"/>
                      <a:pt x="33207" y="2613"/>
                    </a:cubicBezTo>
                    <a:cubicBezTo>
                      <a:pt x="31061" y="1751"/>
                      <a:pt x="28939" y="881"/>
                      <a:pt x="26854" y="0"/>
                    </a:cubicBezTo>
                    <a:cubicBezTo>
                      <a:pt x="26837" y="22"/>
                      <a:pt x="26822" y="46"/>
                      <a:pt x="26807" y="68"/>
                    </a:cubicBezTo>
                    <a:cubicBezTo>
                      <a:pt x="22208" y="6256"/>
                      <a:pt x="17840" y="12622"/>
                      <a:pt x="13629" y="19098"/>
                    </a:cubicBezTo>
                    <a:cubicBezTo>
                      <a:pt x="13021" y="20028"/>
                      <a:pt x="12429" y="20969"/>
                      <a:pt x="11828" y="21906"/>
                    </a:cubicBezTo>
                    <a:cubicBezTo>
                      <a:pt x="7717" y="28351"/>
                      <a:pt x="3748" y="34898"/>
                      <a:pt x="10" y="41589"/>
                    </a:cubicBezTo>
                    <a:cubicBezTo>
                      <a:pt x="10" y="41589"/>
                      <a:pt x="3" y="41599"/>
                      <a:pt x="0" y="41604"/>
                    </a:cubicBezTo>
                    <a:cubicBezTo>
                      <a:pt x="0" y="41604"/>
                      <a:pt x="0" y="41604"/>
                      <a:pt x="0" y="41604"/>
                    </a:cubicBezTo>
                    <a:lnTo>
                      <a:pt x="0" y="41604"/>
                    </a:lnTo>
                    <a:cubicBezTo>
                      <a:pt x="37" y="41623"/>
                      <a:pt x="75" y="41642"/>
                      <a:pt x="111" y="41662"/>
                    </a:cubicBezTo>
                    <a:cubicBezTo>
                      <a:pt x="2042" y="42704"/>
                      <a:pt x="4023" y="43732"/>
                      <a:pt x="6033" y="44755"/>
                    </a:cubicBezTo>
                    <a:cubicBezTo>
                      <a:pt x="6658" y="45072"/>
                      <a:pt x="7295" y="45388"/>
                      <a:pt x="7926" y="45704"/>
                    </a:cubicBezTo>
                    <a:cubicBezTo>
                      <a:pt x="9444" y="46461"/>
                      <a:pt x="10982" y="47214"/>
                      <a:pt x="12543" y="47962"/>
                    </a:cubicBezTo>
                    <a:cubicBezTo>
                      <a:pt x="13195" y="48274"/>
                      <a:pt x="13843" y="48587"/>
                      <a:pt x="14502" y="48897"/>
                    </a:cubicBezTo>
                    <a:cubicBezTo>
                      <a:pt x="16624" y="49895"/>
                      <a:pt x="18772" y="50884"/>
                      <a:pt x="20971" y="51862"/>
                    </a:cubicBezTo>
                    <a:cubicBezTo>
                      <a:pt x="21068" y="51905"/>
                      <a:pt x="21166" y="51946"/>
                      <a:pt x="21261" y="51991"/>
                    </a:cubicBezTo>
                    <a:cubicBezTo>
                      <a:pt x="23428" y="52951"/>
                      <a:pt x="25641" y="53899"/>
                      <a:pt x="27881" y="54839"/>
                    </a:cubicBezTo>
                    <a:cubicBezTo>
                      <a:pt x="28600" y="55140"/>
                      <a:pt x="29329" y="55439"/>
                      <a:pt x="30055" y="55739"/>
                    </a:cubicBezTo>
                    <a:cubicBezTo>
                      <a:pt x="31745" y="56436"/>
                      <a:pt x="33457" y="57128"/>
                      <a:pt x="35187" y="57814"/>
                    </a:cubicBezTo>
                    <a:cubicBezTo>
                      <a:pt x="35931" y="58109"/>
                      <a:pt x="36673" y="58404"/>
                      <a:pt x="37425" y="58698"/>
                    </a:cubicBezTo>
                    <a:cubicBezTo>
                      <a:pt x="39781" y="59615"/>
                      <a:pt x="42162" y="60525"/>
                      <a:pt x="44590" y="61420"/>
                    </a:cubicBezTo>
                    <a:cubicBezTo>
                      <a:pt x="44756" y="61482"/>
                      <a:pt x="44926" y="61543"/>
                      <a:pt x="45093" y="61603"/>
                    </a:cubicBezTo>
                    <a:cubicBezTo>
                      <a:pt x="47450" y="62470"/>
                      <a:pt x="49846" y="63322"/>
                      <a:pt x="52267" y="64167"/>
                    </a:cubicBezTo>
                    <a:cubicBezTo>
                      <a:pt x="53084" y="64453"/>
                      <a:pt x="53912" y="64734"/>
                      <a:pt x="54735" y="65016"/>
                    </a:cubicBezTo>
                    <a:cubicBezTo>
                      <a:pt x="56577" y="65646"/>
                      <a:pt x="58436" y="66272"/>
                      <a:pt x="60312" y="66891"/>
                    </a:cubicBezTo>
                    <a:cubicBezTo>
                      <a:pt x="61155" y="67169"/>
                      <a:pt x="61995" y="67448"/>
                      <a:pt x="62846" y="67723"/>
                    </a:cubicBezTo>
                    <a:cubicBezTo>
                      <a:pt x="65386" y="68545"/>
                      <a:pt x="67948" y="69359"/>
                      <a:pt x="70550" y="70158"/>
                    </a:cubicBezTo>
                    <a:cubicBezTo>
                      <a:pt x="70849" y="70250"/>
                      <a:pt x="71150" y="70339"/>
                      <a:pt x="71449" y="70431"/>
                    </a:cubicBezTo>
                    <a:cubicBezTo>
                      <a:pt x="73943" y="71191"/>
                      <a:pt x="76468" y="71941"/>
                      <a:pt x="79016" y="72681"/>
                    </a:cubicBezTo>
                    <a:cubicBezTo>
                      <a:pt x="79942" y="72949"/>
                      <a:pt x="80875" y="73214"/>
                      <a:pt x="81807" y="73479"/>
                    </a:cubicBezTo>
                    <a:cubicBezTo>
                      <a:pt x="83764" y="74036"/>
                      <a:pt x="85738" y="74587"/>
                      <a:pt x="87727" y="75133"/>
                    </a:cubicBezTo>
                    <a:cubicBezTo>
                      <a:pt x="88679" y="75394"/>
                      <a:pt x="89629" y="75655"/>
                      <a:pt x="90588" y="75914"/>
                    </a:cubicBezTo>
                    <a:cubicBezTo>
                      <a:pt x="93262" y="76633"/>
                      <a:pt x="95960" y="77343"/>
                      <a:pt x="98689" y="78038"/>
                    </a:cubicBezTo>
                    <a:cubicBezTo>
                      <a:pt x="99166" y="78161"/>
                      <a:pt x="99647" y="78280"/>
                      <a:pt x="100127" y="78400"/>
                    </a:cubicBezTo>
                    <a:cubicBezTo>
                      <a:pt x="102706" y="79051"/>
                      <a:pt x="105313" y="79691"/>
                      <a:pt x="107940" y="80321"/>
                    </a:cubicBezTo>
                    <a:cubicBezTo>
                      <a:pt x="108982" y="80570"/>
                      <a:pt x="110031" y="80816"/>
                      <a:pt x="111081" y="81063"/>
                    </a:cubicBezTo>
                    <a:cubicBezTo>
                      <a:pt x="113133" y="81545"/>
                      <a:pt x="115200" y="82020"/>
                      <a:pt x="117281" y="82490"/>
                    </a:cubicBezTo>
                    <a:cubicBezTo>
                      <a:pt x="118339" y="82728"/>
                      <a:pt x="119393" y="82968"/>
                      <a:pt x="120456" y="83202"/>
                    </a:cubicBezTo>
                    <a:cubicBezTo>
                      <a:pt x="123246" y="83818"/>
                      <a:pt x="126055" y="84425"/>
                      <a:pt x="128891" y="85015"/>
                    </a:cubicBezTo>
                    <a:cubicBezTo>
                      <a:pt x="129553" y="85154"/>
                      <a:pt x="130221" y="85290"/>
                      <a:pt x="130885" y="85427"/>
                    </a:cubicBezTo>
                    <a:cubicBezTo>
                      <a:pt x="133534" y="85973"/>
                      <a:pt x="136206" y="86508"/>
                      <a:pt x="138895" y="87032"/>
                    </a:cubicBezTo>
                    <a:cubicBezTo>
                      <a:pt x="140046" y="87257"/>
                      <a:pt x="141207" y="87476"/>
                      <a:pt x="142364" y="87697"/>
                    </a:cubicBezTo>
                    <a:cubicBezTo>
                      <a:pt x="144488" y="88102"/>
                      <a:pt x="146625" y="88500"/>
                      <a:pt x="148773" y="88890"/>
                    </a:cubicBezTo>
                    <a:cubicBezTo>
                      <a:pt x="149946" y="89105"/>
                      <a:pt x="151116" y="89319"/>
                      <a:pt x="152295" y="89529"/>
                    </a:cubicBezTo>
                    <a:cubicBezTo>
                      <a:pt x="155167" y="90040"/>
                      <a:pt x="158058" y="90540"/>
                      <a:pt x="160971" y="91027"/>
                    </a:cubicBezTo>
                    <a:cubicBezTo>
                      <a:pt x="161827" y="91170"/>
                      <a:pt x="162687" y="91310"/>
                      <a:pt x="163546" y="91451"/>
                    </a:cubicBezTo>
                    <a:cubicBezTo>
                      <a:pt x="166246" y="91894"/>
                      <a:pt x="168962" y="92327"/>
                      <a:pt x="171696" y="92751"/>
                    </a:cubicBezTo>
                    <a:cubicBezTo>
                      <a:pt x="172949" y="92945"/>
                      <a:pt x="174209" y="93132"/>
                      <a:pt x="175466" y="93323"/>
                    </a:cubicBezTo>
                    <a:cubicBezTo>
                      <a:pt x="177667" y="93653"/>
                      <a:pt x="179876" y="93977"/>
                      <a:pt x="182097" y="94294"/>
                    </a:cubicBezTo>
                    <a:cubicBezTo>
                      <a:pt x="183358" y="94474"/>
                      <a:pt x="184617" y="94656"/>
                      <a:pt x="185884" y="94831"/>
                    </a:cubicBezTo>
                    <a:cubicBezTo>
                      <a:pt x="188866" y="95244"/>
                      <a:pt x="191865" y="95645"/>
                      <a:pt x="194885" y="96034"/>
                    </a:cubicBezTo>
                    <a:cubicBezTo>
                      <a:pt x="195864" y="96160"/>
                      <a:pt x="196848" y="96282"/>
                      <a:pt x="197831" y="96406"/>
                    </a:cubicBezTo>
                    <a:cubicBezTo>
                      <a:pt x="200601" y="96753"/>
                      <a:pt x="203386" y="97092"/>
                      <a:pt x="206186" y="97420"/>
                    </a:cubicBezTo>
                    <a:cubicBezTo>
                      <a:pt x="207518" y="97576"/>
                      <a:pt x="208859" y="97727"/>
                      <a:pt x="210198" y="97877"/>
                    </a:cubicBezTo>
                    <a:cubicBezTo>
                      <a:pt x="212471" y="98134"/>
                      <a:pt x="214754" y="98382"/>
                      <a:pt x="217045" y="98625"/>
                    </a:cubicBezTo>
                    <a:cubicBezTo>
                      <a:pt x="218383" y="98766"/>
                      <a:pt x="219720" y="98909"/>
                      <a:pt x="221064" y="99046"/>
                    </a:cubicBezTo>
                    <a:cubicBezTo>
                      <a:pt x="224160" y="99360"/>
                      <a:pt x="227271" y="99663"/>
                      <a:pt x="230399" y="99954"/>
                    </a:cubicBezTo>
                    <a:cubicBezTo>
                      <a:pt x="230751" y="99982"/>
                      <a:pt x="231099" y="100017"/>
                      <a:pt x="231451" y="10005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5" name="Freeform: Shape 454">
                <a:extLst>
                  <a:ext uri="{FF2B5EF4-FFF2-40B4-BE49-F238E27FC236}">
                    <a16:creationId xmlns:a16="http://schemas.microsoft.com/office/drawing/2014/main" id="{478D6C94-F156-4415-97EC-4E92C7CAFE10}"/>
                  </a:ext>
                </a:extLst>
              </p:cNvPr>
              <p:cNvSpPr/>
              <p:nvPr/>
            </p:nvSpPr>
            <p:spPr>
              <a:xfrm>
                <a:off x="2562445" y="4094362"/>
                <a:ext cx="252017" cy="81283"/>
              </a:xfrm>
              <a:custGeom>
                <a:avLst/>
                <a:gdLst>
                  <a:gd name="connsiteX0" fmla="*/ 252017 w 252017"/>
                  <a:gd name="connsiteY0" fmla="*/ 80559 h 81283"/>
                  <a:gd name="connsiteX1" fmla="*/ 187381 w 252017"/>
                  <a:gd name="connsiteY1" fmla="*/ 25862 h 81283"/>
                  <a:gd name="connsiteX2" fmla="*/ 187268 w 252017"/>
                  <a:gd name="connsiteY2" fmla="*/ 25746 h 81283"/>
                  <a:gd name="connsiteX3" fmla="*/ 187071 w 252017"/>
                  <a:gd name="connsiteY3" fmla="*/ 25737 h 81283"/>
                  <a:gd name="connsiteX4" fmla="*/ 20598 w 252017"/>
                  <a:gd name="connsiteY4" fmla="*/ 4932 h 81283"/>
                  <a:gd name="connsiteX5" fmla="*/ 20566 w 252017"/>
                  <a:gd name="connsiteY5" fmla="*/ 4926 h 81283"/>
                  <a:gd name="connsiteX6" fmla="*/ 10758 w 252017"/>
                  <a:gd name="connsiteY6" fmla="*/ 2656 h 81283"/>
                  <a:gd name="connsiteX7" fmla="*/ 9314 w 252017"/>
                  <a:gd name="connsiteY7" fmla="*/ 2308 h 81283"/>
                  <a:gd name="connsiteX8" fmla="*/ 6 w 252017"/>
                  <a:gd name="connsiteY8" fmla="*/ 2 h 81283"/>
                  <a:gd name="connsiteX9" fmla="*/ 0 w 252017"/>
                  <a:gd name="connsiteY9" fmla="*/ 0 h 81283"/>
                  <a:gd name="connsiteX10" fmla="*/ 0 w 252017"/>
                  <a:gd name="connsiteY10" fmla="*/ 0 h 81283"/>
                  <a:gd name="connsiteX11" fmla="*/ 10 w 252017"/>
                  <a:gd name="connsiteY11" fmla="*/ 6 h 81283"/>
                  <a:gd name="connsiteX12" fmla="*/ 8187 w 252017"/>
                  <a:gd name="connsiteY12" fmla="*/ 6233 h 81283"/>
                  <a:gd name="connsiteX13" fmla="*/ 10073 w 252017"/>
                  <a:gd name="connsiteY13" fmla="*/ 7623 h 81283"/>
                  <a:gd name="connsiteX14" fmla="*/ 27632 w 252017"/>
                  <a:gd name="connsiteY14" fmla="*/ 19766 h 81283"/>
                  <a:gd name="connsiteX15" fmla="*/ 28359 w 252017"/>
                  <a:gd name="connsiteY15" fmla="*/ 20237 h 81283"/>
                  <a:gd name="connsiteX16" fmla="*/ 78540 w 252017"/>
                  <a:gd name="connsiteY16" fmla="*/ 47620 h 81283"/>
                  <a:gd name="connsiteX17" fmla="*/ 80259 w 252017"/>
                  <a:gd name="connsiteY17" fmla="*/ 48398 h 81283"/>
                  <a:gd name="connsiteX18" fmla="*/ 107940 w 252017"/>
                  <a:gd name="connsiteY18" fmla="*/ 59472 h 81283"/>
                  <a:gd name="connsiteX19" fmla="*/ 109723 w 252017"/>
                  <a:gd name="connsiteY19" fmla="*/ 60076 h 81283"/>
                  <a:gd name="connsiteX20" fmla="*/ 167405 w 252017"/>
                  <a:gd name="connsiteY20" fmla="*/ 75171 h 81283"/>
                  <a:gd name="connsiteX21" fmla="*/ 172004 w 252017"/>
                  <a:gd name="connsiteY21" fmla="*/ 75994 h 81283"/>
                  <a:gd name="connsiteX22" fmla="*/ 200219 w 252017"/>
                  <a:gd name="connsiteY22" fmla="*/ 79631 h 81283"/>
                  <a:gd name="connsiteX23" fmla="*/ 205230 w 252017"/>
                  <a:gd name="connsiteY23" fmla="*/ 80012 h 81283"/>
                  <a:gd name="connsiteX24" fmla="*/ 235075 w 252017"/>
                  <a:gd name="connsiteY24" fmla="*/ 81283 h 81283"/>
                  <a:gd name="connsiteX25" fmla="*/ 252017 w 252017"/>
                  <a:gd name="connsiteY25" fmla="*/ 80559 h 81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52017" h="81283">
                    <a:moveTo>
                      <a:pt x="252017" y="80559"/>
                    </a:moveTo>
                    <a:cubicBezTo>
                      <a:pt x="228451" y="64781"/>
                      <a:pt x="206834" y="46358"/>
                      <a:pt x="187381" y="25862"/>
                    </a:cubicBezTo>
                    <a:cubicBezTo>
                      <a:pt x="187344" y="25822"/>
                      <a:pt x="187304" y="25786"/>
                      <a:pt x="187268" y="25746"/>
                    </a:cubicBezTo>
                    <a:cubicBezTo>
                      <a:pt x="187201" y="25743"/>
                      <a:pt x="187136" y="25740"/>
                      <a:pt x="187071" y="25737"/>
                    </a:cubicBezTo>
                    <a:cubicBezTo>
                      <a:pt x="126246" y="23174"/>
                      <a:pt x="69658" y="15902"/>
                      <a:pt x="20598" y="4932"/>
                    </a:cubicBezTo>
                    <a:cubicBezTo>
                      <a:pt x="20587" y="4931"/>
                      <a:pt x="20577" y="4928"/>
                      <a:pt x="20566" y="4926"/>
                    </a:cubicBezTo>
                    <a:cubicBezTo>
                      <a:pt x="17261" y="4186"/>
                      <a:pt x="13995" y="3427"/>
                      <a:pt x="10758" y="2656"/>
                    </a:cubicBezTo>
                    <a:cubicBezTo>
                      <a:pt x="10276" y="2540"/>
                      <a:pt x="9796" y="2424"/>
                      <a:pt x="9314" y="2308"/>
                    </a:cubicBezTo>
                    <a:cubicBezTo>
                      <a:pt x="6180" y="1553"/>
                      <a:pt x="3072" y="787"/>
                      <a:pt x="6" y="2"/>
                    </a:cubicBezTo>
                    <a:cubicBezTo>
                      <a:pt x="5" y="2"/>
                      <a:pt x="2" y="0"/>
                      <a:pt x="0" y="0"/>
                    </a:cubicBezTo>
                    <a:lnTo>
                      <a:pt x="0" y="0"/>
                    </a:lnTo>
                    <a:cubicBezTo>
                      <a:pt x="3" y="2"/>
                      <a:pt x="6" y="5"/>
                      <a:pt x="10" y="6"/>
                    </a:cubicBezTo>
                    <a:cubicBezTo>
                      <a:pt x="2704" y="2122"/>
                      <a:pt x="5436" y="4189"/>
                      <a:pt x="8187" y="6233"/>
                    </a:cubicBezTo>
                    <a:cubicBezTo>
                      <a:pt x="8814" y="6698"/>
                      <a:pt x="9442" y="7161"/>
                      <a:pt x="10073" y="7623"/>
                    </a:cubicBezTo>
                    <a:cubicBezTo>
                      <a:pt x="15808" y="11827"/>
                      <a:pt x="21660" y="15883"/>
                      <a:pt x="27632" y="19766"/>
                    </a:cubicBezTo>
                    <a:cubicBezTo>
                      <a:pt x="27875" y="19923"/>
                      <a:pt x="28116" y="20080"/>
                      <a:pt x="28359" y="20237"/>
                    </a:cubicBezTo>
                    <a:cubicBezTo>
                      <a:pt x="44310" y="30558"/>
                      <a:pt x="61077" y="39724"/>
                      <a:pt x="78540" y="47620"/>
                    </a:cubicBezTo>
                    <a:cubicBezTo>
                      <a:pt x="79113" y="47879"/>
                      <a:pt x="79683" y="48143"/>
                      <a:pt x="80259" y="48398"/>
                    </a:cubicBezTo>
                    <a:cubicBezTo>
                      <a:pt x="89306" y="52435"/>
                      <a:pt x="98536" y="56137"/>
                      <a:pt x="107940" y="59472"/>
                    </a:cubicBezTo>
                    <a:cubicBezTo>
                      <a:pt x="108531" y="59682"/>
                      <a:pt x="109131" y="59869"/>
                      <a:pt x="109723" y="60076"/>
                    </a:cubicBezTo>
                    <a:cubicBezTo>
                      <a:pt x="128330" y="66572"/>
                      <a:pt x="147609" y="71611"/>
                      <a:pt x="167405" y="75171"/>
                    </a:cubicBezTo>
                    <a:cubicBezTo>
                      <a:pt x="168937" y="75446"/>
                      <a:pt x="170464" y="75736"/>
                      <a:pt x="172004" y="75994"/>
                    </a:cubicBezTo>
                    <a:cubicBezTo>
                      <a:pt x="181299" y="77548"/>
                      <a:pt x="190708" y="78764"/>
                      <a:pt x="200219" y="79631"/>
                    </a:cubicBezTo>
                    <a:cubicBezTo>
                      <a:pt x="201882" y="79781"/>
                      <a:pt x="203559" y="79881"/>
                      <a:pt x="205230" y="80012"/>
                    </a:cubicBezTo>
                    <a:cubicBezTo>
                      <a:pt x="215086" y="80774"/>
                      <a:pt x="225019" y="81283"/>
                      <a:pt x="235075" y="81283"/>
                    </a:cubicBezTo>
                    <a:cubicBezTo>
                      <a:pt x="240784" y="81283"/>
                      <a:pt x="246370" y="80808"/>
                      <a:pt x="252017" y="80559"/>
                    </a:cubicBezTo>
                    <a:close/>
                  </a:path>
                </a:pathLst>
              </a:custGeom>
              <a:solidFill>
                <a:srgbClr val="D55A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6" name="Freeform: Shape 455">
                <a:extLst>
                  <a:ext uri="{FF2B5EF4-FFF2-40B4-BE49-F238E27FC236}">
                    <a16:creationId xmlns:a16="http://schemas.microsoft.com/office/drawing/2014/main" id="{98FDEA72-09B5-417C-9CAE-05C60B2416DF}"/>
                  </a:ext>
                </a:extLst>
              </p:cNvPr>
              <p:cNvSpPr/>
              <p:nvPr/>
            </p:nvSpPr>
            <p:spPr>
              <a:xfrm>
                <a:off x="2606901" y="4024365"/>
                <a:ext cx="76360" cy="54576"/>
              </a:xfrm>
              <a:custGeom>
                <a:avLst/>
                <a:gdLst>
                  <a:gd name="connsiteX0" fmla="*/ 76319 w 76360"/>
                  <a:gd name="connsiteY0" fmla="*/ 49681 h 54576"/>
                  <a:gd name="connsiteX1" fmla="*/ 50919 w 76360"/>
                  <a:gd name="connsiteY1" fmla="*/ 11581 h 54576"/>
                  <a:gd name="connsiteX2" fmla="*/ 119 w 76360"/>
                  <a:gd name="connsiteY2" fmla="*/ 11581 h 54576"/>
                  <a:gd name="connsiteX3" fmla="*/ 76319 w 76360"/>
                  <a:gd name="connsiteY3" fmla="*/ 49681 h 54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360" h="54576">
                    <a:moveTo>
                      <a:pt x="76319" y="49681"/>
                    </a:moveTo>
                    <a:cubicBezTo>
                      <a:pt x="77113" y="31424"/>
                      <a:pt x="66266" y="20577"/>
                      <a:pt x="50919" y="11581"/>
                    </a:cubicBezTo>
                    <a:cubicBezTo>
                      <a:pt x="31539" y="221"/>
                      <a:pt x="-2262" y="-7469"/>
                      <a:pt x="119" y="11581"/>
                    </a:cubicBezTo>
                    <a:cubicBezTo>
                      <a:pt x="2501" y="30631"/>
                      <a:pt x="75526" y="67937"/>
                      <a:pt x="76319" y="4968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7" name="Freeform: Shape 456">
                <a:extLst>
                  <a:ext uri="{FF2B5EF4-FFF2-40B4-BE49-F238E27FC236}">
                    <a16:creationId xmlns:a16="http://schemas.microsoft.com/office/drawing/2014/main" id="{A9AEE6AE-C6BD-459B-BE55-514BDC60D2B0}"/>
                  </a:ext>
                </a:extLst>
              </p:cNvPr>
              <p:cNvSpPr/>
              <p:nvPr/>
            </p:nvSpPr>
            <p:spPr>
              <a:xfrm>
                <a:off x="2797521" y="3743846"/>
                <a:ext cx="38100" cy="25400"/>
              </a:xfrm>
              <a:custGeom>
                <a:avLst/>
                <a:gdLst>
                  <a:gd name="connsiteX0" fmla="*/ 38100 w 38100"/>
                  <a:gd name="connsiteY0" fmla="*/ 12700 h 25400"/>
                  <a:gd name="connsiteX1" fmla="*/ 19050 w 38100"/>
                  <a:gd name="connsiteY1" fmla="*/ 25400 h 25400"/>
                  <a:gd name="connsiteX2" fmla="*/ 0 w 38100"/>
                  <a:gd name="connsiteY2" fmla="*/ 12700 h 25400"/>
                  <a:gd name="connsiteX3" fmla="*/ 19050 w 38100"/>
                  <a:gd name="connsiteY3" fmla="*/ 0 h 25400"/>
                  <a:gd name="connsiteX4" fmla="*/ 38100 w 38100"/>
                  <a:gd name="connsiteY4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25400">
                    <a:moveTo>
                      <a:pt x="38100" y="12700"/>
                    </a:moveTo>
                    <a:cubicBezTo>
                      <a:pt x="38100" y="19714"/>
                      <a:pt x="29571" y="25400"/>
                      <a:pt x="19050" y="25400"/>
                    </a:cubicBezTo>
                    <a:cubicBezTo>
                      <a:pt x="8529" y="25400"/>
                      <a:pt x="0" y="19714"/>
                      <a:pt x="0" y="12700"/>
                    </a:cubicBezTo>
                    <a:cubicBezTo>
                      <a:pt x="0" y="5686"/>
                      <a:pt x="8529" y="0"/>
                      <a:pt x="19050" y="0"/>
                    </a:cubicBezTo>
                    <a:cubicBezTo>
                      <a:pt x="29571" y="0"/>
                      <a:pt x="38100" y="5686"/>
                      <a:pt x="38100" y="127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8" name="Graphic 19">
            <a:extLst>
              <a:ext uri="{FF2B5EF4-FFF2-40B4-BE49-F238E27FC236}">
                <a16:creationId xmlns:a16="http://schemas.microsoft.com/office/drawing/2014/main" id="{C40F689A-B66E-4305-AA1F-D004EB1BF326}"/>
              </a:ext>
            </a:extLst>
          </p:cNvPr>
          <p:cNvGrpSpPr/>
          <p:nvPr/>
        </p:nvGrpSpPr>
        <p:grpSpPr>
          <a:xfrm>
            <a:off x="170426" y="1215962"/>
            <a:ext cx="762000" cy="762000"/>
            <a:chOff x="4837896" y="5953759"/>
            <a:chExt cx="762000" cy="762000"/>
          </a:xfrm>
        </p:grpSpPr>
        <p:grpSp>
          <p:nvGrpSpPr>
            <p:cNvPr id="459" name="Graphic 19">
              <a:extLst>
                <a:ext uri="{FF2B5EF4-FFF2-40B4-BE49-F238E27FC236}">
                  <a16:creationId xmlns:a16="http://schemas.microsoft.com/office/drawing/2014/main" id="{DA48D464-A0D7-4C50-A43D-BF598CB0D7B1}"/>
                </a:ext>
              </a:extLst>
            </p:cNvPr>
            <p:cNvGrpSpPr/>
            <p:nvPr/>
          </p:nvGrpSpPr>
          <p:grpSpPr>
            <a:xfrm>
              <a:off x="4837896" y="5953759"/>
              <a:ext cx="762000" cy="762000"/>
              <a:chOff x="4837896" y="5953759"/>
              <a:chExt cx="762000" cy="762000"/>
            </a:xfrm>
            <a:solidFill>
              <a:schemeClr val="accent1"/>
            </a:solidFill>
          </p:grpSpPr>
          <p:sp>
            <p:nvSpPr>
              <p:cNvPr id="460" name="Freeform: Shape 459">
                <a:extLst>
                  <a:ext uri="{FF2B5EF4-FFF2-40B4-BE49-F238E27FC236}">
                    <a16:creationId xmlns:a16="http://schemas.microsoft.com/office/drawing/2014/main" id="{9586BA1B-01C4-4144-80DE-A5FCDC4A2C18}"/>
                  </a:ext>
                </a:extLst>
              </p:cNvPr>
              <p:cNvSpPr/>
              <p:nvPr/>
            </p:nvSpPr>
            <p:spPr>
              <a:xfrm>
                <a:off x="4874202" y="6497228"/>
                <a:ext cx="2978" cy="6156"/>
              </a:xfrm>
              <a:custGeom>
                <a:avLst/>
                <a:gdLst>
                  <a:gd name="connsiteX0" fmla="*/ 2978 w 2978"/>
                  <a:gd name="connsiteY0" fmla="*/ 6156 h 6156"/>
                  <a:gd name="connsiteX1" fmla="*/ 0 w 2978"/>
                  <a:gd name="connsiteY1" fmla="*/ 0 h 6156"/>
                  <a:gd name="connsiteX2" fmla="*/ 2978 w 2978"/>
                  <a:gd name="connsiteY2" fmla="*/ 6156 h 6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78" h="6156">
                    <a:moveTo>
                      <a:pt x="2978" y="6156"/>
                    </a:moveTo>
                    <a:cubicBezTo>
                      <a:pt x="1968" y="4115"/>
                      <a:pt x="975" y="2062"/>
                      <a:pt x="0" y="0"/>
                    </a:cubicBezTo>
                    <a:cubicBezTo>
                      <a:pt x="973" y="2064"/>
                      <a:pt x="1968" y="4115"/>
                      <a:pt x="2978" y="615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1" name="Freeform: Shape 460">
                <a:extLst>
                  <a:ext uri="{FF2B5EF4-FFF2-40B4-BE49-F238E27FC236}">
                    <a16:creationId xmlns:a16="http://schemas.microsoft.com/office/drawing/2014/main" id="{D053567D-F7E0-417B-A914-B6EC96867A71}"/>
                  </a:ext>
                </a:extLst>
              </p:cNvPr>
              <p:cNvSpPr/>
              <p:nvPr/>
            </p:nvSpPr>
            <p:spPr>
              <a:xfrm>
                <a:off x="4870585" y="6489343"/>
                <a:ext cx="2754" cy="6038"/>
              </a:xfrm>
              <a:custGeom>
                <a:avLst/>
                <a:gdLst>
                  <a:gd name="connsiteX0" fmla="*/ 2754 w 2754"/>
                  <a:gd name="connsiteY0" fmla="*/ 6039 h 6038"/>
                  <a:gd name="connsiteX1" fmla="*/ 0 w 2754"/>
                  <a:gd name="connsiteY1" fmla="*/ 0 h 6038"/>
                  <a:gd name="connsiteX2" fmla="*/ 2754 w 2754"/>
                  <a:gd name="connsiteY2" fmla="*/ 6039 h 6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4" h="6038">
                    <a:moveTo>
                      <a:pt x="2754" y="6039"/>
                    </a:moveTo>
                    <a:cubicBezTo>
                      <a:pt x="1821" y="4034"/>
                      <a:pt x="900" y="2022"/>
                      <a:pt x="0" y="0"/>
                    </a:cubicBezTo>
                    <a:cubicBezTo>
                      <a:pt x="899" y="2024"/>
                      <a:pt x="1821" y="4034"/>
                      <a:pt x="2754" y="6039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2" name="Freeform: Shape 461">
                <a:extLst>
                  <a:ext uri="{FF2B5EF4-FFF2-40B4-BE49-F238E27FC236}">
                    <a16:creationId xmlns:a16="http://schemas.microsoft.com/office/drawing/2014/main" id="{5DCC0397-E655-4BC1-B549-8A9CB14394B1}"/>
                  </a:ext>
                </a:extLst>
              </p:cNvPr>
              <p:cNvSpPr/>
              <p:nvPr/>
            </p:nvSpPr>
            <p:spPr>
              <a:xfrm>
                <a:off x="4867121" y="6481312"/>
                <a:ext cx="2573" cy="5996"/>
              </a:xfrm>
              <a:custGeom>
                <a:avLst/>
                <a:gdLst>
                  <a:gd name="connsiteX0" fmla="*/ 2573 w 2573"/>
                  <a:gd name="connsiteY0" fmla="*/ 5996 h 5996"/>
                  <a:gd name="connsiteX1" fmla="*/ 0 w 2573"/>
                  <a:gd name="connsiteY1" fmla="*/ 0 h 5996"/>
                  <a:gd name="connsiteX2" fmla="*/ 2573 w 2573"/>
                  <a:gd name="connsiteY2" fmla="*/ 5996 h 5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3" h="5996">
                    <a:moveTo>
                      <a:pt x="2573" y="5996"/>
                    </a:moveTo>
                    <a:cubicBezTo>
                      <a:pt x="1702" y="4005"/>
                      <a:pt x="838" y="2008"/>
                      <a:pt x="0" y="0"/>
                    </a:cubicBezTo>
                    <a:cubicBezTo>
                      <a:pt x="838" y="2008"/>
                      <a:pt x="1702" y="4004"/>
                      <a:pt x="2573" y="599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3" name="Freeform: Shape 462">
                <a:extLst>
                  <a:ext uri="{FF2B5EF4-FFF2-40B4-BE49-F238E27FC236}">
                    <a16:creationId xmlns:a16="http://schemas.microsoft.com/office/drawing/2014/main" id="{3C61C311-53EE-47D5-8751-7F1AAFA33B46}"/>
                  </a:ext>
                </a:extLst>
              </p:cNvPr>
              <p:cNvSpPr/>
              <p:nvPr/>
            </p:nvSpPr>
            <p:spPr>
              <a:xfrm>
                <a:off x="4863821" y="6473142"/>
                <a:ext cx="2433" cy="6046"/>
              </a:xfrm>
              <a:custGeom>
                <a:avLst/>
                <a:gdLst>
                  <a:gd name="connsiteX0" fmla="*/ 2434 w 2433"/>
                  <a:gd name="connsiteY0" fmla="*/ 6047 h 6046"/>
                  <a:gd name="connsiteX1" fmla="*/ 0 w 2433"/>
                  <a:gd name="connsiteY1" fmla="*/ 0 h 6046"/>
                  <a:gd name="connsiteX2" fmla="*/ 2434 w 2433"/>
                  <a:gd name="connsiteY2" fmla="*/ 6047 h 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3" h="6046">
                    <a:moveTo>
                      <a:pt x="2434" y="6047"/>
                    </a:moveTo>
                    <a:cubicBezTo>
                      <a:pt x="1610" y="4039"/>
                      <a:pt x="791" y="2026"/>
                      <a:pt x="0" y="0"/>
                    </a:cubicBezTo>
                    <a:cubicBezTo>
                      <a:pt x="791" y="2027"/>
                      <a:pt x="1610" y="4039"/>
                      <a:pt x="2434" y="6047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4" name="Freeform: Shape 463">
                <a:extLst>
                  <a:ext uri="{FF2B5EF4-FFF2-40B4-BE49-F238E27FC236}">
                    <a16:creationId xmlns:a16="http://schemas.microsoft.com/office/drawing/2014/main" id="{DCADF9B5-F283-4C93-947D-D595E617E26D}"/>
                  </a:ext>
                </a:extLst>
              </p:cNvPr>
              <p:cNvSpPr/>
              <p:nvPr/>
            </p:nvSpPr>
            <p:spPr>
              <a:xfrm>
                <a:off x="4885736" y="5967292"/>
                <a:ext cx="714159" cy="748466"/>
              </a:xfrm>
              <a:custGeom>
                <a:avLst/>
                <a:gdLst>
                  <a:gd name="connsiteX0" fmla="*/ 434062 w 714159"/>
                  <a:gd name="connsiteY0" fmla="*/ 0 h 748466"/>
                  <a:gd name="connsiteX1" fmla="*/ 595093 w 714159"/>
                  <a:gd name="connsiteY1" fmla="*/ 90934 h 748466"/>
                  <a:gd name="connsiteX2" fmla="*/ 549059 w 714159"/>
                  <a:gd name="connsiteY2" fmla="*/ 88067 h 748466"/>
                  <a:gd name="connsiteX3" fmla="*/ 170024 w 714159"/>
                  <a:gd name="connsiteY3" fmla="*/ 430136 h 748466"/>
                  <a:gd name="connsiteX4" fmla="*/ 170024 w 714159"/>
                  <a:gd name="connsiteY4" fmla="*/ 430136 h 748466"/>
                  <a:gd name="connsiteX5" fmla="*/ 170010 w 714159"/>
                  <a:gd name="connsiteY5" fmla="*/ 430290 h 748466"/>
                  <a:gd name="connsiteX6" fmla="*/ 170004 w 714159"/>
                  <a:gd name="connsiteY6" fmla="*/ 430357 h 748466"/>
                  <a:gd name="connsiteX7" fmla="*/ 333159 w 714159"/>
                  <a:gd name="connsiteY7" fmla="*/ 443667 h 748466"/>
                  <a:gd name="connsiteX8" fmla="*/ 521067 w 714159"/>
                  <a:gd name="connsiteY8" fmla="*/ 425658 h 748466"/>
                  <a:gd name="connsiteX9" fmla="*/ 583203 w 714159"/>
                  <a:gd name="connsiteY9" fmla="*/ 409262 h 748466"/>
                  <a:gd name="connsiteX10" fmla="*/ 599227 w 714159"/>
                  <a:gd name="connsiteY10" fmla="*/ 417373 h 748466"/>
                  <a:gd name="connsiteX11" fmla="*/ 591117 w 714159"/>
                  <a:gd name="connsiteY11" fmla="*/ 433397 h 748466"/>
                  <a:gd name="connsiteX12" fmla="*/ 551833 w 714159"/>
                  <a:gd name="connsiteY12" fmla="*/ 444603 h 748466"/>
                  <a:gd name="connsiteX13" fmla="*/ 551429 w 714159"/>
                  <a:gd name="connsiteY13" fmla="*/ 445056 h 748466"/>
                  <a:gd name="connsiteX14" fmla="*/ 526575 w 714159"/>
                  <a:gd name="connsiteY14" fmla="*/ 463696 h 748466"/>
                  <a:gd name="connsiteX15" fmla="*/ 552434 w 714159"/>
                  <a:gd name="connsiteY15" fmla="*/ 470827 h 748466"/>
                  <a:gd name="connsiteX16" fmla="*/ 561761 w 714159"/>
                  <a:gd name="connsiteY16" fmla="*/ 483218 h 748466"/>
                  <a:gd name="connsiteX17" fmla="*/ 552136 w 714159"/>
                  <a:gd name="connsiteY17" fmla="*/ 495384 h 748466"/>
                  <a:gd name="connsiteX18" fmla="*/ 333159 w 714159"/>
                  <a:gd name="connsiteY18" fmla="*/ 519867 h 748466"/>
                  <a:gd name="connsiteX19" fmla="*/ 321005 w 714159"/>
                  <a:gd name="connsiteY19" fmla="*/ 510850 h 748466"/>
                  <a:gd name="connsiteX20" fmla="*/ 326115 w 714159"/>
                  <a:gd name="connsiteY20" fmla="*/ 496599 h 748466"/>
                  <a:gd name="connsiteX21" fmla="*/ 329787 w 714159"/>
                  <a:gd name="connsiteY21" fmla="*/ 488252 h 748466"/>
                  <a:gd name="connsiteX22" fmla="*/ 323734 w 714159"/>
                  <a:gd name="connsiteY22" fmla="*/ 481405 h 748466"/>
                  <a:gd name="connsiteX23" fmla="*/ 254219 w 714159"/>
                  <a:gd name="connsiteY23" fmla="*/ 466038 h 748466"/>
                  <a:gd name="connsiteX24" fmla="*/ 253938 w 714159"/>
                  <a:gd name="connsiteY24" fmla="*/ 465914 h 748466"/>
                  <a:gd name="connsiteX25" fmla="*/ 168315 w 714159"/>
                  <a:gd name="connsiteY25" fmla="*/ 455813 h 748466"/>
                  <a:gd name="connsiteX26" fmla="*/ 168061 w 714159"/>
                  <a:gd name="connsiteY26" fmla="*/ 469065 h 748466"/>
                  <a:gd name="connsiteX27" fmla="*/ 244785 w 714159"/>
                  <a:gd name="connsiteY27" fmla="*/ 698203 h 748466"/>
                  <a:gd name="connsiteX28" fmla="*/ 333694 w 714159"/>
                  <a:gd name="connsiteY28" fmla="*/ 672278 h 748466"/>
                  <a:gd name="connsiteX29" fmla="*/ 403049 w 714159"/>
                  <a:gd name="connsiteY29" fmla="*/ 661240 h 748466"/>
                  <a:gd name="connsiteX30" fmla="*/ 420338 w 714159"/>
                  <a:gd name="connsiteY30" fmla="*/ 665977 h 748466"/>
                  <a:gd name="connsiteX31" fmla="*/ 415761 w 714159"/>
                  <a:gd name="connsiteY31" fmla="*/ 683228 h 748466"/>
                  <a:gd name="connsiteX32" fmla="*/ 332629 w 714159"/>
                  <a:gd name="connsiteY32" fmla="*/ 697652 h 748466"/>
                  <a:gd name="connsiteX33" fmla="*/ 261293 w 714159"/>
                  <a:gd name="connsiteY33" fmla="*/ 718599 h 748466"/>
                  <a:gd name="connsiteX34" fmla="*/ 261296 w 714159"/>
                  <a:gd name="connsiteY34" fmla="*/ 718603 h 748466"/>
                  <a:gd name="connsiteX35" fmla="*/ 261290 w 714159"/>
                  <a:gd name="connsiteY35" fmla="*/ 718606 h 748466"/>
                  <a:gd name="connsiteX36" fmla="*/ 287128 w 714159"/>
                  <a:gd name="connsiteY36" fmla="*/ 745598 h 748466"/>
                  <a:gd name="connsiteX37" fmla="*/ 227513 w 714159"/>
                  <a:gd name="connsiteY37" fmla="*/ 733503 h 748466"/>
                  <a:gd name="connsiteX38" fmla="*/ 227506 w 714159"/>
                  <a:gd name="connsiteY38" fmla="*/ 733506 h 748466"/>
                  <a:gd name="connsiteX39" fmla="*/ 227340 w 714159"/>
                  <a:gd name="connsiteY39" fmla="*/ 733455 h 748466"/>
                  <a:gd name="connsiteX40" fmla="*/ 217827 w 714159"/>
                  <a:gd name="connsiteY40" fmla="*/ 730572 h 748466"/>
                  <a:gd name="connsiteX41" fmla="*/ 211973 w 714159"/>
                  <a:gd name="connsiteY41" fmla="*/ 728655 h 748466"/>
                  <a:gd name="connsiteX42" fmla="*/ 209717 w 714159"/>
                  <a:gd name="connsiteY42" fmla="*/ 727901 h 748466"/>
                  <a:gd name="connsiteX43" fmla="*/ 184510 w 714159"/>
                  <a:gd name="connsiteY43" fmla="*/ 718368 h 748466"/>
                  <a:gd name="connsiteX44" fmla="*/ 184782 w 714159"/>
                  <a:gd name="connsiteY44" fmla="*/ 718364 h 748466"/>
                  <a:gd name="connsiteX45" fmla="*/ 0 w 714159"/>
                  <a:gd name="connsiteY45" fmla="*/ 552388 h 748466"/>
                  <a:gd name="connsiteX46" fmla="*/ 333159 w 714159"/>
                  <a:gd name="connsiteY46" fmla="*/ 748467 h 748466"/>
                  <a:gd name="connsiteX47" fmla="*/ 714159 w 714159"/>
                  <a:gd name="connsiteY47" fmla="*/ 367467 h 748466"/>
                  <a:gd name="connsiteX48" fmla="*/ 434062 w 714159"/>
                  <a:gd name="connsiteY48" fmla="*/ 0 h 748466"/>
                  <a:gd name="connsiteX49" fmla="*/ 383959 w 714159"/>
                  <a:gd name="connsiteY49" fmla="*/ 354767 h 748466"/>
                  <a:gd name="connsiteX50" fmla="*/ 382335 w 714159"/>
                  <a:gd name="connsiteY50" fmla="*/ 354754 h 748466"/>
                  <a:gd name="connsiteX51" fmla="*/ 340117 w 714159"/>
                  <a:gd name="connsiteY51" fmla="*/ 367044 h 748466"/>
                  <a:gd name="connsiteX52" fmla="*/ 287928 w 714159"/>
                  <a:gd name="connsiteY52" fmla="*/ 381778 h 748466"/>
                  <a:gd name="connsiteX53" fmla="*/ 267576 w 714159"/>
                  <a:gd name="connsiteY53" fmla="*/ 379992 h 748466"/>
                  <a:gd name="connsiteX54" fmla="*/ 257134 w 714159"/>
                  <a:gd name="connsiteY54" fmla="*/ 365382 h 748466"/>
                  <a:gd name="connsiteX55" fmla="*/ 271744 w 714159"/>
                  <a:gd name="connsiteY55" fmla="*/ 354940 h 748466"/>
                  <a:gd name="connsiteX56" fmla="*/ 328571 w 714159"/>
                  <a:gd name="connsiteY56" fmla="*/ 344422 h 748466"/>
                  <a:gd name="connsiteX57" fmla="*/ 384170 w 714159"/>
                  <a:gd name="connsiteY57" fmla="*/ 329367 h 748466"/>
                  <a:gd name="connsiteX58" fmla="*/ 396659 w 714159"/>
                  <a:gd name="connsiteY58" fmla="*/ 342278 h 748466"/>
                  <a:gd name="connsiteX59" fmla="*/ 383959 w 714159"/>
                  <a:gd name="connsiteY59" fmla="*/ 354767 h 748466"/>
                  <a:gd name="connsiteX60" fmla="*/ 482843 w 714159"/>
                  <a:gd name="connsiteY60" fmla="*/ 337217 h 748466"/>
                  <a:gd name="connsiteX61" fmla="*/ 435442 w 714159"/>
                  <a:gd name="connsiteY61" fmla="*/ 354754 h 748466"/>
                  <a:gd name="connsiteX62" fmla="*/ 434746 w 714159"/>
                  <a:gd name="connsiteY62" fmla="*/ 354767 h 748466"/>
                  <a:gd name="connsiteX63" fmla="*/ 422083 w 714159"/>
                  <a:gd name="connsiteY63" fmla="*/ 342760 h 748466"/>
                  <a:gd name="connsiteX64" fmla="*/ 434051 w 714159"/>
                  <a:gd name="connsiteY64" fmla="*/ 329390 h 748466"/>
                  <a:gd name="connsiteX65" fmla="*/ 462874 w 714159"/>
                  <a:gd name="connsiteY65" fmla="*/ 321515 h 748466"/>
                  <a:gd name="connsiteX66" fmla="*/ 480708 w 714159"/>
                  <a:gd name="connsiteY66" fmla="*/ 319381 h 748466"/>
                  <a:gd name="connsiteX67" fmla="*/ 482843 w 714159"/>
                  <a:gd name="connsiteY67" fmla="*/ 337217 h 748466"/>
                  <a:gd name="connsiteX68" fmla="*/ 278676 w 714159"/>
                  <a:gd name="connsiteY68" fmla="*/ 516058 h 748466"/>
                  <a:gd name="connsiteX69" fmla="*/ 269659 w 714159"/>
                  <a:gd name="connsiteY69" fmla="*/ 519865 h 748466"/>
                  <a:gd name="connsiteX70" fmla="*/ 260642 w 714159"/>
                  <a:gd name="connsiteY70" fmla="*/ 516182 h 748466"/>
                  <a:gd name="connsiteX71" fmla="*/ 256959 w 714159"/>
                  <a:gd name="connsiteY71" fmla="*/ 507165 h 748466"/>
                  <a:gd name="connsiteX72" fmla="*/ 260642 w 714159"/>
                  <a:gd name="connsiteY72" fmla="*/ 498148 h 748466"/>
                  <a:gd name="connsiteX73" fmla="*/ 278675 w 714159"/>
                  <a:gd name="connsiteY73" fmla="*/ 498148 h 748466"/>
                  <a:gd name="connsiteX74" fmla="*/ 282358 w 714159"/>
                  <a:gd name="connsiteY74" fmla="*/ 507165 h 748466"/>
                  <a:gd name="connsiteX75" fmla="*/ 278676 w 714159"/>
                  <a:gd name="connsiteY75" fmla="*/ 516058 h 748466"/>
                  <a:gd name="connsiteX76" fmla="*/ 443775 w 714159"/>
                  <a:gd name="connsiteY76" fmla="*/ 579558 h 748466"/>
                  <a:gd name="connsiteX77" fmla="*/ 434758 w 714159"/>
                  <a:gd name="connsiteY77" fmla="*/ 583365 h 748466"/>
                  <a:gd name="connsiteX78" fmla="*/ 425741 w 714159"/>
                  <a:gd name="connsiteY78" fmla="*/ 579682 h 748466"/>
                  <a:gd name="connsiteX79" fmla="*/ 422058 w 714159"/>
                  <a:gd name="connsiteY79" fmla="*/ 570665 h 748466"/>
                  <a:gd name="connsiteX80" fmla="*/ 425741 w 714159"/>
                  <a:gd name="connsiteY80" fmla="*/ 561648 h 748466"/>
                  <a:gd name="connsiteX81" fmla="*/ 443773 w 714159"/>
                  <a:gd name="connsiteY81" fmla="*/ 561648 h 748466"/>
                  <a:gd name="connsiteX82" fmla="*/ 447456 w 714159"/>
                  <a:gd name="connsiteY82" fmla="*/ 570665 h 748466"/>
                  <a:gd name="connsiteX83" fmla="*/ 443775 w 714159"/>
                  <a:gd name="connsiteY83" fmla="*/ 579558 h 748466"/>
                  <a:gd name="connsiteX84" fmla="*/ 545375 w 714159"/>
                  <a:gd name="connsiteY84" fmla="*/ 300001 h 748466"/>
                  <a:gd name="connsiteX85" fmla="*/ 536358 w 714159"/>
                  <a:gd name="connsiteY85" fmla="*/ 303808 h 748466"/>
                  <a:gd name="connsiteX86" fmla="*/ 527341 w 714159"/>
                  <a:gd name="connsiteY86" fmla="*/ 300125 h 748466"/>
                  <a:gd name="connsiteX87" fmla="*/ 523658 w 714159"/>
                  <a:gd name="connsiteY87" fmla="*/ 291108 h 748466"/>
                  <a:gd name="connsiteX88" fmla="*/ 527341 w 714159"/>
                  <a:gd name="connsiteY88" fmla="*/ 282091 h 748466"/>
                  <a:gd name="connsiteX89" fmla="*/ 545373 w 714159"/>
                  <a:gd name="connsiteY89" fmla="*/ 282091 h 748466"/>
                  <a:gd name="connsiteX90" fmla="*/ 549056 w 714159"/>
                  <a:gd name="connsiteY90" fmla="*/ 291108 h 748466"/>
                  <a:gd name="connsiteX91" fmla="*/ 545375 w 714159"/>
                  <a:gd name="connsiteY91" fmla="*/ 300001 h 748466"/>
                  <a:gd name="connsiteX92" fmla="*/ 596175 w 714159"/>
                  <a:gd name="connsiteY92" fmla="*/ 350958 h 748466"/>
                  <a:gd name="connsiteX93" fmla="*/ 587158 w 714159"/>
                  <a:gd name="connsiteY93" fmla="*/ 354765 h 748466"/>
                  <a:gd name="connsiteX94" fmla="*/ 578141 w 714159"/>
                  <a:gd name="connsiteY94" fmla="*/ 351082 h 748466"/>
                  <a:gd name="connsiteX95" fmla="*/ 574458 w 714159"/>
                  <a:gd name="connsiteY95" fmla="*/ 342065 h 748466"/>
                  <a:gd name="connsiteX96" fmla="*/ 578141 w 714159"/>
                  <a:gd name="connsiteY96" fmla="*/ 333048 h 748466"/>
                  <a:gd name="connsiteX97" fmla="*/ 596173 w 714159"/>
                  <a:gd name="connsiteY97" fmla="*/ 333048 h 748466"/>
                  <a:gd name="connsiteX98" fmla="*/ 599856 w 714159"/>
                  <a:gd name="connsiteY98" fmla="*/ 342065 h 748466"/>
                  <a:gd name="connsiteX99" fmla="*/ 596175 w 714159"/>
                  <a:gd name="connsiteY99" fmla="*/ 350958 h 748466"/>
                  <a:gd name="connsiteX100" fmla="*/ 539174 w 714159"/>
                  <a:gd name="connsiteY100" fmla="*/ 193685 h 748466"/>
                  <a:gd name="connsiteX101" fmla="*/ 536334 w 714159"/>
                  <a:gd name="connsiteY101" fmla="*/ 194007 h 748466"/>
                  <a:gd name="connsiteX102" fmla="*/ 523969 w 714159"/>
                  <a:gd name="connsiteY102" fmla="*/ 184134 h 748466"/>
                  <a:gd name="connsiteX103" fmla="*/ 533519 w 714159"/>
                  <a:gd name="connsiteY103" fmla="*/ 168929 h 748466"/>
                  <a:gd name="connsiteX104" fmla="*/ 635748 w 714159"/>
                  <a:gd name="connsiteY104" fmla="*/ 136047 h 748466"/>
                  <a:gd name="connsiteX105" fmla="*/ 650846 w 714159"/>
                  <a:gd name="connsiteY105" fmla="*/ 157185 h 748466"/>
                  <a:gd name="connsiteX106" fmla="*/ 539174 w 714159"/>
                  <a:gd name="connsiteY106" fmla="*/ 193685 h 74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</a:cxnLst>
                <a:rect l="l" t="t" r="r" b="b"/>
                <a:pathLst>
                  <a:path w="714159" h="748466">
                    <a:moveTo>
                      <a:pt x="434062" y="0"/>
                    </a:moveTo>
                    <a:cubicBezTo>
                      <a:pt x="495271" y="16801"/>
                      <a:pt x="550315" y="48504"/>
                      <a:pt x="595093" y="90934"/>
                    </a:cubicBezTo>
                    <a:cubicBezTo>
                      <a:pt x="579992" y="89113"/>
                      <a:pt x="564652" y="88067"/>
                      <a:pt x="549059" y="88067"/>
                    </a:cubicBezTo>
                    <a:cubicBezTo>
                      <a:pt x="351780" y="88067"/>
                      <a:pt x="189524" y="238003"/>
                      <a:pt x="170024" y="430136"/>
                    </a:cubicBezTo>
                    <a:lnTo>
                      <a:pt x="170024" y="430136"/>
                    </a:lnTo>
                    <a:cubicBezTo>
                      <a:pt x="170020" y="430187"/>
                      <a:pt x="170015" y="430239"/>
                      <a:pt x="170010" y="430290"/>
                    </a:cubicBezTo>
                    <a:cubicBezTo>
                      <a:pt x="170009" y="430313"/>
                      <a:pt x="170007" y="430335"/>
                      <a:pt x="170004" y="430357"/>
                    </a:cubicBezTo>
                    <a:cubicBezTo>
                      <a:pt x="220312" y="439071"/>
                      <a:pt x="276411" y="443667"/>
                      <a:pt x="333159" y="443667"/>
                    </a:cubicBezTo>
                    <a:cubicBezTo>
                      <a:pt x="399610" y="443667"/>
                      <a:pt x="464587" y="437440"/>
                      <a:pt x="521067" y="425658"/>
                    </a:cubicBezTo>
                    <a:cubicBezTo>
                      <a:pt x="543354" y="420994"/>
                      <a:pt x="564252" y="415488"/>
                      <a:pt x="583203" y="409262"/>
                    </a:cubicBezTo>
                    <a:cubicBezTo>
                      <a:pt x="589863" y="407054"/>
                      <a:pt x="597032" y="410701"/>
                      <a:pt x="599227" y="417373"/>
                    </a:cubicBezTo>
                    <a:cubicBezTo>
                      <a:pt x="601410" y="424032"/>
                      <a:pt x="597789" y="431202"/>
                      <a:pt x="591117" y="433397"/>
                    </a:cubicBezTo>
                    <a:cubicBezTo>
                      <a:pt x="578769" y="437452"/>
                      <a:pt x="565579" y="441171"/>
                      <a:pt x="551833" y="444603"/>
                    </a:cubicBezTo>
                    <a:cubicBezTo>
                      <a:pt x="551672" y="444735"/>
                      <a:pt x="551598" y="444929"/>
                      <a:pt x="551429" y="445056"/>
                    </a:cubicBezTo>
                    <a:lnTo>
                      <a:pt x="526575" y="463696"/>
                    </a:lnTo>
                    <a:lnTo>
                      <a:pt x="552434" y="470827"/>
                    </a:lnTo>
                    <a:cubicBezTo>
                      <a:pt x="558003" y="472365"/>
                      <a:pt x="561835" y="477450"/>
                      <a:pt x="561761" y="483218"/>
                    </a:cubicBezTo>
                    <a:cubicBezTo>
                      <a:pt x="561686" y="488998"/>
                      <a:pt x="557743" y="493995"/>
                      <a:pt x="552136" y="495384"/>
                    </a:cubicBezTo>
                    <a:cubicBezTo>
                      <a:pt x="488052" y="511408"/>
                      <a:pt x="412323" y="519867"/>
                      <a:pt x="333159" y="519867"/>
                    </a:cubicBezTo>
                    <a:cubicBezTo>
                      <a:pt x="327566" y="519867"/>
                      <a:pt x="322629" y="516207"/>
                      <a:pt x="321005" y="510850"/>
                    </a:cubicBezTo>
                    <a:cubicBezTo>
                      <a:pt x="319381" y="505492"/>
                      <a:pt x="321464" y="499701"/>
                      <a:pt x="326115" y="496599"/>
                    </a:cubicBezTo>
                    <a:cubicBezTo>
                      <a:pt x="330184" y="493882"/>
                      <a:pt x="330035" y="489852"/>
                      <a:pt x="329787" y="488252"/>
                    </a:cubicBezTo>
                    <a:cubicBezTo>
                      <a:pt x="329540" y="486639"/>
                      <a:pt x="328447" y="482744"/>
                      <a:pt x="323734" y="481405"/>
                    </a:cubicBezTo>
                    <a:lnTo>
                      <a:pt x="254219" y="466038"/>
                    </a:lnTo>
                    <a:cubicBezTo>
                      <a:pt x="254116" y="466014"/>
                      <a:pt x="254041" y="465939"/>
                      <a:pt x="253938" y="465914"/>
                    </a:cubicBezTo>
                    <a:cubicBezTo>
                      <a:pt x="224350" y="463698"/>
                      <a:pt x="195517" y="460380"/>
                      <a:pt x="168315" y="455813"/>
                    </a:cubicBezTo>
                    <a:cubicBezTo>
                      <a:pt x="168164" y="460213"/>
                      <a:pt x="168061" y="464626"/>
                      <a:pt x="168061" y="469065"/>
                    </a:cubicBezTo>
                    <a:cubicBezTo>
                      <a:pt x="168061" y="555115"/>
                      <a:pt x="196653" y="634440"/>
                      <a:pt x="244785" y="698203"/>
                    </a:cubicBezTo>
                    <a:cubicBezTo>
                      <a:pt x="274271" y="684776"/>
                      <a:pt x="304606" y="671149"/>
                      <a:pt x="333694" y="672278"/>
                    </a:cubicBezTo>
                    <a:cubicBezTo>
                      <a:pt x="379446" y="674287"/>
                      <a:pt x="402825" y="661376"/>
                      <a:pt x="403049" y="661240"/>
                    </a:cubicBezTo>
                    <a:cubicBezTo>
                      <a:pt x="409126" y="657854"/>
                      <a:pt x="416878" y="659938"/>
                      <a:pt x="420338" y="665977"/>
                    </a:cubicBezTo>
                    <a:cubicBezTo>
                      <a:pt x="423799" y="672030"/>
                      <a:pt x="421789" y="679718"/>
                      <a:pt x="415761" y="683228"/>
                    </a:cubicBezTo>
                    <a:cubicBezTo>
                      <a:pt x="414596" y="683924"/>
                      <a:pt x="386702" y="699972"/>
                      <a:pt x="332629" y="697652"/>
                    </a:cubicBezTo>
                    <a:cubicBezTo>
                      <a:pt x="311291" y="696563"/>
                      <a:pt x="286147" y="707314"/>
                      <a:pt x="261293" y="718599"/>
                    </a:cubicBezTo>
                    <a:cubicBezTo>
                      <a:pt x="261293" y="718599"/>
                      <a:pt x="261295" y="718601"/>
                      <a:pt x="261296" y="718603"/>
                    </a:cubicBezTo>
                    <a:cubicBezTo>
                      <a:pt x="261295" y="718604"/>
                      <a:pt x="261293" y="718604"/>
                      <a:pt x="261290" y="718606"/>
                    </a:cubicBezTo>
                    <a:cubicBezTo>
                      <a:pt x="269462" y="728016"/>
                      <a:pt x="278084" y="737029"/>
                      <a:pt x="287128" y="745598"/>
                    </a:cubicBezTo>
                    <a:cubicBezTo>
                      <a:pt x="266714" y="743137"/>
                      <a:pt x="246802" y="739057"/>
                      <a:pt x="227513" y="733503"/>
                    </a:cubicBezTo>
                    <a:cubicBezTo>
                      <a:pt x="227511" y="733503"/>
                      <a:pt x="227508" y="733504"/>
                      <a:pt x="227506" y="733506"/>
                    </a:cubicBezTo>
                    <a:cubicBezTo>
                      <a:pt x="227451" y="733490"/>
                      <a:pt x="227395" y="733471"/>
                      <a:pt x="227340" y="733455"/>
                    </a:cubicBezTo>
                    <a:cubicBezTo>
                      <a:pt x="224152" y="732536"/>
                      <a:pt x="220982" y="731572"/>
                      <a:pt x="217827" y="730572"/>
                    </a:cubicBezTo>
                    <a:cubicBezTo>
                      <a:pt x="215865" y="729955"/>
                      <a:pt x="213920" y="729301"/>
                      <a:pt x="211973" y="728655"/>
                    </a:cubicBezTo>
                    <a:cubicBezTo>
                      <a:pt x="211220" y="728402"/>
                      <a:pt x="210466" y="728156"/>
                      <a:pt x="209717" y="727901"/>
                    </a:cubicBezTo>
                    <a:cubicBezTo>
                      <a:pt x="201176" y="725008"/>
                      <a:pt x="192754" y="721863"/>
                      <a:pt x="184510" y="718368"/>
                    </a:cubicBezTo>
                    <a:cubicBezTo>
                      <a:pt x="184598" y="718371"/>
                      <a:pt x="184693" y="718363"/>
                      <a:pt x="184782" y="718364"/>
                    </a:cubicBezTo>
                    <a:cubicBezTo>
                      <a:pt x="106240" y="685132"/>
                      <a:pt x="41158" y="626335"/>
                      <a:pt x="0" y="552388"/>
                    </a:cubicBezTo>
                    <a:cubicBezTo>
                      <a:pt x="65045" y="669331"/>
                      <a:pt x="189851" y="748467"/>
                      <a:pt x="333159" y="748467"/>
                    </a:cubicBezTo>
                    <a:cubicBezTo>
                      <a:pt x="543579" y="748467"/>
                      <a:pt x="714159" y="577887"/>
                      <a:pt x="714159" y="367467"/>
                    </a:cubicBezTo>
                    <a:cubicBezTo>
                      <a:pt x="714159" y="191981"/>
                      <a:pt x="595508" y="44233"/>
                      <a:pt x="434062" y="0"/>
                    </a:cubicBezTo>
                    <a:close/>
                    <a:moveTo>
                      <a:pt x="383959" y="354767"/>
                    </a:moveTo>
                    <a:cubicBezTo>
                      <a:pt x="383550" y="354792"/>
                      <a:pt x="382880" y="354754"/>
                      <a:pt x="382335" y="354754"/>
                    </a:cubicBezTo>
                    <a:cubicBezTo>
                      <a:pt x="364190" y="354754"/>
                      <a:pt x="353016" y="360459"/>
                      <a:pt x="340117" y="367044"/>
                    </a:cubicBezTo>
                    <a:cubicBezTo>
                      <a:pt x="326412" y="374039"/>
                      <a:pt x="311256" y="381778"/>
                      <a:pt x="287928" y="381778"/>
                    </a:cubicBezTo>
                    <a:cubicBezTo>
                      <a:pt x="281751" y="381778"/>
                      <a:pt x="275017" y="381232"/>
                      <a:pt x="267576" y="379992"/>
                    </a:cubicBezTo>
                    <a:cubicBezTo>
                      <a:pt x="260656" y="378838"/>
                      <a:pt x="255980" y="372289"/>
                      <a:pt x="257134" y="365382"/>
                    </a:cubicBezTo>
                    <a:cubicBezTo>
                      <a:pt x="258275" y="358462"/>
                      <a:pt x="264798" y="353711"/>
                      <a:pt x="271744" y="354940"/>
                    </a:cubicBezTo>
                    <a:cubicBezTo>
                      <a:pt x="299066" y="359467"/>
                      <a:pt x="312722" y="352509"/>
                      <a:pt x="328571" y="344422"/>
                    </a:cubicBezTo>
                    <a:cubicBezTo>
                      <a:pt x="342760" y="337168"/>
                      <a:pt x="358324" y="328635"/>
                      <a:pt x="384170" y="329367"/>
                    </a:cubicBezTo>
                    <a:cubicBezTo>
                      <a:pt x="391177" y="329478"/>
                      <a:pt x="396772" y="335258"/>
                      <a:pt x="396659" y="342278"/>
                    </a:cubicBezTo>
                    <a:cubicBezTo>
                      <a:pt x="396548" y="349210"/>
                      <a:pt x="390879" y="354767"/>
                      <a:pt x="383959" y="354767"/>
                    </a:cubicBezTo>
                    <a:close/>
                    <a:moveTo>
                      <a:pt x="482843" y="337217"/>
                    </a:moveTo>
                    <a:cubicBezTo>
                      <a:pt x="471445" y="351728"/>
                      <a:pt x="443676" y="354308"/>
                      <a:pt x="435442" y="354754"/>
                    </a:cubicBezTo>
                    <a:cubicBezTo>
                      <a:pt x="435205" y="354767"/>
                      <a:pt x="434983" y="354767"/>
                      <a:pt x="434746" y="354767"/>
                    </a:cubicBezTo>
                    <a:cubicBezTo>
                      <a:pt x="428049" y="354767"/>
                      <a:pt x="422456" y="349533"/>
                      <a:pt x="422083" y="342760"/>
                    </a:cubicBezTo>
                    <a:cubicBezTo>
                      <a:pt x="421699" y="335766"/>
                      <a:pt x="427057" y="329775"/>
                      <a:pt x="434051" y="329390"/>
                    </a:cubicBezTo>
                    <a:cubicBezTo>
                      <a:pt x="446230" y="328695"/>
                      <a:pt x="460232" y="324876"/>
                      <a:pt x="462874" y="321515"/>
                    </a:cubicBezTo>
                    <a:cubicBezTo>
                      <a:pt x="467203" y="316008"/>
                      <a:pt x="475177" y="315028"/>
                      <a:pt x="480708" y="319381"/>
                    </a:cubicBezTo>
                    <a:cubicBezTo>
                      <a:pt x="486216" y="323710"/>
                      <a:pt x="487183" y="331699"/>
                      <a:pt x="482843" y="337217"/>
                    </a:cubicBezTo>
                    <a:close/>
                    <a:moveTo>
                      <a:pt x="278676" y="516058"/>
                    </a:moveTo>
                    <a:cubicBezTo>
                      <a:pt x="276258" y="518465"/>
                      <a:pt x="272958" y="519865"/>
                      <a:pt x="269659" y="519865"/>
                    </a:cubicBezTo>
                    <a:cubicBezTo>
                      <a:pt x="266360" y="519865"/>
                      <a:pt x="263049" y="518463"/>
                      <a:pt x="260642" y="516182"/>
                    </a:cubicBezTo>
                    <a:cubicBezTo>
                      <a:pt x="258348" y="513764"/>
                      <a:pt x="256959" y="510464"/>
                      <a:pt x="256959" y="507165"/>
                    </a:cubicBezTo>
                    <a:cubicBezTo>
                      <a:pt x="256959" y="503866"/>
                      <a:pt x="258348" y="500555"/>
                      <a:pt x="260642" y="498148"/>
                    </a:cubicBezTo>
                    <a:cubicBezTo>
                      <a:pt x="265343" y="493447"/>
                      <a:pt x="273850" y="493447"/>
                      <a:pt x="278675" y="498148"/>
                    </a:cubicBezTo>
                    <a:cubicBezTo>
                      <a:pt x="281081" y="500555"/>
                      <a:pt x="282358" y="503866"/>
                      <a:pt x="282358" y="507165"/>
                    </a:cubicBezTo>
                    <a:cubicBezTo>
                      <a:pt x="282358" y="510464"/>
                      <a:pt x="281081" y="513764"/>
                      <a:pt x="278676" y="516058"/>
                    </a:cubicBezTo>
                    <a:close/>
                    <a:moveTo>
                      <a:pt x="443775" y="579558"/>
                    </a:moveTo>
                    <a:cubicBezTo>
                      <a:pt x="441357" y="581965"/>
                      <a:pt x="438056" y="583365"/>
                      <a:pt x="434758" y="583365"/>
                    </a:cubicBezTo>
                    <a:cubicBezTo>
                      <a:pt x="431459" y="583365"/>
                      <a:pt x="428147" y="581963"/>
                      <a:pt x="425741" y="579682"/>
                    </a:cubicBezTo>
                    <a:cubicBezTo>
                      <a:pt x="423447" y="577264"/>
                      <a:pt x="422058" y="573964"/>
                      <a:pt x="422058" y="570665"/>
                    </a:cubicBezTo>
                    <a:cubicBezTo>
                      <a:pt x="422058" y="567366"/>
                      <a:pt x="423447" y="564055"/>
                      <a:pt x="425741" y="561648"/>
                    </a:cubicBezTo>
                    <a:cubicBezTo>
                      <a:pt x="430441" y="556947"/>
                      <a:pt x="438949" y="556947"/>
                      <a:pt x="443773" y="561648"/>
                    </a:cubicBezTo>
                    <a:cubicBezTo>
                      <a:pt x="446180" y="564055"/>
                      <a:pt x="447456" y="567366"/>
                      <a:pt x="447456" y="570665"/>
                    </a:cubicBezTo>
                    <a:cubicBezTo>
                      <a:pt x="447456" y="573964"/>
                      <a:pt x="446181" y="577264"/>
                      <a:pt x="443775" y="579558"/>
                    </a:cubicBezTo>
                    <a:close/>
                    <a:moveTo>
                      <a:pt x="545375" y="300001"/>
                    </a:moveTo>
                    <a:cubicBezTo>
                      <a:pt x="542957" y="302408"/>
                      <a:pt x="539656" y="303808"/>
                      <a:pt x="536358" y="303808"/>
                    </a:cubicBezTo>
                    <a:cubicBezTo>
                      <a:pt x="533059" y="303808"/>
                      <a:pt x="529747" y="302406"/>
                      <a:pt x="527341" y="300125"/>
                    </a:cubicBezTo>
                    <a:cubicBezTo>
                      <a:pt x="525047" y="297707"/>
                      <a:pt x="523658" y="294407"/>
                      <a:pt x="523658" y="291108"/>
                    </a:cubicBezTo>
                    <a:cubicBezTo>
                      <a:pt x="523658" y="287809"/>
                      <a:pt x="525047" y="284497"/>
                      <a:pt x="527341" y="282091"/>
                    </a:cubicBezTo>
                    <a:cubicBezTo>
                      <a:pt x="532041" y="277390"/>
                      <a:pt x="540549" y="277390"/>
                      <a:pt x="545373" y="282091"/>
                    </a:cubicBezTo>
                    <a:cubicBezTo>
                      <a:pt x="547780" y="284497"/>
                      <a:pt x="549056" y="287809"/>
                      <a:pt x="549056" y="291108"/>
                    </a:cubicBezTo>
                    <a:cubicBezTo>
                      <a:pt x="549056" y="294407"/>
                      <a:pt x="547781" y="297707"/>
                      <a:pt x="545375" y="300001"/>
                    </a:cubicBezTo>
                    <a:close/>
                    <a:moveTo>
                      <a:pt x="596175" y="350958"/>
                    </a:moveTo>
                    <a:cubicBezTo>
                      <a:pt x="593757" y="353365"/>
                      <a:pt x="590456" y="354765"/>
                      <a:pt x="587158" y="354765"/>
                    </a:cubicBezTo>
                    <a:cubicBezTo>
                      <a:pt x="583859" y="354765"/>
                      <a:pt x="580547" y="353363"/>
                      <a:pt x="578141" y="351082"/>
                    </a:cubicBezTo>
                    <a:cubicBezTo>
                      <a:pt x="575847" y="348664"/>
                      <a:pt x="574458" y="345364"/>
                      <a:pt x="574458" y="342065"/>
                    </a:cubicBezTo>
                    <a:cubicBezTo>
                      <a:pt x="574458" y="338766"/>
                      <a:pt x="575847" y="335455"/>
                      <a:pt x="578141" y="333048"/>
                    </a:cubicBezTo>
                    <a:cubicBezTo>
                      <a:pt x="582841" y="328347"/>
                      <a:pt x="591349" y="328347"/>
                      <a:pt x="596173" y="333048"/>
                    </a:cubicBezTo>
                    <a:cubicBezTo>
                      <a:pt x="598580" y="335455"/>
                      <a:pt x="599856" y="338766"/>
                      <a:pt x="599856" y="342065"/>
                    </a:cubicBezTo>
                    <a:cubicBezTo>
                      <a:pt x="599856" y="345364"/>
                      <a:pt x="598581" y="348664"/>
                      <a:pt x="596175" y="350958"/>
                    </a:cubicBezTo>
                    <a:close/>
                    <a:moveTo>
                      <a:pt x="539174" y="193685"/>
                    </a:moveTo>
                    <a:cubicBezTo>
                      <a:pt x="538218" y="193908"/>
                      <a:pt x="537277" y="194007"/>
                      <a:pt x="536334" y="194007"/>
                    </a:cubicBezTo>
                    <a:cubicBezTo>
                      <a:pt x="530543" y="194007"/>
                      <a:pt x="525309" y="190025"/>
                      <a:pt x="523969" y="184134"/>
                    </a:cubicBezTo>
                    <a:cubicBezTo>
                      <a:pt x="522407" y="177300"/>
                      <a:pt x="526672" y="170491"/>
                      <a:pt x="533519" y="168929"/>
                    </a:cubicBezTo>
                    <a:cubicBezTo>
                      <a:pt x="572902" y="159925"/>
                      <a:pt x="607065" y="148820"/>
                      <a:pt x="635748" y="136047"/>
                    </a:cubicBezTo>
                    <a:cubicBezTo>
                      <a:pt x="641010" y="142918"/>
                      <a:pt x="646054" y="149958"/>
                      <a:pt x="650846" y="157185"/>
                    </a:cubicBezTo>
                    <a:cubicBezTo>
                      <a:pt x="619727" y="171533"/>
                      <a:pt x="582268" y="183842"/>
                      <a:pt x="539174" y="193685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5" name="Freeform: Shape 464">
                <a:extLst>
                  <a:ext uri="{FF2B5EF4-FFF2-40B4-BE49-F238E27FC236}">
                    <a16:creationId xmlns:a16="http://schemas.microsoft.com/office/drawing/2014/main" id="{1171E637-70A6-48D1-A93C-FFDB6EFE0C2F}"/>
                  </a:ext>
                </a:extLst>
              </p:cNvPr>
              <p:cNvSpPr/>
              <p:nvPr/>
            </p:nvSpPr>
            <p:spPr>
              <a:xfrm>
                <a:off x="4877953" y="6504943"/>
                <a:ext cx="3254" cy="6356"/>
              </a:xfrm>
              <a:custGeom>
                <a:avLst/>
                <a:gdLst>
                  <a:gd name="connsiteX0" fmla="*/ 3254 w 3254"/>
                  <a:gd name="connsiteY0" fmla="*/ 6356 h 6356"/>
                  <a:gd name="connsiteX1" fmla="*/ 0 w 3254"/>
                  <a:gd name="connsiteY1" fmla="*/ 0 h 6356"/>
                  <a:gd name="connsiteX2" fmla="*/ 3254 w 3254"/>
                  <a:gd name="connsiteY2" fmla="*/ 6356 h 6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4" h="6356">
                    <a:moveTo>
                      <a:pt x="3254" y="6356"/>
                    </a:moveTo>
                    <a:cubicBezTo>
                      <a:pt x="2149" y="4250"/>
                      <a:pt x="1067" y="2129"/>
                      <a:pt x="0" y="0"/>
                    </a:cubicBezTo>
                    <a:cubicBezTo>
                      <a:pt x="1067" y="2130"/>
                      <a:pt x="2151" y="4250"/>
                      <a:pt x="3254" y="635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6" name="Freeform: Shape 465">
                <a:extLst>
                  <a:ext uri="{FF2B5EF4-FFF2-40B4-BE49-F238E27FC236}">
                    <a16:creationId xmlns:a16="http://schemas.microsoft.com/office/drawing/2014/main" id="{20216075-4088-48F0-8409-19584F8CCAAB}"/>
                  </a:ext>
                </a:extLst>
              </p:cNvPr>
              <p:cNvSpPr/>
              <p:nvPr/>
            </p:nvSpPr>
            <p:spPr>
              <a:xfrm>
                <a:off x="4881812" y="6512446"/>
                <a:ext cx="3602" cy="6664"/>
              </a:xfrm>
              <a:custGeom>
                <a:avLst/>
                <a:gdLst>
                  <a:gd name="connsiteX0" fmla="*/ 3602 w 3602"/>
                  <a:gd name="connsiteY0" fmla="*/ 6664 h 6664"/>
                  <a:gd name="connsiteX1" fmla="*/ 0 w 3602"/>
                  <a:gd name="connsiteY1" fmla="*/ 0 h 6664"/>
                  <a:gd name="connsiteX2" fmla="*/ 3602 w 3602"/>
                  <a:gd name="connsiteY2" fmla="*/ 6664 h 6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2" h="6664">
                    <a:moveTo>
                      <a:pt x="3602" y="6664"/>
                    </a:moveTo>
                    <a:cubicBezTo>
                      <a:pt x="2378" y="4456"/>
                      <a:pt x="1181" y="2234"/>
                      <a:pt x="0" y="0"/>
                    </a:cubicBezTo>
                    <a:cubicBezTo>
                      <a:pt x="1180" y="2234"/>
                      <a:pt x="2380" y="4456"/>
                      <a:pt x="3602" y="6664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7" name="Freeform: Shape 466">
                <a:extLst>
                  <a:ext uri="{FF2B5EF4-FFF2-40B4-BE49-F238E27FC236}">
                    <a16:creationId xmlns:a16="http://schemas.microsoft.com/office/drawing/2014/main" id="{8396E71A-E4E6-445B-84B2-4012493F79C9}"/>
                  </a:ext>
                </a:extLst>
              </p:cNvPr>
              <p:cNvSpPr/>
              <p:nvPr/>
            </p:nvSpPr>
            <p:spPr>
              <a:xfrm>
                <a:off x="4841998" y="6390721"/>
                <a:ext cx="657" cy="4286"/>
              </a:xfrm>
              <a:custGeom>
                <a:avLst/>
                <a:gdLst>
                  <a:gd name="connsiteX0" fmla="*/ 657 w 657"/>
                  <a:gd name="connsiteY0" fmla="*/ 4286 h 4286"/>
                  <a:gd name="connsiteX1" fmla="*/ 0 w 657"/>
                  <a:gd name="connsiteY1" fmla="*/ 0 h 4286"/>
                  <a:gd name="connsiteX2" fmla="*/ 657 w 657"/>
                  <a:gd name="connsiteY2" fmla="*/ 4286 h 4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" h="4286">
                    <a:moveTo>
                      <a:pt x="657" y="4286"/>
                    </a:moveTo>
                    <a:cubicBezTo>
                      <a:pt x="430" y="2861"/>
                      <a:pt x="211" y="1432"/>
                      <a:pt x="0" y="0"/>
                    </a:cubicBezTo>
                    <a:cubicBezTo>
                      <a:pt x="211" y="1432"/>
                      <a:pt x="430" y="2861"/>
                      <a:pt x="657" y="428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8" name="Freeform: Shape 467">
                <a:extLst>
                  <a:ext uri="{FF2B5EF4-FFF2-40B4-BE49-F238E27FC236}">
                    <a16:creationId xmlns:a16="http://schemas.microsoft.com/office/drawing/2014/main" id="{53714366-2F0B-40DB-A4B9-75510879B8DE}"/>
                  </a:ext>
                </a:extLst>
              </p:cNvPr>
              <p:cNvSpPr/>
              <p:nvPr/>
            </p:nvSpPr>
            <p:spPr>
              <a:xfrm>
                <a:off x="5275514" y="5957951"/>
                <a:ext cx="6429" cy="1028"/>
              </a:xfrm>
              <a:custGeom>
                <a:avLst/>
                <a:gdLst>
                  <a:gd name="connsiteX0" fmla="*/ 0 w 6429"/>
                  <a:gd name="connsiteY0" fmla="*/ 0 h 1028"/>
                  <a:gd name="connsiteX1" fmla="*/ 6429 w 6429"/>
                  <a:gd name="connsiteY1" fmla="*/ 1029 h 1028"/>
                  <a:gd name="connsiteX2" fmla="*/ 0 w 6429"/>
                  <a:gd name="connsiteY2" fmla="*/ 0 h 1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" h="1028">
                    <a:moveTo>
                      <a:pt x="0" y="0"/>
                    </a:moveTo>
                    <a:cubicBezTo>
                      <a:pt x="2151" y="321"/>
                      <a:pt x="4291" y="672"/>
                      <a:pt x="6429" y="1029"/>
                    </a:cubicBezTo>
                    <a:cubicBezTo>
                      <a:pt x="4289" y="673"/>
                      <a:pt x="2149" y="321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9" name="Freeform: Shape 468">
                <a:extLst>
                  <a:ext uri="{FF2B5EF4-FFF2-40B4-BE49-F238E27FC236}">
                    <a16:creationId xmlns:a16="http://schemas.microsoft.com/office/drawing/2014/main" id="{E78143ED-98D5-46EF-8C32-052A659703E0}"/>
                  </a:ext>
                </a:extLst>
              </p:cNvPr>
              <p:cNvSpPr/>
              <p:nvPr/>
            </p:nvSpPr>
            <p:spPr>
              <a:xfrm>
                <a:off x="5284608" y="5959423"/>
                <a:ext cx="6861" cy="1269"/>
              </a:xfrm>
              <a:custGeom>
                <a:avLst/>
                <a:gdLst>
                  <a:gd name="connsiteX0" fmla="*/ 0 w 6861"/>
                  <a:gd name="connsiteY0" fmla="*/ 0 h 1269"/>
                  <a:gd name="connsiteX1" fmla="*/ 6861 w 6861"/>
                  <a:gd name="connsiteY1" fmla="*/ 1270 h 1269"/>
                  <a:gd name="connsiteX2" fmla="*/ 0 w 6861"/>
                  <a:gd name="connsiteY2" fmla="*/ 0 h 1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61" h="1269">
                    <a:moveTo>
                      <a:pt x="0" y="0"/>
                    </a:moveTo>
                    <a:cubicBezTo>
                      <a:pt x="2295" y="400"/>
                      <a:pt x="4580" y="829"/>
                      <a:pt x="6861" y="1270"/>
                    </a:cubicBezTo>
                    <a:cubicBezTo>
                      <a:pt x="4580" y="830"/>
                      <a:pt x="2295" y="398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0" name="Freeform: Shape 469">
                <a:extLst>
                  <a:ext uri="{FF2B5EF4-FFF2-40B4-BE49-F238E27FC236}">
                    <a16:creationId xmlns:a16="http://schemas.microsoft.com/office/drawing/2014/main" id="{7548538B-1BF7-4AF2-AE6B-ACA60E40515D}"/>
                  </a:ext>
                </a:extLst>
              </p:cNvPr>
              <p:cNvSpPr/>
              <p:nvPr/>
            </p:nvSpPr>
            <p:spPr>
              <a:xfrm>
                <a:off x="4838364" y="6353667"/>
                <a:ext cx="222" cy="3775"/>
              </a:xfrm>
              <a:custGeom>
                <a:avLst/>
                <a:gdLst>
                  <a:gd name="connsiteX0" fmla="*/ 222 w 222"/>
                  <a:gd name="connsiteY0" fmla="*/ 3775 h 3775"/>
                  <a:gd name="connsiteX1" fmla="*/ 0 w 222"/>
                  <a:gd name="connsiteY1" fmla="*/ 0 h 3775"/>
                  <a:gd name="connsiteX2" fmla="*/ 222 w 222"/>
                  <a:gd name="connsiteY2" fmla="*/ 3775 h 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" h="3775">
                    <a:moveTo>
                      <a:pt x="222" y="3775"/>
                    </a:moveTo>
                    <a:cubicBezTo>
                      <a:pt x="148" y="2516"/>
                      <a:pt x="62" y="1262"/>
                      <a:pt x="0" y="0"/>
                    </a:cubicBezTo>
                    <a:cubicBezTo>
                      <a:pt x="62" y="1262"/>
                      <a:pt x="149" y="2516"/>
                      <a:pt x="222" y="3775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1" name="Freeform: Shape 470">
                <a:extLst>
                  <a:ext uri="{FF2B5EF4-FFF2-40B4-BE49-F238E27FC236}">
                    <a16:creationId xmlns:a16="http://schemas.microsoft.com/office/drawing/2014/main" id="{77B9EED3-252B-4A25-B1BC-7D92AD002066}"/>
                  </a:ext>
                </a:extLst>
              </p:cNvPr>
              <p:cNvSpPr/>
              <p:nvPr/>
            </p:nvSpPr>
            <p:spPr>
              <a:xfrm>
                <a:off x="4838016" y="6344241"/>
                <a:ext cx="111" cy="3176"/>
              </a:xfrm>
              <a:custGeom>
                <a:avLst/>
                <a:gdLst>
                  <a:gd name="connsiteX0" fmla="*/ 111 w 111"/>
                  <a:gd name="connsiteY0" fmla="*/ 3177 h 3176"/>
                  <a:gd name="connsiteX1" fmla="*/ 0 w 111"/>
                  <a:gd name="connsiteY1" fmla="*/ 0 h 3176"/>
                  <a:gd name="connsiteX2" fmla="*/ 111 w 111"/>
                  <a:gd name="connsiteY2" fmla="*/ 3177 h 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" h="3176">
                    <a:moveTo>
                      <a:pt x="111" y="3177"/>
                    </a:moveTo>
                    <a:cubicBezTo>
                      <a:pt x="76" y="2118"/>
                      <a:pt x="25" y="1062"/>
                      <a:pt x="0" y="0"/>
                    </a:cubicBezTo>
                    <a:cubicBezTo>
                      <a:pt x="25" y="1060"/>
                      <a:pt x="76" y="2116"/>
                      <a:pt x="111" y="3177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2" name="Freeform: Shape 471">
                <a:extLst>
                  <a:ext uri="{FF2B5EF4-FFF2-40B4-BE49-F238E27FC236}">
                    <a16:creationId xmlns:a16="http://schemas.microsoft.com/office/drawing/2014/main" id="{1963FB00-0759-40E2-B763-3C080A3E0ED4}"/>
                  </a:ext>
                </a:extLst>
              </p:cNvPr>
              <p:cNvSpPr/>
              <p:nvPr/>
            </p:nvSpPr>
            <p:spPr>
              <a:xfrm>
                <a:off x="5266314" y="5956694"/>
                <a:ext cx="6003" cy="811"/>
              </a:xfrm>
              <a:custGeom>
                <a:avLst/>
                <a:gdLst>
                  <a:gd name="connsiteX0" fmla="*/ 0 w 6003"/>
                  <a:gd name="connsiteY0" fmla="*/ 0 h 811"/>
                  <a:gd name="connsiteX1" fmla="*/ 6004 w 6003"/>
                  <a:gd name="connsiteY1" fmla="*/ 811 h 811"/>
                  <a:gd name="connsiteX2" fmla="*/ 0 w 6003"/>
                  <a:gd name="connsiteY2" fmla="*/ 0 h 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3" h="811">
                    <a:moveTo>
                      <a:pt x="0" y="0"/>
                    </a:moveTo>
                    <a:cubicBezTo>
                      <a:pt x="2008" y="249"/>
                      <a:pt x="4005" y="530"/>
                      <a:pt x="6004" y="811"/>
                    </a:cubicBezTo>
                    <a:cubicBezTo>
                      <a:pt x="4005" y="530"/>
                      <a:pt x="2008" y="249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3" name="Freeform: Shape 472">
                <a:extLst>
                  <a:ext uri="{FF2B5EF4-FFF2-40B4-BE49-F238E27FC236}">
                    <a16:creationId xmlns:a16="http://schemas.microsoft.com/office/drawing/2014/main" id="{ABC6D5DE-E34E-479A-842F-924AA4011A40}"/>
                  </a:ext>
                </a:extLst>
              </p:cNvPr>
              <p:cNvSpPr/>
              <p:nvPr/>
            </p:nvSpPr>
            <p:spPr>
              <a:xfrm>
                <a:off x="5228548" y="5953881"/>
                <a:ext cx="3632" cy="133"/>
              </a:xfrm>
              <a:custGeom>
                <a:avLst/>
                <a:gdLst>
                  <a:gd name="connsiteX0" fmla="*/ 0 w 3632"/>
                  <a:gd name="connsiteY0" fmla="*/ 0 h 133"/>
                  <a:gd name="connsiteX1" fmla="*/ 3632 w 3632"/>
                  <a:gd name="connsiteY1" fmla="*/ 133 h 133"/>
                  <a:gd name="connsiteX2" fmla="*/ 0 w 3632"/>
                  <a:gd name="connsiteY2" fmla="*/ 0 h 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32" h="133">
                    <a:moveTo>
                      <a:pt x="0" y="0"/>
                    </a:moveTo>
                    <a:cubicBezTo>
                      <a:pt x="1214" y="30"/>
                      <a:pt x="2421" y="92"/>
                      <a:pt x="3632" y="133"/>
                    </a:cubicBezTo>
                    <a:cubicBezTo>
                      <a:pt x="2421" y="92"/>
                      <a:pt x="1214" y="30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4" name="Freeform: Shape 473">
                <a:extLst>
                  <a:ext uri="{FF2B5EF4-FFF2-40B4-BE49-F238E27FC236}">
                    <a16:creationId xmlns:a16="http://schemas.microsoft.com/office/drawing/2014/main" id="{9F0D5C29-7D78-4169-9FB4-165FDBAB8993}"/>
                  </a:ext>
                </a:extLst>
              </p:cNvPr>
              <p:cNvSpPr/>
              <p:nvPr/>
            </p:nvSpPr>
            <p:spPr>
              <a:xfrm>
                <a:off x="5238120" y="5954240"/>
                <a:ext cx="4540" cy="277"/>
              </a:xfrm>
              <a:custGeom>
                <a:avLst/>
                <a:gdLst>
                  <a:gd name="connsiteX0" fmla="*/ 0 w 4540"/>
                  <a:gd name="connsiteY0" fmla="*/ 0 h 277"/>
                  <a:gd name="connsiteX1" fmla="*/ 4540 w 4540"/>
                  <a:gd name="connsiteY1" fmla="*/ 278 h 277"/>
                  <a:gd name="connsiteX2" fmla="*/ 0 w 4540"/>
                  <a:gd name="connsiteY2" fmla="*/ 0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0" h="277">
                    <a:moveTo>
                      <a:pt x="0" y="0"/>
                    </a:moveTo>
                    <a:cubicBezTo>
                      <a:pt x="1518" y="76"/>
                      <a:pt x="3027" y="184"/>
                      <a:pt x="4540" y="278"/>
                    </a:cubicBezTo>
                    <a:cubicBezTo>
                      <a:pt x="3027" y="186"/>
                      <a:pt x="1519" y="7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5" name="Freeform: Shape 474">
                <a:extLst>
                  <a:ext uri="{FF2B5EF4-FFF2-40B4-BE49-F238E27FC236}">
                    <a16:creationId xmlns:a16="http://schemas.microsoft.com/office/drawing/2014/main" id="{A556E770-0F22-464E-ADE0-F7633B07A7E7}"/>
                  </a:ext>
                </a:extLst>
              </p:cNvPr>
              <p:cNvSpPr/>
              <p:nvPr/>
            </p:nvSpPr>
            <p:spPr>
              <a:xfrm>
                <a:off x="5293589" y="5961098"/>
                <a:ext cx="7300" cy="1535"/>
              </a:xfrm>
              <a:custGeom>
                <a:avLst/>
                <a:gdLst>
                  <a:gd name="connsiteX0" fmla="*/ 0 w 7300"/>
                  <a:gd name="connsiteY0" fmla="*/ 0 h 1535"/>
                  <a:gd name="connsiteX1" fmla="*/ 7301 w 7300"/>
                  <a:gd name="connsiteY1" fmla="*/ 1535 h 1535"/>
                  <a:gd name="connsiteX2" fmla="*/ 0 w 7300"/>
                  <a:gd name="connsiteY2" fmla="*/ 0 h 1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0" h="1535">
                    <a:moveTo>
                      <a:pt x="0" y="0"/>
                    </a:moveTo>
                    <a:cubicBezTo>
                      <a:pt x="2443" y="486"/>
                      <a:pt x="4875" y="1002"/>
                      <a:pt x="7301" y="1535"/>
                    </a:cubicBezTo>
                    <a:cubicBezTo>
                      <a:pt x="4874" y="1003"/>
                      <a:pt x="2442" y="48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6" name="Freeform: Shape 475">
                <a:extLst>
                  <a:ext uri="{FF2B5EF4-FFF2-40B4-BE49-F238E27FC236}">
                    <a16:creationId xmlns:a16="http://schemas.microsoft.com/office/drawing/2014/main" id="{702305C5-0C71-471E-B132-8361EB07666A}"/>
                  </a:ext>
                </a:extLst>
              </p:cNvPr>
              <p:cNvSpPr/>
              <p:nvPr/>
            </p:nvSpPr>
            <p:spPr>
              <a:xfrm>
                <a:off x="5302454" y="5962974"/>
                <a:ext cx="7745" cy="1824"/>
              </a:xfrm>
              <a:custGeom>
                <a:avLst/>
                <a:gdLst>
                  <a:gd name="connsiteX0" fmla="*/ 0 w 7745"/>
                  <a:gd name="connsiteY0" fmla="*/ 0 h 1824"/>
                  <a:gd name="connsiteX1" fmla="*/ 7745 w 7745"/>
                  <a:gd name="connsiteY1" fmla="*/ 1824 h 1824"/>
                  <a:gd name="connsiteX2" fmla="*/ 0 w 7745"/>
                  <a:gd name="connsiteY2" fmla="*/ 0 h 1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45" h="1824">
                    <a:moveTo>
                      <a:pt x="0" y="0"/>
                    </a:moveTo>
                    <a:cubicBezTo>
                      <a:pt x="2592" y="581"/>
                      <a:pt x="5174" y="1191"/>
                      <a:pt x="7745" y="1824"/>
                    </a:cubicBezTo>
                    <a:cubicBezTo>
                      <a:pt x="5174" y="1192"/>
                      <a:pt x="2594" y="579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7" name="Freeform: Shape 476">
                <a:extLst>
                  <a:ext uri="{FF2B5EF4-FFF2-40B4-BE49-F238E27FC236}">
                    <a16:creationId xmlns:a16="http://schemas.microsoft.com/office/drawing/2014/main" id="{DF20741E-D0C9-47B2-8070-8863E65B4781}"/>
                  </a:ext>
                </a:extLst>
              </p:cNvPr>
              <p:cNvSpPr/>
              <p:nvPr/>
            </p:nvSpPr>
            <p:spPr>
              <a:xfrm>
                <a:off x="5311196" y="5965041"/>
                <a:ext cx="8226" cy="2147"/>
              </a:xfrm>
              <a:custGeom>
                <a:avLst/>
                <a:gdLst>
                  <a:gd name="connsiteX0" fmla="*/ 0 w 8226"/>
                  <a:gd name="connsiteY0" fmla="*/ 0 h 2147"/>
                  <a:gd name="connsiteX1" fmla="*/ 8226 w 8226"/>
                  <a:gd name="connsiteY1" fmla="*/ 2148 h 2147"/>
                  <a:gd name="connsiteX2" fmla="*/ 0 w 8226"/>
                  <a:gd name="connsiteY2" fmla="*/ 0 h 2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26" h="2147">
                    <a:moveTo>
                      <a:pt x="0" y="0"/>
                    </a:moveTo>
                    <a:cubicBezTo>
                      <a:pt x="2754" y="686"/>
                      <a:pt x="5496" y="1402"/>
                      <a:pt x="8226" y="2148"/>
                    </a:cubicBezTo>
                    <a:cubicBezTo>
                      <a:pt x="5496" y="1403"/>
                      <a:pt x="2754" y="68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8" name="Freeform: Shape 477">
                <a:extLst>
                  <a:ext uri="{FF2B5EF4-FFF2-40B4-BE49-F238E27FC236}">
                    <a16:creationId xmlns:a16="http://schemas.microsoft.com/office/drawing/2014/main" id="{3B6BDCE3-F9B2-4647-B375-8743E1F6E0B3}"/>
                  </a:ext>
                </a:extLst>
              </p:cNvPr>
              <p:cNvSpPr/>
              <p:nvPr/>
            </p:nvSpPr>
            <p:spPr>
              <a:xfrm>
                <a:off x="4840759" y="6381569"/>
                <a:ext cx="547" cy="4222"/>
              </a:xfrm>
              <a:custGeom>
                <a:avLst/>
                <a:gdLst>
                  <a:gd name="connsiteX0" fmla="*/ 548 w 547"/>
                  <a:gd name="connsiteY0" fmla="*/ 4223 h 4222"/>
                  <a:gd name="connsiteX1" fmla="*/ 0 w 547"/>
                  <a:gd name="connsiteY1" fmla="*/ 0 h 4222"/>
                  <a:gd name="connsiteX2" fmla="*/ 548 w 547"/>
                  <a:gd name="connsiteY2" fmla="*/ 4223 h 4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7" h="4222">
                    <a:moveTo>
                      <a:pt x="548" y="4223"/>
                    </a:moveTo>
                    <a:cubicBezTo>
                      <a:pt x="359" y="2816"/>
                      <a:pt x="173" y="1410"/>
                      <a:pt x="0" y="0"/>
                    </a:cubicBezTo>
                    <a:cubicBezTo>
                      <a:pt x="175" y="1410"/>
                      <a:pt x="360" y="2816"/>
                      <a:pt x="548" y="4223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9" name="Freeform: Shape 478">
                <a:extLst>
                  <a:ext uri="{FF2B5EF4-FFF2-40B4-BE49-F238E27FC236}">
                    <a16:creationId xmlns:a16="http://schemas.microsoft.com/office/drawing/2014/main" id="{2898F057-8DE7-48C9-89D5-ADF3C2904F62}"/>
                  </a:ext>
                </a:extLst>
              </p:cNvPr>
              <p:cNvSpPr/>
              <p:nvPr/>
            </p:nvSpPr>
            <p:spPr>
              <a:xfrm>
                <a:off x="4839740" y="6372335"/>
                <a:ext cx="438" cy="4141"/>
              </a:xfrm>
              <a:custGeom>
                <a:avLst/>
                <a:gdLst>
                  <a:gd name="connsiteX0" fmla="*/ 438 w 438"/>
                  <a:gd name="connsiteY0" fmla="*/ 4142 h 4141"/>
                  <a:gd name="connsiteX1" fmla="*/ 0 w 438"/>
                  <a:gd name="connsiteY1" fmla="*/ 0 h 4141"/>
                  <a:gd name="connsiteX2" fmla="*/ 438 w 438"/>
                  <a:gd name="connsiteY2" fmla="*/ 4142 h 4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" h="4141">
                    <a:moveTo>
                      <a:pt x="438" y="4142"/>
                    </a:moveTo>
                    <a:cubicBezTo>
                      <a:pt x="287" y="2762"/>
                      <a:pt x="135" y="1384"/>
                      <a:pt x="0" y="0"/>
                    </a:cubicBezTo>
                    <a:cubicBezTo>
                      <a:pt x="135" y="1384"/>
                      <a:pt x="287" y="2762"/>
                      <a:pt x="438" y="4142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0" name="Freeform: Shape 479">
                <a:extLst>
                  <a:ext uri="{FF2B5EF4-FFF2-40B4-BE49-F238E27FC236}">
                    <a16:creationId xmlns:a16="http://schemas.microsoft.com/office/drawing/2014/main" id="{D5C89CD6-1854-4725-B011-ABBB0D11C5D2}"/>
                  </a:ext>
                </a:extLst>
              </p:cNvPr>
              <p:cNvSpPr/>
              <p:nvPr/>
            </p:nvSpPr>
            <p:spPr>
              <a:xfrm>
                <a:off x="4838940" y="6363033"/>
                <a:ext cx="330" cy="4014"/>
              </a:xfrm>
              <a:custGeom>
                <a:avLst/>
                <a:gdLst>
                  <a:gd name="connsiteX0" fmla="*/ 330 w 330"/>
                  <a:gd name="connsiteY0" fmla="*/ 4015 h 4014"/>
                  <a:gd name="connsiteX1" fmla="*/ 0 w 330"/>
                  <a:gd name="connsiteY1" fmla="*/ 0 h 4014"/>
                  <a:gd name="connsiteX2" fmla="*/ 330 w 330"/>
                  <a:gd name="connsiteY2" fmla="*/ 4015 h 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" h="4014">
                    <a:moveTo>
                      <a:pt x="330" y="4015"/>
                    </a:moveTo>
                    <a:cubicBezTo>
                      <a:pt x="217" y="2677"/>
                      <a:pt x="98" y="1341"/>
                      <a:pt x="0" y="0"/>
                    </a:cubicBezTo>
                    <a:cubicBezTo>
                      <a:pt x="98" y="1341"/>
                      <a:pt x="219" y="2678"/>
                      <a:pt x="330" y="4015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1" name="Freeform: Shape 480">
                <a:extLst>
                  <a:ext uri="{FF2B5EF4-FFF2-40B4-BE49-F238E27FC236}">
                    <a16:creationId xmlns:a16="http://schemas.microsoft.com/office/drawing/2014/main" id="{B84B6FDB-043B-4814-B291-116C9805AA9E}"/>
                  </a:ext>
                </a:extLst>
              </p:cNvPr>
              <p:cNvSpPr/>
              <p:nvPr/>
            </p:nvSpPr>
            <p:spPr>
              <a:xfrm>
                <a:off x="5247612" y="5954832"/>
                <a:ext cx="5095" cy="438"/>
              </a:xfrm>
              <a:custGeom>
                <a:avLst/>
                <a:gdLst>
                  <a:gd name="connsiteX0" fmla="*/ 0 w 5095"/>
                  <a:gd name="connsiteY0" fmla="*/ 0 h 438"/>
                  <a:gd name="connsiteX1" fmla="*/ 5096 w 5095"/>
                  <a:gd name="connsiteY1" fmla="*/ 438 h 438"/>
                  <a:gd name="connsiteX2" fmla="*/ 0 w 5095"/>
                  <a:gd name="connsiteY2" fmla="*/ 0 h 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95" h="438">
                    <a:moveTo>
                      <a:pt x="0" y="0"/>
                    </a:moveTo>
                    <a:cubicBezTo>
                      <a:pt x="1703" y="127"/>
                      <a:pt x="3399" y="287"/>
                      <a:pt x="5096" y="438"/>
                    </a:cubicBezTo>
                    <a:cubicBezTo>
                      <a:pt x="3399" y="287"/>
                      <a:pt x="1703" y="127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2" name="Freeform: Shape 481">
                <a:extLst>
                  <a:ext uri="{FF2B5EF4-FFF2-40B4-BE49-F238E27FC236}">
                    <a16:creationId xmlns:a16="http://schemas.microsoft.com/office/drawing/2014/main" id="{4117FB57-1AE1-42F5-B713-697927427772}"/>
                  </a:ext>
                </a:extLst>
              </p:cNvPr>
              <p:cNvSpPr/>
              <p:nvPr/>
            </p:nvSpPr>
            <p:spPr>
              <a:xfrm>
                <a:off x="4849025" y="6426433"/>
                <a:ext cx="1142" cy="4570"/>
              </a:xfrm>
              <a:custGeom>
                <a:avLst/>
                <a:gdLst>
                  <a:gd name="connsiteX0" fmla="*/ 1143 w 1142"/>
                  <a:gd name="connsiteY0" fmla="*/ 4570 h 4570"/>
                  <a:gd name="connsiteX1" fmla="*/ 0 w 1142"/>
                  <a:gd name="connsiteY1" fmla="*/ 0 h 4570"/>
                  <a:gd name="connsiteX2" fmla="*/ 1143 w 1142"/>
                  <a:gd name="connsiteY2" fmla="*/ 4570 h 4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2" h="4570">
                    <a:moveTo>
                      <a:pt x="1143" y="4570"/>
                    </a:moveTo>
                    <a:cubicBezTo>
                      <a:pt x="748" y="3053"/>
                      <a:pt x="378" y="1526"/>
                      <a:pt x="0" y="0"/>
                    </a:cubicBezTo>
                    <a:cubicBezTo>
                      <a:pt x="378" y="1526"/>
                      <a:pt x="748" y="3053"/>
                      <a:pt x="1143" y="457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3" name="Freeform: Shape 482">
                <a:extLst>
                  <a:ext uri="{FF2B5EF4-FFF2-40B4-BE49-F238E27FC236}">
                    <a16:creationId xmlns:a16="http://schemas.microsoft.com/office/drawing/2014/main" id="{EF26A8E7-454C-4320-9449-4B2A8405EF3C}"/>
                  </a:ext>
                </a:extLst>
              </p:cNvPr>
              <p:cNvSpPr/>
              <p:nvPr/>
            </p:nvSpPr>
            <p:spPr>
              <a:xfrm>
                <a:off x="4860695" y="6464853"/>
                <a:ext cx="2368" cy="6297"/>
              </a:xfrm>
              <a:custGeom>
                <a:avLst/>
                <a:gdLst>
                  <a:gd name="connsiteX0" fmla="*/ 2369 w 2368"/>
                  <a:gd name="connsiteY0" fmla="*/ 6298 h 6297"/>
                  <a:gd name="connsiteX1" fmla="*/ 0 w 2368"/>
                  <a:gd name="connsiteY1" fmla="*/ 0 h 6297"/>
                  <a:gd name="connsiteX2" fmla="*/ 2369 w 2368"/>
                  <a:gd name="connsiteY2" fmla="*/ 6298 h 6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8" h="6297">
                    <a:moveTo>
                      <a:pt x="2369" y="6298"/>
                    </a:moveTo>
                    <a:cubicBezTo>
                      <a:pt x="1565" y="4205"/>
                      <a:pt x="767" y="2110"/>
                      <a:pt x="0" y="0"/>
                    </a:cubicBezTo>
                    <a:cubicBezTo>
                      <a:pt x="767" y="2110"/>
                      <a:pt x="1565" y="4204"/>
                      <a:pt x="2369" y="6298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: Shape 483">
                <a:extLst>
                  <a:ext uri="{FF2B5EF4-FFF2-40B4-BE49-F238E27FC236}">
                    <a16:creationId xmlns:a16="http://schemas.microsoft.com/office/drawing/2014/main" id="{F86FBC2A-0488-4B96-9843-11FAB056A75C}"/>
                  </a:ext>
                </a:extLst>
              </p:cNvPr>
              <p:cNvSpPr/>
              <p:nvPr/>
            </p:nvSpPr>
            <p:spPr>
              <a:xfrm>
                <a:off x="4851237" y="6434955"/>
                <a:ext cx="1328" cy="4837"/>
              </a:xfrm>
              <a:custGeom>
                <a:avLst/>
                <a:gdLst>
                  <a:gd name="connsiteX0" fmla="*/ 1329 w 1328"/>
                  <a:gd name="connsiteY0" fmla="*/ 4837 h 4837"/>
                  <a:gd name="connsiteX1" fmla="*/ 0 w 1328"/>
                  <a:gd name="connsiteY1" fmla="*/ 0 h 4837"/>
                  <a:gd name="connsiteX2" fmla="*/ 1329 w 1328"/>
                  <a:gd name="connsiteY2" fmla="*/ 4837 h 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8" h="4837">
                    <a:moveTo>
                      <a:pt x="1329" y="4837"/>
                    </a:moveTo>
                    <a:cubicBezTo>
                      <a:pt x="868" y="3232"/>
                      <a:pt x="440" y="1613"/>
                      <a:pt x="0" y="0"/>
                    </a:cubicBezTo>
                    <a:cubicBezTo>
                      <a:pt x="440" y="1614"/>
                      <a:pt x="870" y="3232"/>
                      <a:pt x="1329" y="4837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5" name="Freeform: Shape 484">
                <a:extLst>
                  <a:ext uri="{FF2B5EF4-FFF2-40B4-BE49-F238E27FC236}">
                    <a16:creationId xmlns:a16="http://schemas.microsoft.com/office/drawing/2014/main" id="{DC004E1A-5AA8-4590-8B7E-6EB4D527D58B}"/>
                  </a:ext>
                </a:extLst>
              </p:cNvPr>
              <p:cNvSpPr/>
              <p:nvPr/>
            </p:nvSpPr>
            <p:spPr>
              <a:xfrm>
                <a:off x="4846971" y="6417678"/>
                <a:ext cx="1003" cy="4448"/>
              </a:xfrm>
              <a:custGeom>
                <a:avLst/>
                <a:gdLst>
                  <a:gd name="connsiteX0" fmla="*/ 1003 w 1003"/>
                  <a:gd name="connsiteY0" fmla="*/ 4448 h 4448"/>
                  <a:gd name="connsiteX1" fmla="*/ 0 w 1003"/>
                  <a:gd name="connsiteY1" fmla="*/ 0 h 4448"/>
                  <a:gd name="connsiteX2" fmla="*/ 1003 w 1003"/>
                  <a:gd name="connsiteY2" fmla="*/ 4448 h 4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3" h="4448">
                    <a:moveTo>
                      <a:pt x="1003" y="4448"/>
                    </a:moveTo>
                    <a:cubicBezTo>
                      <a:pt x="656" y="2970"/>
                      <a:pt x="330" y="1484"/>
                      <a:pt x="0" y="0"/>
                    </a:cubicBezTo>
                    <a:cubicBezTo>
                      <a:pt x="330" y="1484"/>
                      <a:pt x="657" y="2970"/>
                      <a:pt x="1003" y="4448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6" name="Freeform: Shape 485">
                <a:extLst>
                  <a:ext uri="{FF2B5EF4-FFF2-40B4-BE49-F238E27FC236}">
                    <a16:creationId xmlns:a16="http://schemas.microsoft.com/office/drawing/2014/main" id="{55ABC99D-B1B8-4D41-843A-65E3EA16EA3A}"/>
                  </a:ext>
                </a:extLst>
              </p:cNvPr>
              <p:cNvSpPr/>
              <p:nvPr/>
            </p:nvSpPr>
            <p:spPr>
              <a:xfrm>
                <a:off x="4853477" y="6442856"/>
                <a:ext cx="6815" cy="20853"/>
              </a:xfrm>
              <a:custGeom>
                <a:avLst/>
                <a:gdLst>
                  <a:gd name="connsiteX0" fmla="*/ 6815 w 6815"/>
                  <a:gd name="connsiteY0" fmla="*/ 20853 h 20853"/>
                  <a:gd name="connsiteX1" fmla="*/ 0 w 6815"/>
                  <a:gd name="connsiteY1" fmla="*/ 0 h 20853"/>
                  <a:gd name="connsiteX2" fmla="*/ 6815 w 6815"/>
                  <a:gd name="connsiteY2" fmla="*/ 20853 h 20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15" h="20853">
                    <a:moveTo>
                      <a:pt x="6815" y="20853"/>
                    </a:moveTo>
                    <a:cubicBezTo>
                      <a:pt x="4347" y="13992"/>
                      <a:pt x="2080" y="7037"/>
                      <a:pt x="0" y="0"/>
                    </a:cubicBezTo>
                    <a:cubicBezTo>
                      <a:pt x="2080" y="7036"/>
                      <a:pt x="4348" y="13992"/>
                      <a:pt x="6815" y="20853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7" name="Freeform: Shape 486">
                <a:extLst>
                  <a:ext uri="{FF2B5EF4-FFF2-40B4-BE49-F238E27FC236}">
                    <a16:creationId xmlns:a16="http://schemas.microsoft.com/office/drawing/2014/main" id="{DE8D901C-D0E3-45CE-99A7-8C68A6950044}"/>
                  </a:ext>
                </a:extLst>
              </p:cNvPr>
              <p:cNvSpPr/>
              <p:nvPr/>
            </p:nvSpPr>
            <p:spPr>
              <a:xfrm>
                <a:off x="4845108" y="6408787"/>
                <a:ext cx="884" cy="4387"/>
              </a:xfrm>
              <a:custGeom>
                <a:avLst/>
                <a:gdLst>
                  <a:gd name="connsiteX0" fmla="*/ 884 w 884"/>
                  <a:gd name="connsiteY0" fmla="*/ 4388 h 4387"/>
                  <a:gd name="connsiteX1" fmla="*/ 0 w 884"/>
                  <a:gd name="connsiteY1" fmla="*/ 0 h 4387"/>
                  <a:gd name="connsiteX2" fmla="*/ 884 w 884"/>
                  <a:gd name="connsiteY2" fmla="*/ 4388 h 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4" h="4387">
                    <a:moveTo>
                      <a:pt x="884" y="4388"/>
                    </a:moveTo>
                    <a:cubicBezTo>
                      <a:pt x="579" y="2929"/>
                      <a:pt x="289" y="1464"/>
                      <a:pt x="0" y="0"/>
                    </a:cubicBezTo>
                    <a:cubicBezTo>
                      <a:pt x="289" y="1465"/>
                      <a:pt x="578" y="2929"/>
                      <a:pt x="884" y="4388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8" name="Freeform: Shape 487">
                <a:extLst>
                  <a:ext uri="{FF2B5EF4-FFF2-40B4-BE49-F238E27FC236}">
                    <a16:creationId xmlns:a16="http://schemas.microsoft.com/office/drawing/2014/main" id="{2BF8CE45-2705-4565-ADD7-8B29DC1E1982}"/>
                  </a:ext>
                </a:extLst>
              </p:cNvPr>
              <p:cNvSpPr/>
              <p:nvPr/>
            </p:nvSpPr>
            <p:spPr>
              <a:xfrm>
                <a:off x="4843449" y="6399802"/>
                <a:ext cx="766" cy="4330"/>
              </a:xfrm>
              <a:custGeom>
                <a:avLst/>
                <a:gdLst>
                  <a:gd name="connsiteX0" fmla="*/ 767 w 766"/>
                  <a:gd name="connsiteY0" fmla="*/ 4331 h 4330"/>
                  <a:gd name="connsiteX1" fmla="*/ 0 w 766"/>
                  <a:gd name="connsiteY1" fmla="*/ 0 h 4330"/>
                  <a:gd name="connsiteX2" fmla="*/ 767 w 766"/>
                  <a:gd name="connsiteY2" fmla="*/ 4331 h 4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6" h="4330">
                    <a:moveTo>
                      <a:pt x="767" y="4331"/>
                    </a:moveTo>
                    <a:cubicBezTo>
                      <a:pt x="502" y="2891"/>
                      <a:pt x="248" y="1446"/>
                      <a:pt x="0" y="0"/>
                    </a:cubicBezTo>
                    <a:cubicBezTo>
                      <a:pt x="249" y="1446"/>
                      <a:pt x="503" y="2889"/>
                      <a:pt x="767" y="4331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9" name="Freeform: Shape 488">
                <a:extLst>
                  <a:ext uri="{FF2B5EF4-FFF2-40B4-BE49-F238E27FC236}">
                    <a16:creationId xmlns:a16="http://schemas.microsoft.com/office/drawing/2014/main" id="{F7B4E75D-60B4-42F0-BC13-EDFE751883CE}"/>
                  </a:ext>
                </a:extLst>
              </p:cNvPr>
              <p:cNvSpPr/>
              <p:nvPr/>
            </p:nvSpPr>
            <p:spPr>
              <a:xfrm>
                <a:off x="5257011" y="5955651"/>
                <a:ext cx="5565" cy="614"/>
              </a:xfrm>
              <a:custGeom>
                <a:avLst/>
                <a:gdLst>
                  <a:gd name="connsiteX0" fmla="*/ 0 w 5565"/>
                  <a:gd name="connsiteY0" fmla="*/ 0 h 614"/>
                  <a:gd name="connsiteX1" fmla="*/ 5566 w 5565"/>
                  <a:gd name="connsiteY1" fmla="*/ 614 h 614"/>
                  <a:gd name="connsiteX2" fmla="*/ 0 w 5565"/>
                  <a:gd name="connsiteY2" fmla="*/ 0 h 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65" h="614">
                    <a:moveTo>
                      <a:pt x="0" y="0"/>
                    </a:moveTo>
                    <a:cubicBezTo>
                      <a:pt x="1861" y="186"/>
                      <a:pt x="3712" y="403"/>
                      <a:pt x="5566" y="614"/>
                    </a:cubicBezTo>
                    <a:cubicBezTo>
                      <a:pt x="3712" y="403"/>
                      <a:pt x="1861" y="18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0" name="Freeform: Shape 489">
                <a:extLst>
                  <a:ext uri="{FF2B5EF4-FFF2-40B4-BE49-F238E27FC236}">
                    <a16:creationId xmlns:a16="http://schemas.microsoft.com/office/drawing/2014/main" id="{4C99F3CE-0E4E-4CFD-952A-26DFD24F71BA}"/>
                  </a:ext>
                </a:extLst>
              </p:cNvPr>
              <p:cNvSpPr/>
              <p:nvPr/>
            </p:nvSpPr>
            <p:spPr>
              <a:xfrm>
                <a:off x="4837896" y="5953759"/>
                <a:ext cx="647701" cy="759131"/>
              </a:xfrm>
              <a:custGeom>
                <a:avLst/>
                <a:gdLst>
                  <a:gd name="connsiteX0" fmla="*/ 232620 w 647701"/>
                  <a:gd name="connsiteY0" fmla="*/ 731898 h 759131"/>
                  <a:gd name="connsiteX1" fmla="*/ 232348 w 647701"/>
                  <a:gd name="connsiteY1" fmla="*/ 731901 h 759131"/>
                  <a:gd name="connsiteX2" fmla="*/ 257554 w 647701"/>
                  <a:gd name="connsiteY2" fmla="*/ 741434 h 759131"/>
                  <a:gd name="connsiteX3" fmla="*/ 259810 w 647701"/>
                  <a:gd name="connsiteY3" fmla="*/ 742188 h 759131"/>
                  <a:gd name="connsiteX4" fmla="*/ 265665 w 647701"/>
                  <a:gd name="connsiteY4" fmla="*/ 744106 h 759131"/>
                  <a:gd name="connsiteX5" fmla="*/ 275177 w 647701"/>
                  <a:gd name="connsiteY5" fmla="*/ 746989 h 759131"/>
                  <a:gd name="connsiteX6" fmla="*/ 275344 w 647701"/>
                  <a:gd name="connsiteY6" fmla="*/ 747039 h 759131"/>
                  <a:gd name="connsiteX7" fmla="*/ 275350 w 647701"/>
                  <a:gd name="connsiteY7" fmla="*/ 747036 h 759131"/>
                  <a:gd name="connsiteX8" fmla="*/ 334966 w 647701"/>
                  <a:gd name="connsiteY8" fmla="*/ 759131 h 759131"/>
                  <a:gd name="connsiteX9" fmla="*/ 309128 w 647701"/>
                  <a:gd name="connsiteY9" fmla="*/ 732139 h 759131"/>
                  <a:gd name="connsiteX10" fmla="*/ 302182 w 647701"/>
                  <a:gd name="connsiteY10" fmla="*/ 735297 h 759131"/>
                  <a:gd name="connsiteX11" fmla="*/ 275485 w 647701"/>
                  <a:gd name="connsiteY11" fmla="*/ 746981 h 759131"/>
                  <a:gd name="connsiteX12" fmla="*/ 271853 w 647701"/>
                  <a:gd name="connsiteY12" fmla="*/ 745928 h 759131"/>
                  <a:gd name="connsiteX13" fmla="*/ 259105 w 647701"/>
                  <a:gd name="connsiteY13" fmla="*/ 741866 h 759131"/>
                  <a:gd name="connsiteX14" fmla="*/ 250954 w 647701"/>
                  <a:gd name="connsiteY14" fmla="*/ 739092 h 759131"/>
                  <a:gd name="connsiteX15" fmla="*/ 242192 w 647701"/>
                  <a:gd name="connsiteY15" fmla="*/ 735706 h 759131"/>
                  <a:gd name="connsiteX16" fmla="*/ 232634 w 647701"/>
                  <a:gd name="connsiteY16" fmla="*/ 731887 h 759131"/>
                  <a:gd name="connsiteX17" fmla="*/ 291652 w 647701"/>
                  <a:gd name="connsiteY17" fmla="*/ 712180 h 759131"/>
                  <a:gd name="connsiteX18" fmla="*/ 292703 w 647701"/>
                  <a:gd name="connsiteY18" fmla="*/ 711703 h 759131"/>
                  <a:gd name="connsiteX19" fmla="*/ 309131 w 647701"/>
                  <a:gd name="connsiteY19" fmla="*/ 732134 h 759131"/>
                  <a:gd name="connsiteX20" fmla="*/ 380467 w 647701"/>
                  <a:gd name="connsiteY20" fmla="*/ 711187 h 759131"/>
                  <a:gd name="connsiteX21" fmla="*/ 463599 w 647701"/>
                  <a:gd name="connsiteY21" fmla="*/ 696763 h 759131"/>
                  <a:gd name="connsiteX22" fmla="*/ 468176 w 647701"/>
                  <a:gd name="connsiteY22" fmla="*/ 679512 h 759131"/>
                  <a:gd name="connsiteX23" fmla="*/ 450887 w 647701"/>
                  <a:gd name="connsiteY23" fmla="*/ 674775 h 759131"/>
                  <a:gd name="connsiteX24" fmla="*/ 381532 w 647701"/>
                  <a:gd name="connsiteY24" fmla="*/ 685813 h 759131"/>
                  <a:gd name="connsiteX25" fmla="*/ 292622 w 647701"/>
                  <a:gd name="connsiteY25" fmla="*/ 711738 h 759131"/>
                  <a:gd name="connsiteX26" fmla="*/ 215900 w 647701"/>
                  <a:gd name="connsiteY26" fmla="*/ 482600 h 759131"/>
                  <a:gd name="connsiteX27" fmla="*/ 216154 w 647701"/>
                  <a:gd name="connsiteY27" fmla="*/ 469348 h 759131"/>
                  <a:gd name="connsiteX28" fmla="*/ 301777 w 647701"/>
                  <a:gd name="connsiteY28" fmla="*/ 479449 h 759131"/>
                  <a:gd name="connsiteX29" fmla="*/ 302058 w 647701"/>
                  <a:gd name="connsiteY29" fmla="*/ 479573 h 759131"/>
                  <a:gd name="connsiteX30" fmla="*/ 371573 w 647701"/>
                  <a:gd name="connsiteY30" fmla="*/ 494940 h 759131"/>
                  <a:gd name="connsiteX31" fmla="*/ 377627 w 647701"/>
                  <a:gd name="connsiteY31" fmla="*/ 501787 h 759131"/>
                  <a:gd name="connsiteX32" fmla="*/ 373955 w 647701"/>
                  <a:gd name="connsiteY32" fmla="*/ 510134 h 759131"/>
                  <a:gd name="connsiteX33" fmla="*/ 368845 w 647701"/>
                  <a:gd name="connsiteY33" fmla="*/ 524385 h 759131"/>
                  <a:gd name="connsiteX34" fmla="*/ 381000 w 647701"/>
                  <a:gd name="connsiteY34" fmla="*/ 533400 h 759131"/>
                  <a:gd name="connsiteX35" fmla="*/ 599975 w 647701"/>
                  <a:gd name="connsiteY35" fmla="*/ 508918 h 759131"/>
                  <a:gd name="connsiteX36" fmla="*/ 609600 w 647701"/>
                  <a:gd name="connsiteY36" fmla="*/ 496751 h 759131"/>
                  <a:gd name="connsiteX37" fmla="*/ 600273 w 647701"/>
                  <a:gd name="connsiteY37" fmla="*/ 484361 h 759131"/>
                  <a:gd name="connsiteX38" fmla="*/ 574415 w 647701"/>
                  <a:gd name="connsiteY38" fmla="*/ 477230 h 759131"/>
                  <a:gd name="connsiteX39" fmla="*/ 599269 w 647701"/>
                  <a:gd name="connsiteY39" fmla="*/ 458589 h 759131"/>
                  <a:gd name="connsiteX40" fmla="*/ 599672 w 647701"/>
                  <a:gd name="connsiteY40" fmla="*/ 458137 h 759131"/>
                  <a:gd name="connsiteX41" fmla="*/ 638956 w 647701"/>
                  <a:gd name="connsiteY41" fmla="*/ 446930 h 759131"/>
                  <a:gd name="connsiteX42" fmla="*/ 647067 w 647701"/>
                  <a:gd name="connsiteY42" fmla="*/ 430906 h 759131"/>
                  <a:gd name="connsiteX43" fmla="*/ 631042 w 647701"/>
                  <a:gd name="connsiteY43" fmla="*/ 422796 h 759131"/>
                  <a:gd name="connsiteX44" fmla="*/ 568906 w 647701"/>
                  <a:gd name="connsiteY44" fmla="*/ 439191 h 759131"/>
                  <a:gd name="connsiteX45" fmla="*/ 381000 w 647701"/>
                  <a:gd name="connsiteY45" fmla="*/ 457200 h 759131"/>
                  <a:gd name="connsiteX46" fmla="*/ 217845 w 647701"/>
                  <a:gd name="connsiteY46" fmla="*/ 443890 h 759131"/>
                  <a:gd name="connsiteX47" fmla="*/ 217851 w 647701"/>
                  <a:gd name="connsiteY47" fmla="*/ 443824 h 759131"/>
                  <a:gd name="connsiteX48" fmla="*/ 216237 w 647701"/>
                  <a:gd name="connsiteY48" fmla="*/ 469286 h 759131"/>
                  <a:gd name="connsiteX49" fmla="*/ 200830 w 647701"/>
                  <a:gd name="connsiteY49" fmla="*/ 466625 h 759131"/>
                  <a:gd name="connsiteX50" fmla="*/ 190722 w 647701"/>
                  <a:gd name="connsiteY50" fmla="*/ 451779 h 759131"/>
                  <a:gd name="connsiteX51" fmla="*/ 205569 w 647701"/>
                  <a:gd name="connsiteY51" fmla="*/ 441671 h 759131"/>
                  <a:gd name="connsiteX52" fmla="*/ 217864 w 647701"/>
                  <a:gd name="connsiteY52" fmla="*/ 443670 h 759131"/>
                  <a:gd name="connsiteX53" fmla="*/ 596900 w 647701"/>
                  <a:gd name="connsiteY53" fmla="*/ 101600 h 759131"/>
                  <a:gd name="connsiteX54" fmla="*/ 642934 w 647701"/>
                  <a:gd name="connsiteY54" fmla="*/ 104467 h 759131"/>
                  <a:gd name="connsiteX55" fmla="*/ 481903 w 647701"/>
                  <a:gd name="connsiteY55" fmla="*/ 13533 h 759131"/>
                  <a:gd name="connsiteX56" fmla="*/ 481527 w 647701"/>
                  <a:gd name="connsiteY56" fmla="*/ 13432 h 759131"/>
                  <a:gd name="connsiteX57" fmla="*/ 473300 w 647701"/>
                  <a:gd name="connsiteY57" fmla="*/ 11284 h 759131"/>
                  <a:gd name="connsiteX58" fmla="*/ 472305 w 647701"/>
                  <a:gd name="connsiteY58" fmla="*/ 11041 h 759131"/>
                  <a:gd name="connsiteX59" fmla="*/ 464560 w 647701"/>
                  <a:gd name="connsiteY59" fmla="*/ 9217 h 759131"/>
                  <a:gd name="connsiteX60" fmla="*/ 462994 w 647701"/>
                  <a:gd name="connsiteY60" fmla="*/ 8876 h 759131"/>
                  <a:gd name="connsiteX61" fmla="*/ 455693 w 647701"/>
                  <a:gd name="connsiteY61" fmla="*/ 7341 h 759131"/>
                  <a:gd name="connsiteX62" fmla="*/ 453576 w 647701"/>
                  <a:gd name="connsiteY62" fmla="*/ 6934 h 759131"/>
                  <a:gd name="connsiteX63" fmla="*/ 446715 w 647701"/>
                  <a:gd name="connsiteY63" fmla="*/ 5664 h 759131"/>
                  <a:gd name="connsiteX64" fmla="*/ 444049 w 647701"/>
                  <a:gd name="connsiteY64" fmla="*/ 5223 h 759131"/>
                  <a:gd name="connsiteX65" fmla="*/ 437620 w 647701"/>
                  <a:gd name="connsiteY65" fmla="*/ 4194 h 759131"/>
                  <a:gd name="connsiteX66" fmla="*/ 434424 w 647701"/>
                  <a:gd name="connsiteY66" fmla="*/ 3746 h 759131"/>
                  <a:gd name="connsiteX67" fmla="*/ 428420 w 647701"/>
                  <a:gd name="connsiteY67" fmla="*/ 2935 h 759131"/>
                  <a:gd name="connsiteX68" fmla="*/ 424683 w 647701"/>
                  <a:gd name="connsiteY68" fmla="*/ 2508 h 759131"/>
                  <a:gd name="connsiteX69" fmla="*/ 419117 w 647701"/>
                  <a:gd name="connsiteY69" fmla="*/ 1894 h 759131"/>
                  <a:gd name="connsiteX70" fmla="*/ 414815 w 647701"/>
                  <a:gd name="connsiteY70" fmla="*/ 1511 h 759131"/>
                  <a:gd name="connsiteX71" fmla="*/ 409719 w 647701"/>
                  <a:gd name="connsiteY71" fmla="*/ 1073 h 759131"/>
                  <a:gd name="connsiteX72" fmla="*/ 404768 w 647701"/>
                  <a:gd name="connsiteY72" fmla="*/ 759 h 759131"/>
                  <a:gd name="connsiteX73" fmla="*/ 400228 w 647701"/>
                  <a:gd name="connsiteY73" fmla="*/ 481 h 759131"/>
                  <a:gd name="connsiteX74" fmla="*/ 394286 w 647701"/>
                  <a:gd name="connsiteY74" fmla="*/ 256 h 759131"/>
                  <a:gd name="connsiteX75" fmla="*/ 390654 w 647701"/>
                  <a:gd name="connsiteY75" fmla="*/ 122 h 759131"/>
                  <a:gd name="connsiteX76" fmla="*/ 381000 w 647701"/>
                  <a:gd name="connsiteY76" fmla="*/ 0 h 759131"/>
                  <a:gd name="connsiteX77" fmla="*/ 20933 w 647701"/>
                  <a:gd name="connsiteY77" fmla="*/ 256207 h 759131"/>
                  <a:gd name="connsiteX78" fmla="*/ 23204 w 647701"/>
                  <a:gd name="connsiteY78" fmla="*/ 249780 h 759131"/>
                  <a:gd name="connsiteX79" fmla="*/ 24098 w 647701"/>
                  <a:gd name="connsiteY79" fmla="*/ 250415 h 759131"/>
                  <a:gd name="connsiteX80" fmla="*/ 131007 w 647701"/>
                  <a:gd name="connsiteY80" fmla="*/ 308508 h 759131"/>
                  <a:gd name="connsiteX81" fmla="*/ 139117 w 647701"/>
                  <a:gd name="connsiteY81" fmla="*/ 324533 h 759131"/>
                  <a:gd name="connsiteX82" fmla="*/ 127049 w 647701"/>
                  <a:gd name="connsiteY82" fmla="*/ 333277 h 759131"/>
                  <a:gd name="connsiteX83" fmla="*/ 123093 w 647701"/>
                  <a:gd name="connsiteY83" fmla="*/ 332645 h 759131"/>
                  <a:gd name="connsiteX84" fmla="*/ 14619 w 647701"/>
                  <a:gd name="connsiteY84" fmla="*/ 276539 h 759131"/>
                  <a:gd name="connsiteX85" fmla="*/ 20866 w 647701"/>
                  <a:gd name="connsiteY85" fmla="*/ 256397 h 759131"/>
                  <a:gd name="connsiteX86" fmla="*/ 0 w 647701"/>
                  <a:gd name="connsiteY86" fmla="*/ 381000 h 759131"/>
                  <a:gd name="connsiteX87" fmla="*/ 121 w 647701"/>
                  <a:gd name="connsiteY87" fmla="*/ 390482 h 759131"/>
                  <a:gd name="connsiteX88" fmla="*/ 232 w 647701"/>
                  <a:gd name="connsiteY88" fmla="*/ 393659 h 759131"/>
                  <a:gd name="connsiteX89" fmla="*/ 470 w 647701"/>
                  <a:gd name="connsiteY89" fmla="*/ 399909 h 759131"/>
                  <a:gd name="connsiteX90" fmla="*/ 692 w 647701"/>
                  <a:gd name="connsiteY90" fmla="*/ 403684 h 759131"/>
                  <a:gd name="connsiteX91" fmla="*/ 1046 w 647701"/>
                  <a:gd name="connsiteY91" fmla="*/ 409275 h 759131"/>
                  <a:gd name="connsiteX92" fmla="*/ 1376 w 647701"/>
                  <a:gd name="connsiteY92" fmla="*/ 413290 h 759131"/>
                  <a:gd name="connsiteX93" fmla="*/ 1846 w 647701"/>
                  <a:gd name="connsiteY93" fmla="*/ 418576 h 759131"/>
                  <a:gd name="connsiteX94" fmla="*/ 2284 w 647701"/>
                  <a:gd name="connsiteY94" fmla="*/ 422718 h 759131"/>
                  <a:gd name="connsiteX95" fmla="*/ 2867 w 647701"/>
                  <a:gd name="connsiteY95" fmla="*/ 427811 h 759131"/>
                  <a:gd name="connsiteX96" fmla="*/ 3415 w 647701"/>
                  <a:gd name="connsiteY96" fmla="*/ 432033 h 759131"/>
                  <a:gd name="connsiteX97" fmla="*/ 4104 w 647701"/>
                  <a:gd name="connsiteY97" fmla="*/ 436963 h 759131"/>
                  <a:gd name="connsiteX98" fmla="*/ 4761 w 647701"/>
                  <a:gd name="connsiteY98" fmla="*/ 441249 h 759131"/>
                  <a:gd name="connsiteX99" fmla="*/ 5555 w 647701"/>
                  <a:gd name="connsiteY99" fmla="*/ 446043 h 759131"/>
                  <a:gd name="connsiteX100" fmla="*/ 6321 w 647701"/>
                  <a:gd name="connsiteY100" fmla="*/ 450374 h 759131"/>
                  <a:gd name="connsiteX101" fmla="*/ 7214 w 647701"/>
                  <a:gd name="connsiteY101" fmla="*/ 455028 h 759131"/>
                  <a:gd name="connsiteX102" fmla="*/ 8098 w 647701"/>
                  <a:gd name="connsiteY102" fmla="*/ 459416 h 759131"/>
                  <a:gd name="connsiteX103" fmla="*/ 9079 w 647701"/>
                  <a:gd name="connsiteY103" fmla="*/ 463920 h 759131"/>
                  <a:gd name="connsiteX104" fmla="*/ 10082 w 647701"/>
                  <a:gd name="connsiteY104" fmla="*/ 468368 h 759131"/>
                  <a:gd name="connsiteX105" fmla="*/ 11133 w 647701"/>
                  <a:gd name="connsiteY105" fmla="*/ 472675 h 759131"/>
                  <a:gd name="connsiteX106" fmla="*/ 12276 w 647701"/>
                  <a:gd name="connsiteY106" fmla="*/ 477245 h 759131"/>
                  <a:gd name="connsiteX107" fmla="*/ 13346 w 647701"/>
                  <a:gd name="connsiteY107" fmla="*/ 481197 h 759131"/>
                  <a:gd name="connsiteX108" fmla="*/ 14675 w 647701"/>
                  <a:gd name="connsiteY108" fmla="*/ 486034 h 759131"/>
                  <a:gd name="connsiteX109" fmla="*/ 15586 w 647701"/>
                  <a:gd name="connsiteY109" fmla="*/ 489096 h 759131"/>
                  <a:gd name="connsiteX110" fmla="*/ 22401 w 647701"/>
                  <a:gd name="connsiteY110" fmla="*/ 509949 h 759131"/>
                  <a:gd name="connsiteX111" fmla="*/ 22804 w 647701"/>
                  <a:gd name="connsiteY111" fmla="*/ 511092 h 759131"/>
                  <a:gd name="connsiteX112" fmla="*/ 25173 w 647701"/>
                  <a:gd name="connsiteY112" fmla="*/ 517390 h 759131"/>
                  <a:gd name="connsiteX113" fmla="*/ 25930 w 647701"/>
                  <a:gd name="connsiteY113" fmla="*/ 519382 h 759131"/>
                  <a:gd name="connsiteX114" fmla="*/ 28364 w 647701"/>
                  <a:gd name="connsiteY114" fmla="*/ 525429 h 759131"/>
                  <a:gd name="connsiteX115" fmla="*/ 29231 w 647701"/>
                  <a:gd name="connsiteY115" fmla="*/ 527550 h 759131"/>
                  <a:gd name="connsiteX116" fmla="*/ 31804 w 647701"/>
                  <a:gd name="connsiteY116" fmla="*/ 533546 h 759131"/>
                  <a:gd name="connsiteX117" fmla="*/ 32695 w 647701"/>
                  <a:gd name="connsiteY117" fmla="*/ 535583 h 759131"/>
                  <a:gd name="connsiteX118" fmla="*/ 35449 w 647701"/>
                  <a:gd name="connsiteY118" fmla="*/ 541622 h 759131"/>
                  <a:gd name="connsiteX119" fmla="*/ 36311 w 647701"/>
                  <a:gd name="connsiteY119" fmla="*/ 543468 h 759131"/>
                  <a:gd name="connsiteX120" fmla="*/ 39289 w 647701"/>
                  <a:gd name="connsiteY120" fmla="*/ 549624 h 759131"/>
                  <a:gd name="connsiteX121" fmla="*/ 40064 w 647701"/>
                  <a:gd name="connsiteY121" fmla="*/ 551182 h 759131"/>
                  <a:gd name="connsiteX122" fmla="*/ 43318 w 647701"/>
                  <a:gd name="connsiteY122" fmla="*/ 557538 h 759131"/>
                  <a:gd name="connsiteX123" fmla="*/ 43923 w 647701"/>
                  <a:gd name="connsiteY123" fmla="*/ 558684 h 759131"/>
                  <a:gd name="connsiteX124" fmla="*/ 47525 w 647701"/>
                  <a:gd name="connsiteY124" fmla="*/ 565348 h 759131"/>
                  <a:gd name="connsiteX125" fmla="*/ 47844 w 647701"/>
                  <a:gd name="connsiteY125" fmla="*/ 565918 h 759131"/>
                  <a:gd name="connsiteX126" fmla="*/ 232620 w 647701"/>
                  <a:gd name="connsiteY126" fmla="*/ 731898 h 759131"/>
                  <a:gd name="connsiteX127" fmla="*/ 270383 w 647701"/>
                  <a:gd name="connsiteY127" fmla="*/ 117983 h 759131"/>
                  <a:gd name="connsiteX128" fmla="*/ 288415 w 647701"/>
                  <a:gd name="connsiteY128" fmla="*/ 117983 h 759131"/>
                  <a:gd name="connsiteX129" fmla="*/ 292098 w 647701"/>
                  <a:gd name="connsiteY129" fmla="*/ 127000 h 759131"/>
                  <a:gd name="connsiteX130" fmla="*/ 288415 w 647701"/>
                  <a:gd name="connsiteY130" fmla="*/ 135893 h 759131"/>
                  <a:gd name="connsiteX131" fmla="*/ 279400 w 647701"/>
                  <a:gd name="connsiteY131" fmla="*/ 139700 h 759131"/>
                  <a:gd name="connsiteX132" fmla="*/ 270383 w 647701"/>
                  <a:gd name="connsiteY132" fmla="*/ 136017 h 759131"/>
                  <a:gd name="connsiteX133" fmla="*/ 266700 w 647701"/>
                  <a:gd name="connsiteY133" fmla="*/ 127000 h 759131"/>
                  <a:gd name="connsiteX134" fmla="*/ 270383 w 647701"/>
                  <a:gd name="connsiteY134" fmla="*/ 117983 h 759131"/>
                  <a:gd name="connsiteX135" fmla="*/ 166426 w 647701"/>
                  <a:gd name="connsiteY135" fmla="*/ 168319 h 759131"/>
                  <a:gd name="connsiteX136" fmla="*/ 205665 w 647701"/>
                  <a:gd name="connsiteY136" fmla="*/ 153968 h 759131"/>
                  <a:gd name="connsiteX137" fmla="*/ 209285 w 647701"/>
                  <a:gd name="connsiteY137" fmla="*/ 195593 h 759131"/>
                  <a:gd name="connsiteX138" fmla="*/ 170045 w 647701"/>
                  <a:gd name="connsiteY138" fmla="*/ 209944 h 759131"/>
                  <a:gd name="connsiteX139" fmla="*/ 166426 w 647701"/>
                  <a:gd name="connsiteY139" fmla="*/ 168319 h 759131"/>
                  <a:gd name="connsiteX140" fmla="*/ 88321 w 647701"/>
                  <a:gd name="connsiteY140" fmla="*/ 436274 h 759131"/>
                  <a:gd name="connsiteX141" fmla="*/ 102805 w 647701"/>
                  <a:gd name="connsiteY141" fmla="*/ 405552 h 759131"/>
                  <a:gd name="connsiteX142" fmla="*/ 128684 w 647701"/>
                  <a:gd name="connsiteY142" fmla="*/ 427549 h 759131"/>
                  <a:gd name="connsiteX143" fmla="*/ 114200 w 647701"/>
                  <a:gd name="connsiteY143" fmla="*/ 458270 h 759131"/>
                  <a:gd name="connsiteX144" fmla="*/ 88321 w 647701"/>
                  <a:gd name="connsiteY144" fmla="*/ 436274 h 759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647701" h="759131">
                    <a:moveTo>
                      <a:pt x="232620" y="731898"/>
                    </a:moveTo>
                    <a:cubicBezTo>
                      <a:pt x="232532" y="731896"/>
                      <a:pt x="232435" y="731904"/>
                      <a:pt x="232348" y="731901"/>
                    </a:cubicBezTo>
                    <a:cubicBezTo>
                      <a:pt x="240592" y="735398"/>
                      <a:pt x="249015" y="738542"/>
                      <a:pt x="257554" y="741434"/>
                    </a:cubicBezTo>
                    <a:cubicBezTo>
                      <a:pt x="258304" y="741691"/>
                      <a:pt x="259059" y="741937"/>
                      <a:pt x="259810" y="742188"/>
                    </a:cubicBezTo>
                    <a:cubicBezTo>
                      <a:pt x="261758" y="742834"/>
                      <a:pt x="263703" y="743488"/>
                      <a:pt x="265665" y="744106"/>
                    </a:cubicBezTo>
                    <a:cubicBezTo>
                      <a:pt x="268818" y="745106"/>
                      <a:pt x="271988" y="746068"/>
                      <a:pt x="275177" y="746989"/>
                    </a:cubicBezTo>
                    <a:cubicBezTo>
                      <a:pt x="275233" y="747004"/>
                      <a:pt x="275288" y="747024"/>
                      <a:pt x="275344" y="747039"/>
                    </a:cubicBezTo>
                    <a:cubicBezTo>
                      <a:pt x="275346" y="747039"/>
                      <a:pt x="275349" y="747038"/>
                      <a:pt x="275350" y="747036"/>
                    </a:cubicBezTo>
                    <a:cubicBezTo>
                      <a:pt x="294638" y="752591"/>
                      <a:pt x="314552" y="756671"/>
                      <a:pt x="334966" y="759131"/>
                    </a:cubicBezTo>
                    <a:cubicBezTo>
                      <a:pt x="325922" y="750562"/>
                      <a:pt x="317300" y="741550"/>
                      <a:pt x="309128" y="732139"/>
                    </a:cubicBezTo>
                    <a:cubicBezTo>
                      <a:pt x="306810" y="733192"/>
                      <a:pt x="304490" y="734244"/>
                      <a:pt x="302182" y="735297"/>
                    </a:cubicBezTo>
                    <a:cubicBezTo>
                      <a:pt x="293094" y="739434"/>
                      <a:pt x="284164" y="743485"/>
                      <a:pt x="275485" y="746981"/>
                    </a:cubicBezTo>
                    <a:cubicBezTo>
                      <a:pt x="274274" y="746633"/>
                      <a:pt x="273061" y="746287"/>
                      <a:pt x="271853" y="745928"/>
                    </a:cubicBezTo>
                    <a:cubicBezTo>
                      <a:pt x="267568" y="744652"/>
                      <a:pt x="263330" y="743277"/>
                      <a:pt x="259105" y="741866"/>
                    </a:cubicBezTo>
                    <a:cubicBezTo>
                      <a:pt x="256386" y="740948"/>
                      <a:pt x="253646" y="740070"/>
                      <a:pt x="250954" y="739092"/>
                    </a:cubicBezTo>
                    <a:cubicBezTo>
                      <a:pt x="248001" y="738032"/>
                      <a:pt x="245110" y="736841"/>
                      <a:pt x="242192" y="735706"/>
                    </a:cubicBezTo>
                    <a:cubicBezTo>
                      <a:pt x="238995" y="734454"/>
                      <a:pt x="235788" y="733222"/>
                      <a:pt x="232634" y="731887"/>
                    </a:cubicBezTo>
                    <a:cubicBezTo>
                      <a:pt x="247353" y="732249"/>
                      <a:pt x="269800" y="722125"/>
                      <a:pt x="291652" y="712180"/>
                    </a:cubicBezTo>
                    <a:cubicBezTo>
                      <a:pt x="292002" y="712021"/>
                      <a:pt x="292352" y="711862"/>
                      <a:pt x="292703" y="711703"/>
                    </a:cubicBezTo>
                    <a:cubicBezTo>
                      <a:pt x="297974" y="718685"/>
                      <a:pt x="303403" y="725538"/>
                      <a:pt x="309131" y="732134"/>
                    </a:cubicBezTo>
                    <a:cubicBezTo>
                      <a:pt x="333985" y="720849"/>
                      <a:pt x="359129" y="710098"/>
                      <a:pt x="380467" y="711187"/>
                    </a:cubicBezTo>
                    <a:cubicBezTo>
                      <a:pt x="434542" y="713507"/>
                      <a:pt x="462434" y="697459"/>
                      <a:pt x="463599" y="696763"/>
                    </a:cubicBezTo>
                    <a:cubicBezTo>
                      <a:pt x="469627" y="693253"/>
                      <a:pt x="471637" y="685564"/>
                      <a:pt x="468176" y="679512"/>
                    </a:cubicBezTo>
                    <a:cubicBezTo>
                      <a:pt x="464715" y="673472"/>
                      <a:pt x="456963" y="671389"/>
                      <a:pt x="450887" y="674775"/>
                    </a:cubicBezTo>
                    <a:cubicBezTo>
                      <a:pt x="450663" y="674911"/>
                      <a:pt x="427285" y="687822"/>
                      <a:pt x="381532" y="685813"/>
                    </a:cubicBezTo>
                    <a:cubicBezTo>
                      <a:pt x="352444" y="684684"/>
                      <a:pt x="322109" y="698311"/>
                      <a:pt x="292622" y="711738"/>
                    </a:cubicBezTo>
                    <a:cubicBezTo>
                      <a:pt x="244492" y="647975"/>
                      <a:pt x="215900" y="568650"/>
                      <a:pt x="215900" y="482600"/>
                    </a:cubicBezTo>
                    <a:cubicBezTo>
                      <a:pt x="215900" y="478161"/>
                      <a:pt x="216003" y="473750"/>
                      <a:pt x="216154" y="469348"/>
                    </a:cubicBezTo>
                    <a:cubicBezTo>
                      <a:pt x="243357" y="473916"/>
                      <a:pt x="272190" y="477234"/>
                      <a:pt x="301777" y="479449"/>
                    </a:cubicBezTo>
                    <a:cubicBezTo>
                      <a:pt x="301881" y="479474"/>
                      <a:pt x="301954" y="479549"/>
                      <a:pt x="302058" y="479573"/>
                    </a:cubicBezTo>
                    <a:lnTo>
                      <a:pt x="371573" y="494940"/>
                    </a:lnTo>
                    <a:cubicBezTo>
                      <a:pt x="376287" y="496280"/>
                      <a:pt x="377377" y="500174"/>
                      <a:pt x="377627" y="501787"/>
                    </a:cubicBezTo>
                    <a:cubicBezTo>
                      <a:pt x="377874" y="503387"/>
                      <a:pt x="378023" y="507417"/>
                      <a:pt x="373955" y="510134"/>
                    </a:cubicBezTo>
                    <a:cubicBezTo>
                      <a:pt x="369303" y="513234"/>
                      <a:pt x="367221" y="519027"/>
                      <a:pt x="368845" y="524385"/>
                    </a:cubicBezTo>
                    <a:cubicBezTo>
                      <a:pt x="370469" y="529742"/>
                      <a:pt x="375406" y="533400"/>
                      <a:pt x="381000" y="533400"/>
                    </a:cubicBezTo>
                    <a:cubicBezTo>
                      <a:pt x="460164" y="533400"/>
                      <a:pt x="535892" y="524942"/>
                      <a:pt x="599975" y="508918"/>
                    </a:cubicBezTo>
                    <a:cubicBezTo>
                      <a:pt x="605580" y="507529"/>
                      <a:pt x="609525" y="502531"/>
                      <a:pt x="609600" y="496751"/>
                    </a:cubicBezTo>
                    <a:cubicBezTo>
                      <a:pt x="609675" y="490984"/>
                      <a:pt x="605842" y="485899"/>
                      <a:pt x="600273" y="484361"/>
                    </a:cubicBezTo>
                    <a:lnTo>
                      <a:pt x="574415" y="477230"/>
                    </a:lnTo>
                    <a:lnTo>
                      <a:pt x="599269" y="458589"/>
                    </a:lnTo>
                    <a:cubicBezTo>
                      <a:pt x="599437" y="458462"/>
                      <a:pt x="599511" y="458270"/>
                      <a:pt x="599672" y="458137"/>
                    </a:cubicBezTo>
                    <a:cubicBezTo>
                      <a:pt x="613416" y="454704"/>
                      <a:pt x="626608" y="450985"/>
                      <a:pt x="638956" y="446930"/>
                    </a:cubicBezTo>
                    <a:cubicBezTo>
                      <a:pt x="645628" y="444735"/>
                      <a:pt x="649249" y="437567"/>
                      <a:pt x="647067" y="430906"/>
                    </a:cubicBezTo>
                    <a:cubicBezTo>
                      <a:pt x="644871" y="424234"/>
                      <a:pt x="637704" y="420588"/>
                      <a:pt x="631042" y="422796"/>
                    </a:cubicBezTo>
                    <a:cubicBezTo>
                      <a:pt x="612091" y="429022"/>
                      <a:pt x="591193" y="434529"/>
                      <a:pt x="568906" y="439191"/>
                    </a:cubicBezTo>
                    <a:cubicBezTo>
                      <a:pt x="512428" y="450974"/>
                      <a:pt x="447451" y="457200"/>
                      <a:pt x="381000" y="457200"/>
                    </a:cubicBezTo>
                    <a:cubicBezTo>
                      <a:pt x="324252" y="457200"/>
                      <a:pt x="268153" y="452604"/>
                      <a:pt x="217845" y="443890"/>
                    </a:cubicBezTo>
                    <a:cubicBezTo>
                      <a:pt x="217846" y="443868"/>
                      <a:pt x="217848" y="443846"/>
                      <a:pt x="217851" y="443824"/>
                    </a:cubicBezTo>
                    <a:cubicBezTo>
                      <a:pt x="217003" y="452225"/>
                      <a:pt x="216532" y="460732"/>
                      <a:pt x="216237" y="469286"/>
                    </a:cubicBezTo>
                    <a:cubicBezTo>
                      <a:pt x="211074" y="468419"/>
                      <a:pt x="205867" y="467584"/>
                      <a:pt x="200830" y="466625"/>
                    </a:cubicBezTo>
                    <a:cubicBezTo>
                      <a:pt x="193934" y="465311"/>
                      <a:pt x="189408" y="458662"/>
                      <a:pt x="190722" y="451779"/>
                    </a:cubicBezTo>
                    <a:cubicBezTo>
                      <a:pt x="192024" y="444883"/>
                      <a:pt x="198672" y="440368"/>
                      <a:pt x="205569" y="441671"/>
                    </a:cubicBezTo>
                    <a:cubicBezTo>
                      <a:pt x="209542" y="442428"/>
                      <a:pt x="213812" y="442966"/>
                      <a:pt x="217864" y="443670"/>
                    </a:cubicBezTo>
                    <a:cubicBezTo>
                      <a:pt x="237365" y="251536"/>
                      <a:pt x="399621" y="101600"/>
                      <a:pt x="596900" y="101600"/>
                    </a:cubicBezTo>
                    <a:cubicBezTo>
                      <a:pt x="612492" y="101600"/>
                      <a:pt x="627832" y="102646"/>
                      <a:pt x="642934" y="104467"/>
                    </a:cubicBezTo>
                    <a:cubicBezTo>
                      <a:pt x="598154" y="62038"/>
                      <a:pt x="543112" y="30334"/>
                      <a:pt x="481903" y="13533"/>
                    </a:cubicBezTo>
                    <a:cubicBezTo>
                      <a:pt x="481778" y="13499"/>
                      <a:pt x="481652" y="13465"/>
                      <a:pt x="481527" y="13432"/>
                    </a:cubicBezTo>
                    <a:cubicBezTo>
                      <a:pt x="478798" y="12686"/>
                      <a:pt x="476055" y="11970"/>
                      <a:pt x="473300" y="11284"/>
                    </a:cubicBezTo>
                    <a:cubicBezTo>
                      <a:pt x="472970" y="11201"/>
                      <a:pt x="472637" y="11122"/>
                      <a:pt x="472305" y="11041"/>
                    </a:cubicBezTo>
                    <a:cubicBezTo>
                      <a:pt x="469733" y="10408"/>
                      <a:pt x="467152" y="9798"/>
                      <a:pt x="464560" y="9217"/>
                    </a:cubicBezTo>
                    <a:cubicBezTo>
                      <a:pt x="464039" y="9100"/>
                      <a:pt x="463515" y="8990"/>
                      <a:pt x="462994" y="8876"/>
                    </a:cubicBezTo>
                    <a:cubicBezTo>
                      <a:pt x="460569" y="8342"/>
                      <a:pt x="458137" y="7828"/>
                      <a:pt x="455693" y="7341"/>
                    </a:cubicBezTo>
                    <a:cubicBezTo>
                      <a:pt x="454989" y="7201"/>
                      <a:pt x="454281" y="7071"/>
                      <a:pt x="453576" y="6934"/>
                    </a:cubicBezTo>
                    <a:cubicBezTo>
                      <a:pt x="451295" y="6493"/>
                      <a:pt x="449010" y="6064"/>
                      <a:pt x="446715" y="5664"/>
                    </a:cubicBezTo>
                    <a:cubicBezTo>
                      <a:pt x="445829" y="5510"/>
                      <a:pt x="444937" y="5371"/>
                      <a:pt x="444049" y="5223"/>
                    </a:cubicBezTo>
                    <a:cubicBezTo>
                      <a:pt x="441911" y="4866"/>
                      <a:pt x="439769" y="4515"/>
                      <a:pt x="437620" y="4194"/>
                    </a:cubicBezTo>
                    <a:cubicBezTo>
                      <a:pt x="436558" y="4035"/>
                      <a:pt x="435489" y="3897"/>
                      <a:pt x="434424" y="3746"/>
                    </a:cubicBezTo>
                    <a:cubicBezTo>
                      <a:pt x="432426" y="3466"/>
                      <a:pt x="430428" y="3185"/>
                      <a:pt x="428420" y="2935"/>
                    </a:cubicBezTo>
                    <a:cubicBezTo>
                      <a:pt x="427179" y="2781"/>
                      <a:pt x="425928" y="2651"/>
                      <a:pt x="424683" y="2508"/>
                    </a:cubicBezTo>
                    <a:cubicBezTo>
                      <a:pt x="422831" y="2296"/>
                      <a:pt x="420980" y="2078"/>
                      <a:pt x="419117" y="1894"/>
                    </a:cubicBezTo>
                    <a:cubicBezTo>
                      <a:pt x="417687" y="1751"/>
                      <a:pt x="416249" y="1638"/>
                      <a:pt x="414815" y="1511"/>
                    </a:cubicBezTo>
                    <a:cubicBezTo>
                      <a:pt x="413118" y="1362"/>
                      <a:pt x="411423" y="1202"/>
                      <a:pt x="409719" y="1073"/>
                    </a:cubicBezTo>
                    <a:cubicBezTo>
                      <a:pt x="408075" y="951"/>
                      <a:pt x="406419" y="860"/>
                      <a:pt x="404768" y="759"/>
                    </a:cubicBezTo>
                    <a:cubicBezTo>
                      <a:pt x="403255" y="665"/>
                      <a:pt x="401745" y="556"/>
                      <a:pt x="400228" y="481"/>
                    </a:cubicBezTo>
                    <a:cubicBezTo>
                      <a:pt x="398253" y="383"/>
                      <a:pt x="396269" y="324"/>
                      <a:pt x="394286" y="256"/>
                    </a:cubicBezTo>
                    <a:cubicBezTo>
                      <a:pt x="393075" y="214"/>
                      <a:pt x="391868" y="152"/>
                      <a:pt x="390654" y="122"/>
                    </a:cubicBezTo>
                    <a:cubicBezTo>
                      <a:pt x="387444" y="43"/>
                      <a:pt x="384227" y="0"/>
                      <a:pt x="381000" y="0"/>
                    </a:cubicBezTo>
                    <a:cubicBezTo>
                      <a:pt x="214290" y="0"/>
                      <a:pt x="72611" y="107082"/>
                      <a:pt x="20933" y="256207"/>
                    </a:cubicBezTo>
                    <a:cubicBezTo>
                      <a:pt x="21668" y="254054"/>
                      <a:pt x="22423" y="251911"/>
                      <a:pt x="23204" y="249780"/>
                    </a:cubicBezTo>
                    <a:cubicBezTo>
                      <a:pt x="23484" y="250030"/>
                      <a:pt x="23836" y="250138"/>
                      <a:pt x="24098" y="250415"/>
                    </a:cubicBezTo>
                    <a:cubicBezTo>
                      <a:pt x="44413" y="272120"/>
                      <a:pt x="81385" y="292211"/>
                      <a:pt x="131007" y="308508"/>
                    </a:cubicBezTo>
                    <a:cubicBezTo>
                      <a:pt x="137679" y="310704"/>
                      <a:pt x="141300" y="317871"/>
                      <a:pt x="139117" y="324533"/>
                    </a:cubicBezTo>
                    <a:cubicBezTo>
                      <a:pt x="137357" y="329890"/>
                      <a:pt x="132396" y="333277"/>
                      <a:pt x="127049" y="333277"/>
                    </a:cubicBezTo>
                    <a:cubicBezTo>
                      <a:pt x="125735" y="333277"/>
                      <a:pt x="124408" y="333078"/>
                      <a:pt x="123093" y="332645"/>
                    </a:cubicBezTo>
                    <a:cubicBezTo>
                      <a:pt x="75813" y="317122"/>
                      <a:pt x="38683" y="297859"/>
                      <a:pt x="14619" y="276539"/>
                    </a:cubicBezTo>
                    <a:cubicBezTo>
                      <a:pt x="16550" y="269758"/>
                      <a:pt x="18604" y="263030"/>
                      <a:pt x="20866" y="256397"/>
                    </a:cubicBezTo>
                    <a:cubicBezTo>
                      <a:pt x="7358" y="295442"/>
                      <a:pt x="0" y="337360"/>
                      <a:pt x="0" y="381000"/>
                    </a:cubicBezTo>
                    <a:cubicBezTo>
                      <a:pt x="0" y="384170"/>
                      <a:pt x="43" y="387329"/>
                      <a:pt x="121" y="390482"/>
                    </a:cubicBezTo>
                    <a:cubicBezTo>
                      <a:pt x="146" y="391544"/>
                      <a:pt x="198" y="392600"/>
                      <a:pt x="232" y="393659"/>
                    </a:cubicBezTo>
                    <a:cubicBezTo>
                      <a:pt x="300" y="395745"/>
                      <a:pt x="368" y="397831"/>
                      <a:pt x="470" y="399909"/>
                    </a:cubicBezTo>
                    <a:cubicBezTo>
                      <a:pt x="532" y="401171"/>
                      <a:pt x="618" y="402425"/>
                      <a:pt x="692" y="403684"/>
                    </a:cubicBezTo>
                    <a:cubicBezTo>
                      <a:pt x="802" y="405551"/>
                      <a:pt x="910" y="407416"/>
                      <a:pt x="1046" y="409275"/>
                    </a:cubicBezTo>
                    <a:cubicBezTo>
                      <a:pt x="1145" y="410616"/>
                      <a:pt x="1264" y="411952"/>
                      <a:pt x="1376" y="413290"/>
                    </a:cubicBezTo>
                    <a:cubicBezTo>
                      <a:pt x="1526" y="415055"/>
                      <a:pt x="1673" y="416819"/>
                      <a:pt x="1846" y="418576"/>
                    </a:cubicBezTo>
                    <a:cubicBezTo>
                      <a:pt x="1981" y="419960"/>
                      <a:pt x="2134" y="421338"/>
                      <a:pt x="2284" y="422718"/>
                    </a:cubicBezTo>
                    <a:cubicBezTo>
                      <a:pt x="2470" y="424418"/>
                      <a:pt x="2659" y="426117"/>
                      <a:pt x="2867" y="427811"/>
                    </a:cubicBezTo>
                    <a:cubicBezTo>
                      <a:pt x="3040" y="429222"/>
                      <a:pt x="3226" y="430628"/>
                      <a:pt x="3415" y="432033"/>
                    </a:cubicBezTo>
                    <a:cubicBezTo>
                      <a:pt x="3635" y="433680"/>
                      <a:pt x="3862" y="435323"/>
                      <a:pt x="4104" y="436963"/>
                    </a:cubicBezTo>
                    <a:cubicBezTo>
                      <a:pt x="4315" y="438394"/>
                      <a:pt x="4534" y="439823"/>
                      <a:pt x="4761" y="441249"/>
                    </a:cubicBezTo>
                    <a:cubicBezTo>
                      <a:pt x="5015" y="442851"/>
                      <a:pt x="5280" y="444448"/>
                      <a:pt x="5555" y="446043"/>
                    </a:cubicBezTo>
                    <a:cubicBezTo>
                      <a:pt x="5804" y="447489"/>
                      <a:pt x="6056" y="448934"/>
                      <a:pt x="6321" y="450374"/>
                    </a:cubicBezTo>
                    <a:cubicBezTo>
                      <a:pt x="6607" y="451930"/>
                      <a:pt x="6909" y="453479"/>
                      <a:pt x="7214" y="455028"/>
                    </a:cubicBezTo>
                    <a:cubicBezTo>
                      <a:pt x="7503" y="456494"/>
                      <a:pt x="7791" y="457957"/>
                      <a:pt x="8098" y="459416"/>
                    </a:cubicBezTo>
                    <a:cubicBezTo>
                      <a:pt x="8412" y="460921"/>
                      <a:pt x="8746" y="462421"/>
                      <a:pt x="9079" y="463920"/>
                    </a:cubicBezTo>
                    <a:cubicBezTo>
                      <a:pt x="9409" y="465404"/>
                      <a:pt x="9735" y="466890"/>
                      <a:pt x="10082" y="468368"/>
                    </a:cubicBezTo>
                    <a:cubicBezTo>
                      <a:pt x="10420" y="469808"/>
                      <a:pt x="10779" y="471241"/>
                      <a:pt x="11133" y="472675"/>
                    </a:cubicBezTo>
                    <a:cubicBezTo>
                      <a:pt x="11509" y="474201"/>
                      <a:pt x="11881" y="475728"/>
                      <a:pt x="12276" y="477245"/>
                    </a:cubicBezTo>
                    <a:cubicBezTo>
                      <a:pt x="12621" y="478568"/>
                      <a:pt x="12987" y="479881"/>
                      <a:pt x="13346" y="481197"/>
                    </a:cubicBezTo>
                    <a:cubicBezTo>
                      <a:pt x="13786" y="482811"/>
                      <a:pt x="14214" y="484429"/>
                      <a:pt x="14675" y="486034"/>
                    </a:cubicBezTo>
                    <a:cubicBezTo>
                      <a:pt x="14969" y="487059"/>
                      <a:pt x="15284" y="488075"/>
                      <a:pt x="15586" y="489096"/>
                    </a:cubicBezTo>
                    <a:cubicBezTo>
                      <a:pt x="17666" y="496133"/>
                      <a:pt x="19933" y="503090"/>
                      <a:pt x="22401" y="509949"/>
                    </a:cubicBezTo>
                    <a:cubicBezTo>
                      <a:pt x="22538" y="510329"/>
                      <a:pt x="22666" y="510713"/>
                      <a:pt x="22804" y="511092"/>
                    </a:cubicBezTo>
                    <a:cubicBezTo>
                      <a:pt x="23571" y="513202"/>
                      <a:pt x="24370" y="515298"/>
                      <a:pt x="25173" y="517390"/>
                    </a:cubicBezTo>
                    <a:cubicBezTo>
                      <a:pt x="25427" y="518054"/>
                      <a:pt x="25673" y="518722"/>
                      <a:pt x="25930" y="519382"/>
                    </a:cubicBezTo>
                    <a:cubicBezTo>
                      <a:pt x="26721" y="521408"/>
                      <a:pt x="27540" y="523421"/>
                      <a:pt x="28364" y="525429"/>
                    </a:cubicBezTo>
                    <a:cubicBezTo>
                      <a:pt x="28654" y="526136"/>
                      <a:pt x="28937" y="526845"/>
                      <a:pt x="29231" y="527550"/>
                    </a:cubicBezTo>
                    <a:cubicBezTo>
                      <a:pt x="30069" y="529560"/>
                      <a:pt x="30932" y="531555"/>
                      <a:pt x="31804" y="533546"/>
                    </a:cubicBezTo>
                    <a:cubicBezTo>
                      <a:pt x="32101" y="534224"/>
                      <a:pt x="32393" y="534905"/>
                      <a:pt x="32695" y="535583"/>
                    </a:cubicBezTo>
                    <a:cubicBezTo>
                      <a:pt x="33595" y="537605"/>
                      <a:pt x="34515" y="539617"/>
                      <a:pt x="35449" y="541622"/>
                    </a:cubicBezTo>
                    <a:cubicBezTo>
                      <a:pt x="35736" y="542238"/>
                      <a:pt x="36020" y="542854"/>
                      <a:pt x="36311" y="543468"/>
                    </a:cubicBezTo>
                    <a:cubicBezTo>
                      <a:pt x="37286" y="545530"/>
                      <a:pt x="38279" y="547583"/>
                      <a:pt x="39289" y="549624"/>
                    </a:cubicBezTo>
                    <a:cubicBezTo>
                      <a:pt x="39546" y="550143"/>
                      <a:pt x="39803" y="550664"/>
                      <a:pt x="40064" y="551182"/>
                    </a:cubicBezTo>
                    <a:cubicBezTo>
                      <a:pt x="41129" y="553312"/>
                      <a:pt x="42213" y="555431"/>
                      <a:pt x="43318" y="557538"/>
                    </a:cubicBezTo>
                    <a:cubicBezTo>
                      <a:pt x="43518" y="557921"/>
                      <a:pt x="43721" y="558302"/>
                      <a:pt x="43923" y="558684"/>
                    </a:cubicBezTo>
                    <a:cubicBezTo>
                      <a:pt x="45104" y="560918"/>
                      <a:pt x="46303" y="563142"/>
                      <a:pt x="47525" y="565348"/>
                    </a:cubicBezTo>
                    <a:cubicBezTo>
                      <a:pt x="47631" y="565539"/>
                      <a:pt x="47738" y="565728"/>
                      <a:pt x="47844" y="565918"/>
                    </a:cubicBezTo>
                    <a:cubicBezTo>
                      <a:pt x="88997" y="639870"/>
                      <a:pt x="154080" y="698665"/>
                      <a:pt x="232620" y="731898"/>
                    </a:cubicBezTo>
                    <a:close/>
                    <a:moveTo>
                      <a:pt x="270383" y="117983"/>
                    </a:moveTo>
                    <a:cubicBezTo>
                      <a:pt x="275084" y="113282"/>
                      <a:pt x="283591" y="113282"/>
                      <a:pt x="288415" y="117983"/>
                    </a:cubicBezTo>
                    <a:cubicBezTo>
                      <a:pt x="290822" y="120390"/>
                      <a:pt x="292098" y="123701"/>
                      <a:pt x="292098" y="127000"/>
                    </a:cubicBezTo>
                    <a:cubicBezTo>
                      <a:pt x="292098" y="130299"/>
                      <a:pt x="290820" y="133598"/>
                      <a:pt x="288415" y="135893"/>
                    </a:cubicBezTo>
                    <a:cubicBezTo>
                      <a:pt x="285998" y="138298"/>
                      <a:pt x="282699" y="139700"/>
                      <a:pt x="279400" y="139700"/>
                    </a:cubicBezTo>
                    <a:cubicBezTo>
                      <a:pt x="276101" y="139700"/>
                      <a:pt x="272790" y="138298"/>
                      <a:pt x="270383" y="136017"/>
                    </a:cubicBezTo>
                    <a:cubicBezTo>
                      <a:pt x="268089" y="133598"/>
                      <a:pt x="266700" y="130299"/>
                      <a:pt x="266700" y="127000"/>
                    </a:cubicBezTo>
                    <a:cubicBezTo>
                      <a:pt x="266700" y="123701"/>
                      <a:pt x="268089" y="120390"/>
                      <a:pt x="270383" y="117983"/>
                    </a:cubicBezTo>
                    <a:close/>
                    <a:moveTo>
                      <a:pt x="166426" y="168319"/>
                    </a:moveTo>
                    <a:cubicBezTo>
                      <a:pt x="176262" y="152862"/>
                      <a:pt x="193831" y="146437"/>
                      <a:pt x="205665" y="153968"/>
                    </a:cubicBezTo>
                    <a:cubicBezTo>
                      <a:pt x="217500" y="161500"/>
                      <a:pt x="219121" y="180135"/>
                      <a:pt x="209285" y="195593"/>
                    </a:cubicBezTo>
                    <a:cubicBezTo>
                      <a:pt x="199449" y="211050"/>
                      <a:pt x="181881" y="217475"/>
                      <a:pt x="170045" y="209944"/>
                    </a:cubicBezTo>
                    <a:cubicBezTo>
                      <a:pt x="158209" y="202413"/>
                      <a:pt x="156589" y="183777"/>
                      <a:pt x="166426" y="168319"/>
                    </a:cubicBezTo>
                    <a:close/>
                    <a:moveTo>
                      <a:pt x="88321" y="436274"/>
                    </a:moveTo>
                    <a:cubicBezTo>
                      <a:pt x="85174" y="421716"/>
                      <a:pt x="91659" y="407962"/>
                      <a:pt x="102805" y="405552"/>
                    </a:cubicBezTo>
                    <a:cubicBezTo>
                      <a:pt x="113951" y="403142"/>
                      <a:pt x="125538" y="412991"/>
                      <a:pt x="128684" y="427549"/>
                    </a:cubicBezTo>
                    <a:cubicBezTo>
                      <a:pt x="131831" y="442106"/>
                      <a:pt x="125346" y="455860"/>
                      <a:pt x="114200" y="458270"/>
                    </a:cubicBezTo>
                    <a:cubicBezTo>
                      <a:pt x="103054" y="460678"/>
                      <a:pt x="91467" y="450829"/>
                      <a:pt x="88321" y="436274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1" name="Freeform: Shape 490">
                <a:extLst>
                  <a:ext uri="{FF2B5EF4-FFF2-40B4-BE49-F238E27FC236}">
                    <a16:creationId xmlns:a16="http://schemas.microsoft.com/office/drawing/2014/main" id="{4AB0E5C7-1C09-4A5F-B91E-76DF3BB3D624}"/>
                  </a:ext>
                </a:extLst>
              </p:cNvPr>
              <p:cNvSpPr/>
              <p:nvPr/>
            </p:nvSpPr>
            <p:spPr>
              <a:xfrm>
                <a:off x="5142695" y="6296614"/>
                <a:ext cx="139701" cy="52455"/>
              </a:xfrm>
              <a:custGeom>
                <a:avLst/>
                <a:gdLst>
                  <a:gd name="connsiteX0" fmla="*/ 127211 w 139701"/>
                  <a:gd name="connsiteY0" fmla="*/ 44 h 52455"/>
                  <a:gd name="connsiteX1" fmla="*/ 71612 w 139701"/>
                  <a:gd name="connsiteY1" fmla="*/ 15100 h 52455"/>
                  <a:gd name="connsiteX2" fmla="*/ 14785 w 139701"/>
                  <a:gd name="connsiteY2" fmla="*/ 25617 h 52455"/>
                  <a:gd name="connsiteX3" fmla="*/ 175 w 139701"/>
                  <a:gd name="connsiteY3" fmla="*/ 36060 h 52455"/>
                  <a:gd name="connsiteX4" fmla="*/ 10618 w 139701"/>
                  <a:gd name="connsiteY4" fmla="*/ 50669 h 52455"/>
                  <a:gd name="connsiteX5" fmla="*/ 30969 w 139701"/>
                  <a:gd name="connsiteY5" fmla="*/ 52455 h 52455"/>
                  <a:gd name="connsiteX6" fmla="*/ 83158 w 139701"/>
                  <a:gd name="connsiteY6" fmla="*/ 37722 h 52455"/>
                  <a:gd name="connsiteX7" fmla="*/ 125376 w 139701"/>
                  <a:gd name="connsiteY7" fmla="*/ 25431 h 52455"/>
                  <a:gd name="connsiteX8" fmla="*/ 127000 w 139701"/>
                  <a:gd name="connsiteY8" fmla="*/ 25444 h 52455"/>
                  <a:gd name="connsiteX9" fmla="*/ 139700 w 139701"/>
                  <a:gd name="connsiteY9" fmla="*/ 12955 h 52455"/>
                  <a:gd name="connsiteX10" fmla="*/ 127211 w 139701"/>
                  <a:gd name="connsiteY10" fmla="*/ 44 h 52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9701" h="52455">
                    <a:moveTo>
                      <a:pt x="127211" y="44"/>
                    </a:moveTo>
                    <a:cubicBezTo>
                      <a:pt x="101365" y="-688"/>
                      <a:pt x="85800" y="7845"/>
                      <a:pt x="71612" y="15100"/>
                    </a:cubicBezTo>
                    <a:cubicBezTo>
                      <a:pt x="55763" y="23187"/>
                      <a:pt x="42107" y="30145"/>
                      <a:pt x="14785" y="25617"/>
                    </a:cubicBezTo>
                    <a:cubicBezTo>
                      <a:pt x="7839" y="24390"/>
                      <a:pt x="1316" y="29140"/>
                      <a:pt x="175" y="36060"/>
                    </a:cubicBezTo>
                    <a:cubicBezTo>
                      <a:pt x="-979" y="42968"/>
                      <a:pt x="3698" y="49517"/>
                      <a:pt x="10618" y="50669"/>
                    </a:cubicBezTo>
                    <a:cubicBezTo>
                      <a:pt x="18060" y="51909"/>
                      <a:pt x="24794" y="52455"/>
                      <a:pt x="30969" y="52455"/>
                    </a:cubicBezTo>
                    <a:cubicBezTo>
                      <a:pt x="54298" y="52455"/>
                      <a:pt x="69453" y="44716"/>
                      <a:pt x="83158" y="37722"/>
                    </a:cubicBezTo>
                    <a:cubicBezTo>
                      <a:pt x="96057" y="31137"/>
                      <a:pt x="107231" y="25431"/>
                      <a:pt x="125376" y="25431"/>
                    </a:cubicBezTo>
                    <a:cubicBezTo>
                      <a:pt x="125922" y="25431"/>
                      <a:pt x="126592" y="25468"/>
                      <a:pt x="127000" y="25444"/>
                    </a:cubicBezTo>
                    <a:cubicBezTo>
                      <a:pt x="133920" y="25444"/>
                      <a:pt x="139589" y="19888"/>
                      <a:pt x="139700" y="12955"/>
                    </a:cubicBezTo>
                    <a:cubicBezTo>
                      <a:pt x="139811" y="5935"/>
                      <a:pt x="134219" y="155"/>
                      <a:pt x="127211" y="44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2" name="Freeform: Shape 491">
                <a:extLst>
                  <a:ext uri="{FF2B5EF4-FFF2-40B4-BE49-F238E27FC236}">
                    <a16:creationId xmlns:a16="http://schemas.microsoft.com/office/drawing/2014/main" id="{656D3CFE-37AA-461B-B5F7-74A76FA3E61C}"/>
                  </a:ext>
                </a:extLst>
              </p:cNvPr>
              <p:cNvSpPr/>
              <p:nvPr/>
            </p:nvSpPr>
            <p:spPr>
              <a:xfrm>
                <a:off x="5307801" y="6283952"/>
                <a:ext cx="63495" cy="38107"/>
              </a:xfrm>
              <a:custGeom>
                <a:avLst/>
                <a:gdLst>
                  <a:gd name="connsiteX0" fmla="*/ 58644 w 63495"/>
                  <a:gd name="connsiteY0" fmla="*/ 2722 h 38107"/>
                  <a:gd name="connsiteX1" fmla="*/ 40810 w 63495"/>
                  <a:gd name="connsiteY1" fmla="*/ 4856 h 38107"/>
                  <a:gd name="connsiteX2" fmla="*/ 11988 w 63495"/>
                  <a:gd name="connsiteY2" fmla="*/ 12732 h 38107"/>
                  <a:gd name="connsiteX3" fmla="*/ 19 w 63495"/>
                  <a:gd name="connsiteY3" fmla="*/ 26102 h 38107"/>
                  <a:gd name="connsiteX4" fmla="*/ 12683 w 63495"/>
                  <a:gd name="connsiteY4" fmla="*/ 38108 h 38107"/>
                  <a:gd name="connsiteX5" fmla="*/ 13378 w 63495"/>
                  <a:gd name="connsiteY5" fmla="*/ 38095 h 38107"/>
                  <a:gd name="connsiteX6" fmla="*/ 60779 w 63495"/>
                  <a:gd name="connsiteY6" fmla="*/ 20558 h 38107"/>
                  <a:gd name="connsiteX7" fmla="*/ 58644 w 63495"/>
                  <a:gd name="connsiteY7" fmla="*/ 2722 h 38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495" h="38107">
                    <a:moveTo>
                      <a:pt x="58644" y="2722"/>
                    </a:moveTo>
                    <a:cubicBezTo>
                      <a:pt x="53113" y="-1630"/>
                      <a:pt x="45138" y="-651"/>
                      <a:pt x="40810" y="4856"/>
                    </a:cubicBezTo>
                    <a:cubicBezTo>
                      <a:pt x="38169" y="8217"/>
                      <a:pt x="24167" y="12036"/>
                      <a:pt x="11988" y="12732"/>
                    </a:cubicBezTo>
                    <a:cubicBezTo>
                      <a:pt x="4993" y="13116"/>
                      <a:pt x="-365" y="19107"/>
                      <a:pt x="19" y="26102"/>
                    </a:cubicBezTo>
                    <a:cubicBezTo>
                      <a:pt x="391" y="32874"/>
                      <a:pt x="5985" y="38108"/>
                      <a:pt x="12683" y="38108"/>
                    </a:cubicBezTo>
                    <a:cubicBezTo>
                      <a:pt x="12918" y="38108"/>
                      <a:pt x="13142" y="38108"/>
                      <a:pt x="13378" y="38095"/>
                    </a:cubicBezTo>
                    <a:cubicBezTo>
                      <a:pt x="21613" y="37649"/>
                      <a:pt x="49383" y="35069"/>
                      <a:pt x="60779" y="20558"/>
                    </a:cubicBezTo>
                    <a:cubicBezTo>
                      <a:pt x="65118" y="15038"/>
                      <a:pt x="64151" y="7050"/>
                      <a:pt x="58644" y="2722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3" name="Freeform: Shape 492">
                <a:extLst>
                  <a:ext uri="{FF2B5EF4-FFF2-40B4-BE49-F238E27FC236}">
                    <a16:creationId xmlns:a16="http://schemas.microsoft.com/office/drawing/2014/main" id="{B83342CB-5576-49E8-ABFA-ECAB8E40FE96}"/>
                  </a:ext>
                </a:extLst>
              </p:cNvPr>
              <p:cNvSpPr/>
              <p:nvPr/>
            </p:nvSpPr>
            <p:spPr>
              <a:xfrm rot="7348272">
                <a:off x="4992563" y="6110316"/>
                <a:ext cx="66351" cy="50802"/>
              </a:xfrm>
              <a:custGeom>
                <a:avLst/>
                <a:gdLst>
                  <a:gd name="connsiteX0" fmla="*/ 66351 w 66351"/>
                  <a:gd name="connsiteY0" fmla="*/ 25401 h 50802"/>
                  <a:gd name="connsiteX1" fmla="*/ 33175 w 66351"/>
                  <a:gd name="connsiteY1" fmla="*/ 50802 h 50802"/>
                  <a:gd name="connsiteX2" fmla="*/ 0 w 66351"/>
                  <a:gd name="connsiteY2" fmla="*/ 25401 h 50802"/>
                  <a:gd name="connsiteX3" fmla="*/ 33175 w 66351"/>
                  <a:gd name="connsiteY3" fmla="*/ 0 h 50802"/>
                  <a:gd name="connsiteX4" fmla="*/ 66351 w 66351"/>
                  <a:gd name="connsiteY4" fmla="*/ 25401 h 50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351" h="50802">
                    <a:moveTo>
                      <a:pt x="66351" y="25401"/>
                    </a:moveTo>
                    <a:cubicBezTo>
                      <a:pt x="66351" y="39430"/>
                      <a:pt x="51498" y="50802"/>
                      <a:pt x="33175" y="50802"/>
                    </a:cubicBezTo>
                    <a:cubicBezTo>
                      <a:pt x="14853" y="50802"/>
                      <a:pt x="0" y="39430"/>
                      <a:pt x="0" y="25401"/>
                    </a:cubicBezTo>
                    <a:cubicBezTo>
                      <a:pt x="0" y="11372"/>
                      <a:pt x="14853" y="0"/>
                      <a:pt x="33175" y="0"/>
                    </a:cubicBezTo>
                    <a:cubicBezTo>
                      <a:pt x="51498" y="0"/>
                      <a:pt x="66351" y="11372"/>
                      <a:pt x="66351" y="25401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4" name="Freeform: Shape 493">
                <a:extLst>
                  <a:ext uri="{FF2B5EF4-FFF2-40B4-BE49-F238E27FC236}">
                    <a16:creationId xmlns:a16="http://schemas.microsoft.com/office/drawing/2014/main" id="{5FE013E0-D20A-4654-90D2-85315771D321}"/>
                  </a:ext>
                </a:extLst>
              </p:cNvPr>
              <p:cNvSpPr/>
              <p:nvPr/>
            </p:nvSpPr>
            <p:spPr>
              <a:xfrm rot="-731928">
                <a:off x="4925754" y="6358690"/>
                <a:ext cx="41293" cy="53932"/>
              </a:xfrm>
              <a:custGeom>
                <a:avLst/>
                <a:gdLst>
                  <a:gd name="connsiteX0" fmla="*/ 41293 w 41293"/>
                  <a:gd name="connsiteY0" fmla="*/ 26966 h 53932"/>
                  <a:gd name="connsiteX1" fmla="*/ 20647 w 41293"/>
                  <a:gd name="connsiteY1" fmla="*/ 53933 h 53932"/>
                  <a:gd name="connsiteX2" fmla="*/ 0 w 41293"/>
                  <a:gd name="connsiteY2" fmla="*/ 26966 h 53932"/>
                  <a:gd name="connsiteX3" fmla="*/ 20647 w 41293"/>
                  <a:gd name="connsiteY3" fmla="*/ 0 h 53932"/>
                  <a:gd name="connsiteX4" fmla="*/ 41293 w 41293"/>
                  <a:gd name="connsiteY4" fmla="*/ 26966 h 53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293" h="53932">
                    <a:moveTo>
                      <a:pt x="41293" y="26966"/>
                    </a:moveTo>
                    <a:cubicBezTo>
                      <a:pt x="41293" y="41859"/>
                      <a:pt x="32049" y="53933"/>
                      <a:pt x="20647" y="53933"/>
                    </a:cubicBezTo>
                    <a:cubicBezTo>
                      <a:pt x="9244" y="53933"/>
                      <a:pt x="0" y="41859"/>
                      <a:pt x="0" y="26966"/>
                    </a:cubicBezTo>
                    <a:cubicBezTo>
                      <a:pt x="0" y="12073"/>
                      <a:pt x="9244" y="0"/>
                      <a:pt x="20647" y="0"/>
                    </a:cubicBezTo>
                    <a:cubicBezTo>
                      <a:pt x="32049" y="0"/>
                      <a:pt x="41293" y="12073"/>
                      <a:pt x="41293" y="26966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5" name="Freeform: Shape 494">
                <a:extLst>
                  <a:ext uri="{FF2B5EF4-FFF2-40B4-BE49-F238E27FC236}">
                    <a16:creationId xmlns:a16="http://schemas.microsoft.com/office/drawing/2014/main" id="{7E3585EA-656F-46D0-93CB-E7A73E9D3116}"/>
                  </a:ext>
                </a:extLst>
              </p:cNvPr>
              <p:cNvSpPr/>
              <p:nvPr/>
            </p:nvSpPr>
            <p:spPr>
              <a:xfrm>
                <a:off x="5104596" y="6068216"/>
                <a:ext cx="25400" cy="25242"/>
              </a:xfrm>
              <a:custGeom>
                <a:avLst/>
                <a:gdLst>
                  <a:gd name="connsiteX0" fmla="*/ 12700 w 25400"/>
                  <a:gd name="connsiteY0" fmla="*/ 25242 h 25242"/>
                  <a:gd name="connsiteX1" fmla="*/ 21717 w 25400"/>
                  <a:gd name="connsiteY1" fmla="*/ 21436 h 25242"/>
                  <a:gd name="connsiteX2" fmla="*/ 25400 w 25400"/>
                  <a:gd name="connsiteY2" fmla="*/ 12542 h 25242"/>
                  <a:gd name="connsiteX3" fmla="*/ 21717 w 25400"/>
                  <a:gd name="connsiteY3" fmla="*/ 3525 h 25242"/>
                  <a:gd name="connsiteX4" fmla="*/ 3685 w 25400"/>
                  <a:gd name="connsiteY4" fmla="*/ 3525 h 25242"/>
                  <a:gd name="connsiteX5" fmla="*/ 0 w 25400"/>
                  <a:gd name="connsiteY5" fmla="*/ 12542 h 25242"/>
                  <a:gd name="connsiteX6" fmla="*/ 3683 w 25400"/>
                  <a:gd name="connsiteY6" fmla="*/ 21559 h 25242"/>
                  <a:gd name="connsiteX7" fmla="*/ 12700 w 25400"/>
                  <a:gd name="connsiteY7" fmla="*/ 25242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12700" y="25242"/>
                    </a:move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2" y="19140"/>
                      <a:pt x="25400" y="15841"/>
                      <a:pt x="25400" y="12542"/>
                    </a:cubicBezTo>
                    <a:cubicBezTo>
                      <a:pt x="25400" y="9244"/>
                      <a:pt x="24122" y="5932"/>
                      <a:pt x="21717" y="3525"/>
                    </a:cubicBezTo>
                    <a:cubicBezTo>
                      <a:pt x="16893" y="-1175"/>
                      <a:pt x="8385" y="-1175"/>
                      <a:pt x="3685" y="3525"/>
                    </a:cubicBez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1"/>
                      <a:pt x="9401" y="25242"/>
                      <a:pt x="12700" y="25242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6" name="Freeform: Shape 495">
                <a:extLst>
                  <a:ext uri="{FF2B5EF4-FFF2-40B4-BE49-F238E27FC236}">
                    <a16:creationId xmlns:a16="http://schemas.microsoft.com/office/drawing/2014/main" id="{6672CC7E-F62F-4482-B40D-FD36991B8013}"/>
                  </a:ext>
                </a:extLst>
              </p:cNvPr>
              <p:cNvSpPr/>
              <p:nvPr/>
            </p:nvSpPr>
            <p:spPr>
              <a:xfrm>
                <a:off x="5409396" y="6245859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1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7" name="Freeform: Shape 496">
                <a:extLst>
                  <a:ext uri="{FF2B5EF4-FFF2-40B4-BE49-F238E27FC236}">
                    <a16:creationId xmlns:a16="http://schemas.microsoft.com/office/drawing/2014/main" id="{34600125-3BFE-4AD3-A503-FA1E22C3674D}"/>
                  </a:ext>
                </a:extLst>
              </p:cNvPr>
              <p:cNvSpPr/>
              <p:nvPr/>
            </p:nvSpPr>
            <p:spPr>
              <a:xfrm>
                <a:off x="5460196" y="62968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1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8" name="Freeform: Shape 497">
                <a:extLst>
                  <a:ext uri="{FF2B5EF4-FFF2-40B4-BE49-F238E27FC236}">
                    <a16:creationId xmlns:a16="http://schemas.microsoft.com/office/drawing/2014/main" id="{CB421F18-446C-4B7D-9219-F58179A67486}"/>
                  </a:ext>
                </a:extLst>
              </p:cNvPr>
              <p:cNvSpPr/>
              <p:nvPr/>
            </p:nvSpPr>
            <p:spPr>
              <a:xfrm>
                <a:off x="5142696" y="64619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3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9" name="Freeform: Shape 498">
                <a:extLst>
                  <a:ext uri="{FF2B5EF4-FFF2-40B4-BE49-F238E27FC236}">
                    <a16:creationId xmlns:a16="http://schemas.microsoft.com/office/drawing/2014/main" id="{B8B81044-6199-4E80-B53A-663EFEA44BD3}"/>
                  </a:ext>
                </a:extLst>
              </p:cNvPr>
              <p:cNvSpPr/>
              <p:nvPr/>
            </p:nvSpPr>
            <p:spPr>
              <a:xfrm>
                <a:off x="5307796" y="65254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1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0" name="Freeform: Shape 499">
                <a:extLst>
                  <a:ext uri="{FF2B5EF4-FFF2-40B4-BE49-F238E27FC236}">
                    <a16:creationId xmlns:a16="http://schemas.microsoft.com/office/drawing/2014/main" id="{D9BC5978-BE24-4F54-B92F-A0DEFD9E2B26}"/>
                  </a:ext>
                </a:extLst>
              </p:cNvPr>
              <p:cNvSpPr/>
              <p:nvPr/>
            </p:nvSpPr>
            <p:spPr>
              <a:xfrm>
                <a:off x="5028392" y="6395207"/>
                <a:ext cx="27370" cy="27838"/>
              </a:xfrm>
              <a:custGeom>
                <a:avLst/>
                <a:gdLst>
                  <a:gd name="connsiteX0" fmla="*/ 227 w 27370"/>
                  <a:gd name="connsiteY0" fmla="*/ 10332 h 27838"/>
                  <a:gd name="connsiteX1" fmla="*/ 10335 w 27370"/>
                  <a:gd name="connsiteY1" fmla="*/ 25178 h 27838"/>
                  <a:gd name="connsiteX2" fmla="*/ 25741 w 27370"/>
                  <a:gd name="connsiteY2" fmla="*/ 27839 h 27838"/>
                  <a:gd name="connsiteX3" fmla="*/ 27356 w 27370"/>
                  <a:gd name="connsiteY3" fmla="*/ 2377 h 27838"/>
                  <a:gd name="connsiteX4" fmla="*/ 27370 w 27370"/>
                  <a:gd name="connsiteY4" fmla="*/ 2223 h 27838"/>
                  <a:gd name="connsiteX5" fmla="*/ 27370 w 27370"/>
                  <a:gd name="connsiteY5" fmla="*/ 2223 h 27838"/>
                  <a:gd name="connsiteX6" fmla="*/ 15075 w 27370"/>
                  <a:gd name="connsiteY6" fmla="*/ 224 h 27838"/>
                  <a:gd name="connsiteX7" fmla="*/ 227 w 27370"/>
                  <a:gd name="connsiteY7" fmla="*/ 10332 h 27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370" h="27838">
                    <a:moveTo>
                      <a:pt x="227" y="10332"/>
                    </a:moveTo>
                    <a:cubicBezTo>
                      <a:pt x="-1087" y="17215"/>
                      <a:pt x="3439" y="23862"/>
                      <a:pt x="10335" y="25178"/>
                    </a:cubicBezTo>
                    <a:cubicBezTo>
                      <a:pt x="15372" y="26137"/>
                      <a:pt x="20579" y="26972"/>
                      <a:pt x="25741" y="27839"/>
                    </a:cubicBezTo>
                    <a:cubicBezTo>
                      <a:pt x="26035" y="19285"/>
                      <a:pt x="26507" y="10778"/>
                      <a:pt x="27356" y="2377"/>
                    </a:cubicBezTo>
                    <a:cubicBezTo>
                      <a:pt x="27361" y="2326"/>
                      <a:pt x="27364" y="2274"/>
                      <a:pt x="27370" y="2223"/>
                    </a:cubicBezTo>
                    <a:lnTo>
                      <a:pt x="27370" y="2223"/>
                    </a:lnTo>
                    <a:cubicBezTo>
                      <a:pt x="23319" y="1519"/>
                      <a:pt x="19047" y="981"/>
                      <a:pt x="15075" y="224"/>
                    </a:cubicBezTo>
                    <a:cubicBezTo>
                      <a:pt x="8176" y="-1079"/>
                      <a:pt x="1529" y="3436"/>
                      <a:pt x="227" y="10332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1" name="Freeform: Shape 500">
                <a:extLst>
                  <a:ext uri="{FF2B5EF4-FFF2-40B4-BE49-F238E27FC236}">
                    <a16:creationId xmlns:a16="http://schemas.microsoft.com/office/drawing/2014/main" id="{6B005969-677B-40ED-80F7-1C7F720C6073}"/>
                  </a:ext>
                </a:extLst>
              </p:cNvPr>
              <p:cNvSpPr/>
              <p:nvPr/>
            </p:nvSpPr>
            <p:spPr>
              <a:xfrm>
                <a:off x="4852515" y="6203537"/>
                <a:ext cx="125133" cy="83496"/>
              </a:xfrm>
              <a:custGeom>
                <a:avLst/>
                <a:gdLst>
                  <a:gd name="connsiteX0" fmla="*/ 108474 w 125133"/>
                  <a:gd name="connsiteY0" fmla="*/ 82864 h 83496"/>
                  <a:gd name="connsiteX1" fmla="*/ 112430 w 125133"/>
                  <a:gd name="connsiteY1" fmla="*/ 83496 h 83496"/>
                  <a:gd name="connsiteX2" fmla="*/ 124498 w 125133"/>
                  <a:gd name="connsiteY2" fmla="*/ 74752 h 83496"/>
                  <a:gd name="connsiteX3" fmla="*/ 116388 w 125133"/>
                  <a:gd name="connsiteY3" fmla="*/ 58728 h 83496"/>
                  <a:gd name="connsiteX4" fmla="*/ 9479 w 125133"/>
                  <a:gd name="connsiteY4" fmla="*/ 635 h 83496"/>
                  <a:gd name="connsiteX5" fmla="*/ 8585 w 125133"/>
                  <a:gd name="connsiteY5" fmla="*/ 0 h 83496"/>
                  <a:gd name="connsiteX6" fmla="*/ 6313 w 125133"/>
                  <a:gd name="connsiteY6" fmla="*/ 6426 h 83496"/>
                  <a:gd name="connsiteX7" fmla="*/ 6247 w 125133"/>
                  <a:gd name="connsiteY7" fmla="*/ 6615 h 83496"/>
                  <a:gd name="connsiteX8" fmla="*/ 0 w 125133"/>
                  <a:gd name="connsiteY8" fmla="*/ 26757 h 83496"/>
                  <a:gd name="connsiteX9" fmla="*/ 108474 w 125133"/>
                  <a:gd name="connsiteY9" fmla="*/ 82864 h 83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5133" h="83496">
                    <a:moveTo>
                      <a:pt x="108474" y="82864"/>
                    </a:moveTo>
                    <a:cubicBezTo>
                      <a:pt x="109788" y="83298"/>
                      <a:pt x="111115" y="83496"/>
                      <a:pt x="112430" y="83496"/>
                    </a:cubicBezTo>
                    <a:cubicBezTo>
                      <a:pt x="117775" y="83496"/>
                      <a:pt x="122736" y="80110"/>
                      <a:pt x="124498" y="74752"/>
                    </a:cubicBezTo>
                    <a:cubicBezTo>
                      <a:pt x="126681" y="68093"/>
                      <a:pt x="123060" y="60923"/>
                      <a:pt x="116388" y="58728"/>
                    </a:cubicBezTo>
                    <a:cubicBezTo>
                      <a:pt x="66765" y="42431"/>
                      <a:pt x="29794" y="22339"/>
                      <a:pt x="9479" y="635"/>
                    </a:cubicBezTo>
                    <a:cubicBezTo>
                      <a:pt x="9219" y="357"/>
                      <a:pt x="8865" y="249"/>
                      <a:pt x="8585" y="0"/>
                    </a:cubicBezTo>
                    <a:cubicBezTo>
                      <a:pt x="7804" y="2130"/>
                      <a:pt x="7049" y="4274"/>
                      <a:pt x="6313" y="6426"/>
                    </a:cubicBezTo>
                    <a:cubicBezTo>
                      <a:pt x="6291" y="6490"/>
                      <a:pt x="6269" y="6552"/>
                      <a:pt x="6247" y="6615"/>
                    </a:cubicBezTo>
                    <a:cubicBezTo>
                      <a:pt x="3985" y="13248"/>
                      <a:pt x="1930" y="19977"/>
                      <a:pt x="0" y="26757"/>
                    </a:cubicBezTo>
                    <a:cubicBezTo>
                      <a:pt x="24063" y="48079"/>
                      <a:pt x="61193" y="67342"/>
                      <a:pt x="108474" y="82864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2" name="Freeform: Shape 501">
                <a:extLst>
                  <a:ext uri="{FF2B5EF4-FFF2-40B4-BE49-F238E27FC236}">
                    <a16:creationId xmlns:a16="http://schemas.microsoft.com/office/drawing/2014/main" id="{B145E52F-4226-4F04-A9DE-6402B724B22B}"/>
                  </a:ext>
                </a:extLst>
              </p:cNvPr>
              <p:cNvSpPr/>
              <p:nvPr/>
            </p:nvSpPr>
            <p:spPr>
              <a:xfrm>
                <a:off x="5070529" y="6665462"/>
                <a:ext cx="76500" cy="35277"/>
              </a:xfrm>
              <a:custGeom>
                <a:avLst/>
                <a:gdLst>
                  <a:gd name="connsiteX0" fmla="*/ 60069 w 76500"/>
                  <a:gd name="connsiteY0" fmla="*/ 0 h 35277"/>
                  <a:gd name="connsiteX1" fmla="*/ 59018 w 76500"/>
                  <a:gd name="connsiteY1" fmla="*/ 476 h 35277"/>
                  <a:gd name="connsiteX2" fmla="*/ 0 w 76500"/>
                  <a:gd name="connsiteY2" fmla="*/ 20184 h 35277"/>
                  <a:gd name="connsiteX3" fmla="*/ 9558 w 76500"/>
                  <a:gd name="connsiteY3" fmla="*/ 24003 h 35277"/>
                  <a:gd name="connsiteX4" fmla="*/ 18320 w 76500"/>
                  <a:gd name="connsiteY4" fmla="*/ 27389 h 35277"/>
                  <a:gd name="connsiteX5" fmla="*/ 26472 w 76500"/>
                  <a:gd name="connsiteY5" fmla="*/ 30163 h 35277"/>
                  <a:gd name="connsiteX6" fmla="*/ 39219 w 76500"/>
                  <a:gd name="connsiteY6" fmla="*/ 34225 h 35277"/>
                  <a:gd name="connsiteX7" fmla="*/ 42851 w 76500"/>
                  <a:gd name="connsiteY7" fmla="*/ 35277 h 35277"/>
                  <a:gd name="connsiteX8" fmla="*/ 69548 w 76500"/>
                  <a:gd name="connsiteY8" fmla="*/ 23593 h 35277"/>
                  <a:gd name="connsiteX9" fmla="*/ 76494 w 76500"/>
                  <a:gd name="connsiteY9" fmla="*/ 20436 h 35277"/>
                  <a:gd name="connsiteX10" fmla="*/ 76500 w 76500"/>
                  <a:gd name="connsiteY10" fmla="*/ 20433 h 35277"/>
                  <a:gd name="connsiteX11" fmla="*/ 76498 w 76500"/>
                  <a:gd name="connsiteY11" fmla="*/ 20431 h 35277"/>
                  <a:gd name="connsiteX12" fmla="*/ 60069 w 76500"/>
                  <a:gd name="connsiteY12" fmla="*/ 0 h 35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6500" h="35277">
                    <a:moveTo>
                      <a:pt x="60069" y="0"/>
                    </a:moveTo>
                    <a:cubicBezTo>
                      <a:pt x="59720" y="159"/>
                      <a:pt x="59368" y="318"/>
                      <a:pt x="59018" y="476"/>
                    </a:cubicBezTo>
                    <a:cubicBezTo>
                      <a:pt x="37167" y="10422"/>
                      <a:pt x="14721" y="20545"/>
                      <a:pt x="0" y="20184"/>
                    </a:cubicBezTo>
                    <a:cubicBezTo>
                      <a:pt x="3154" y="21519"/>
                      <a:pt x="6361" y="22752"/>
                      <a:pt x="9558" y="24003"/>
                    </a:cubicBezTo>
                    <a:cubicBezTo>
                      <a:pt x="12476" y="25136"/>
                      <a:pt x="15367" y="26327"/>
                      <a:pt x="18320" y="27389"/>
                    </a:cubicBezTo>
                    <a:cubicBezTo>
                      <a:pt x="21012" y="28367"/>
                      <a:pt x="23751" y="29245"/>
                      <a:pt x="26472" y="30163"/>
                    </a:cubicBezTo>
                    <a:cubicBezTo>
                      <a:pt x="30696" y="31574"/>
                      <a:pt x="34935" y="32949"/>
                      <a:pt x="39219" y="34225"/>
                    </a:cubicBezTo>
                    <a:cubicBezTo>
                      <a:pt x="40426" y="34585"/>
                      <a:pt x="41639" y="34930"/>
                      <a:pt x="42851" y="35277"/>
                    </a:cubicBezTo>
                    <a:cubicBezTo>
                      <a:pt x="51530" y="31782"/>
                      <a:pt x="60460" y="27730"/>
                      <a:pt x="69548" y="23593"/>
                    </a:cubicBezTo>
                    <a:cubicBezTo>
                      <a:pt x="71857" y="22541"/>
                      <a:pt x="74176" y="21488"/>
                      <a:pt x="76494" y="20436"/>
                    </a:cubicBezTo>
                    <a:cubicBezTo>
                      <a:pt x="76495" y="20434"/>
                      <a:pt x="76497" y="20434"/>
                      <a:pt x="76500" y="20433"/>
                    </a:cubicBezTo>
                    <a:cubicBezTo>
                      <a:pt x="76498" y="20431"/>
                      <a:pt x="76498" y="20431"/>
                      <a:pt x="76498" y="20431"/>
                    </a:cubicBezTo>
                    <a:cubicBezTo>
                      <a:pt x="70771" y="13835"/>
                      <a:pt x="65340" y="6982"/>
                      <a:pt x="60069" y="0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3" name="Freeform: Shape 502">
                <a:extLst>
                  <a:ext uri="{FF2B5EF4-FFF2-40B4-BE49-F238E27FC236}">
                    <a16:creationId xmlns:a16="http://schemas.microsoft.com/office/drawing/2014/main" id="{40E0BA60-75E3-4082-8011-F6EAA27F2BC7}"/>
                  </a:ext>
                </a:extLst>
              </p:cNvPr>
              <p:cNvSpPr/>
              <p:nvPr/>
            </p:nvSpPr>
            <p:spPr>
              <a:xfrm>
                <a:off x="5409383" y="6103339"/>
                <a:ext cx="127200" cy="57959"/>
              </a:xfrm>
              <a:custGeom>
                <a:avLst/>
                <a:gdLst>
                  <a:gd name="connsiteX0" fmla="*/ 112101 w 127200"/>
                  <a:gd name="connsiteY0" fmla="*/ 0 h 57959"/>
                  <a:gd name="connsiteX1" fmla="*/ 9873 w 127200"/>
                  <a:gd name="connsiteY1" fmla="*/ 32882 h 57959"/>
                  <a:gd name="connsiteX2" fmla="*/ 322 w 127200"/>
                  <a:gd name="connsiteY2" fmla="*/ 48087 h 57959"/>
                  <a:gd name="connsiteX3" fmla="*/ 12687 w 127200"/>
                  <a:gd name="connsiteY3" fmla="*/ 57960 h 57959"/>
                  <a:gd name="connsiteX4" fmla="*/ 15527 w 127200"/>
                  <a:gd name="connsiteY4" fmla="*/ 57637 h 57959"/>
                  <a:gd name="connsiteX5" fmla="*/ 127200 w 127200"/>
                  <a:gd name="connsiteY5" fmla="*/ 21138 h 57959"/>
                  <a:gd name="connsiteX6" fmla="*/ 112101 w 127200"/>
                  <a:gd name="connsiteY6" fmla="*/ 0 h 57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7200" h="57959">
                    <a:moveTo>
                      <a:pt x="112101" y="0"/>
                    </a:moveTo>
                    <a:cubicBezTo>
                      <a:pt x="83418" y="12775"/>
                      <a:pt x="49255" y="23878"/>
                      <a:pt x="9873" y="32882"/>
                    </a:cubicBezTo>
                    <a:cubicBezTo>
                      <a:pt x="3026" y="34444"/>
                      <a:pt x="-1240" y="41253"/>
                      <a:pt x="322" y="48087"/>
                    </a:cubicBezTo>
                    <a:cubicBezTo>
                      <a:pt x="1662" y="53978"/>
                      <a:pt x="6896" y="57960"/>
                      <a:pt x="12687" y="57960"/>
                    </a:cubicBezTo>
                    <a:cubicBezTo>
                      <a:pt x="13630" y="57960"/>
                      <a:pt x="14573" y="57860"/>
                      <a:pt x="15527" y="57637"/>
                    </a:cubicBezTo>
                    <a:cubicBezTo>
                      <a:pt x="58622" y="47795"/>
                      <a:pt x="96080" y="35485"/>
                      <a:pt x="127200" y="21138"/>
                    </a:cubicBezTo>
                    <a:cubicBezTo>
                      <a:pt x="122406" y="13911"/>
                      <a:pt x="117364" y="6871"/>
                      <a:pt x="112101" y="0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04" name="Graphic 25">
            <a:extLst>
              <a:ext uri="{FF2B5EF4-FFF2-40B4-BE49-F238E27FC236}">
                <a16:creationId xmlns:a16="http://schemas.microsoft.com/office/drawing/2014/main" id="{F81DB951-2B53-496A-8FF3-4DCD9C2A4F1B}"/>
              </a:ext>
            </a:extLst>
          </p:cNvPr>
          <p:cNvGrpSpPr/>
          <p:nvPr/>
        </p:nvGrpSpPr>
        <p:grpSpPr>
          <a:xfrm>
            <a:off x="2518892" y="1191916"/>
            <a:ext cx="762000" cy="762000"/>
            <a:chOff x="3840537" y="5953759"/>
            <a:chExt cx="762000" cy="762000"/>
          </a:xfrm>
        </p:grpSpPr>
        <p:grpSp>
          <p:nvGrpSpPr>
            <p:cNvPr id="505" name="Graphic 25">
              <a:extLst>
                <a:ext uri="{FF2B5EF4-FFF2-40B4-BE49-F238E27FC236}">
                  <a16:creationId xmlns:a16="http://schemas.microsoft.com/office/drawing/2014/main" id="{056899DF-C9C2-4416-8C3F-2D77882FB57E}"/>
                </a:ext>
              </a:extLst>
            </p:cNvPr>
            <p:cNvGrpSpPr/>
            <p:nvPr/>
          </p:nvGrpSpPr>
          <p:grpSpPr>
            <a:xfrm>
              <a:off x="3840537" y="5953759"/>
              <a:ext cx="762000" cy="762000"/>
              <a:chOff x="3840537" y="5953759"/>
              <a:chExt cx="762000" cy="762000"/>
            </a:xfrm>
            <a:solidFill>
              <a:schemeClr val="accent1"/>
            </a:solidFill>
          </p:grpSpPr>
          <p:sp>
            <p:nvSpPr>
              <p:cNvPr id="506" name="Freeform: Shape 505">
                <a:extLst>
                  <a:ext uri="{FF2B5EF4-FFF2-40B4-BE49-F238E27FC236}">
                    <a16:creationId xmlns:a16="http://schemas.microsoft.com/office/drawing/2014/main" id="{72B21737-801A-44B0-A601-D349588FAD2C}"/>
                  </a:ext>
                </a:extLst>
              </p:cNvPr>
              <p:cNvSpPr/>
              <p:nvPr/>
            </p:nvSpPr>
            <p:spPr>
              <a:xfrm>
                <a:off x="4250253" y="5954832"/>
                <a:ext cx="5095" cy="436"/>
              </a:xfrm>
              <a:custGeom>
                <a:avLst/>
                <a:gdLst>
                  <a:gd name="connsiteX0" fmla="*/ 0 w 5095"/>
                  <a:gd name="connsiteY0" fmla="*/ 0 h 436"/>
                  <a:gd name="connsiteX1" fmla="*/ 5096 w 5095"/>
                  <a:gd name="connsiteY1" fmla="*/ 437 h 436"/>
                  <a:gd name="connsiteX2" fmla="*/ 0 w 5095"/>
                  <a:gd name="connsiteY2" fmla="*/ 0 h 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95" h="436">
                    <a:moveTo>
                      <a:pt x="0" y="0"/>
                    </a:moveTo>
                    <a:cubicBezTo>
                      <a:pt x="1703" y="127"/>
                      <a:pt x="3399" y="287"/>
                      <a:pt x="5096" y="437"/>
                    </a:cubicBezTo>
                    <a:cubicBezTo>
                      <a:pt x="3399" y="287"/>
                      <a:pt x="1703" y="127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7" name="Freeform: Shape 506">
                <a:extLst>
                  <a:ext uri="{FF2B5EF4-FFF2-40B4-BE49-F238E27FC236}">
                    <a16:creationId xmlns:a16="http://schemas.microsoft.com/office/drawing/2014/main" id="{77137245-E58B-4795-A661-C15E3BB7342D}"/>
                  </a:ext>
                </a:extLst>
              </p:cNvPr>
              <p:cNvSpPr/>
              <p:nvPr/>
            </p:nvSpPr>
            <p:spPr>
              <a:xfrm>
                <a:off x="4231189" y="5953881"/>
                <a:ext cx="3632" cy="133"/>
              </a:xfrm>
              <a:custGeom>
                <a:avLst/>
                <a:gdLst>
                  <a:gd name="connsiteX0" fmla="*/ 0 w 3632"/>
                  <a:gd name="connsiteY0" fmla="*/ 0 h 133"/>
                  <a:gd name="connsiteX1" fmla="*/ 3632 w 3632"/>
                  <a:gd name="connsiteY1" fmla="*/ 133 h 133"/>
                  <a:gd name="connsiteX2" fmla="*/ 0 w 3632"/>
                  <a:gd name="connsiteY2" fmla="*/ 0 h 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32" h="133">
                    <a:moveTo>
                      <a:pt x="0" y="0"/>
                    </a:moveTo>
                    <a:cubicBezTo>
                      <a:pt x="1214" y="30"/>
                      <a:pt x="2421" y="92"/>
                      <a:pt x="3632" y="133"/>
                    </a:cubicBezTo>
                    <a:cubicBezTo>
                      <a:pt x="2421" y="92"/>
                      <a:pt x="1214" y="30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" name="Freeform: Shape 507">
                <a:extLst>
                  <a:ext uri="{FF2B5EF4-FFF2-40B4-BE49-F238E27FC236}">
                    <a16:creationId xmlns:a16="http://schemas.microsoft.com/office/drawing/2014/main" id="{1106B494-6EA7-4A92-91D2-F9B2551AECCE}"/>
                  </a:ext>
                </a:extLst>
              </p:cNvPr>
              <p:cNvSpPr/>
              <p:nvPr/>
            </p:nvSpPr>
            <p:spPr>
              <a:xfrm>
                <a:off x="4240761" y="5954240"/>
                <a:ext cx="4540" cy="277"/>
              </a:xfrm>
              <a:custGeom>
                <a:avLst/>
                <a:gdLst>
                  <a:gd name="connsiteX0" fmla="*/ 0 w 4540"/>
                  <a:gd name="connsiteY0" fmla="*/ 0 h 277"/>
                  <a:gd name="connsiteX1" fmla="*/ 4540 w 4540"/>
                  <a:gd name="connsiteY1" fmla="*/ 278 h 277"/>
                  <a:gd name="connsiteX2" fmla="*/ 0 w 4540"/>
                  <a:gd name="connsiteY2" fmla="*/ 0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0" h="277">
                    <a:moveTo>
                      <a:pt x="0" y="0"/>
                    </a:moveTo>
                    <a:cubicBezTo>
                      <a:pt x="1518" y="76"/>
                      <a:pt x="3027" y="184"/>
                      <a:pt x="4540" y="278"/>
                    </a:cubicBezTo>
                    <a:cubicBezTo>
                      <a:pt x="3027" y="186"/>
                      <a:pt x="1519" y="7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9" name="Freeform: Shape 508">
                <a:extLst>
                  <a:ext uri="{FF2B5EF4-FFF2-40B4-BE49-F238E27FC236}">
                    <a16:creationId xmlns:a16="http://schemas.microsoft.com/office/drawing/2014/main" id="{284FF27A-E4D5-4D8C-8DEB-977A3C67615B}"/>
                  </a:ext>
                </a:extLst>
              </p:cNvPr>
              <p:cNvSpPr/>
              <p:nvPr/>
            </p:nvSpPr>
            <p:spPr>
              <a:xfrm>
                <a:off x="3840657" y="6344241"/>
                <a:ext cx="111" cy="3176"/>
              </a:xfrm>
              <a:custGeom>
                <a:avLst/>
                <a:gdLst>
                  <a:gd name="connsiteX0" fmla="*/ 111 w 111"/>
                  <a:gd name="connsiteY0" fmla="*/ 3177 h 3176"/>
                  <a:gd name="connsiteX1" fmla="*/ 0 w 111"/>
                  <a:gd name="connsiteY1" fmla="*/ 0 h 3176"/>
                  <a:gd name="connsiteX2" fmla="*/ 111 w 111"/>
                  <a:gd name="connsiteY2" fmla="*/ 3177 h 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" h="3176">
                    <a:moveTo>
                      <a:pt x="111" y="3177"/>
                    </a:moveTo>
                    <a:cubicBezTo>
                      <a:pt x="76" y="2118"/>
                      <a:pt x="25" y="1060"/>
                      <a:pt x="0" y="0"/>
                    </a:cubicBezTo>
                    <a:cubicBezTo>
                      <a:pt x="25" y="1062"/>
                      <a:pt x="76" y="2116"/>
                      <a:pt x="111" y="317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0" name="Freeform: Shape 509">
                <a:extLst>
                  <a:ext uri="{FF2B5EF4-FFF2-40B4-BE49-F238E27FC236}">
                    <a16:creationId xmlns:a16="http://schemas.microsoft.com/office/drawing/2014/main" id="{95CED5A4-609A-4148-ADDD-0CD2276C5C6D}"/>
                  </a:ext>
                </a:extLst>
              </p:cNvPr>
              <p:cNvSpPr/>
              <p:nvPr/>
            </p:nvSpPr>
            <p:spPr>
              <a:xfrm>
                <a:off x="3842381" y="6372335"/>
                <a:ext cx="438" cy="4141"/>
              </a:xfrm>
              <a:custGeom>
                <a:avLst/>
                <a:gdLst>
                  <a:gd name="connsiteX0" fmla="*/ 438 w 438"/>
                  <a:gd name="connsiteY0" fmla="*/ 4142 h 4141"/>
                  <a:gd name="connsiteX1" fmla="*/ 0 w 438"/>
                  <a:gd name="connsiteY1" fmla="*/ 0 h 4141"/>
                  <a:gd name="connsiteX2" fmla="*/ 438 w 438"/>
                  <a:gd name="connsiteY2" fmla="*/ 4142 h 4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" h="4141">
                    <a:moveTo>
                      <a:pt x="438" y="4142"/>
                    </a:moveTo>
                    <a:cubicBezTo>
                      <a:pt x="287" y="2762"/>
                      <a:pt x="135" y="1383"/>
                      <a:pt x="0" y="0"/>
                    </a:cubicBezTo>
                    <a:cubicBezTo>
                      <a:pt x="135" y="1384"/>
                      <a:pt x="289" y="2762"/>
                      <a:pt x="438" y="414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1" name="Freeform: Shape 510">
                <a:extLst>
                  <a:ext uri="{FF2B5EF4-FFF2-40B4-BE49-F238E27FC236}">
                    <a16:creationId xmlns:a16="http://schemas.microsoft.com/office/drawing/2014/main" id="{C616DA00-6078-4057-BDEB-0112C46826B5}"/>
                  </a:ext>
                </a:extLst>
              </p:cNvPr>
              <p:cNvSpPr/>
              <p:nvPr/>
            </p:nvSpPr>
            <p:spPr>
              <a:xfrm>
                <a:off x="3888374" y="5967292"/>
                <a:ext cx="714162" cy="748466"/>
              </a:xfrm>
              <a:custGeom>
                <a:avLst/>
                <a:gdLst>
                  <a:gd name="connsiteX0" fmla="*/ 434065 w 714162"/>
                  <a:gd name="connsiteY0" fmla="*/ 0 h 748466"/>
                  <a:gd name="connsiteX1" fmla="*/ 595097 w 714162"/>
                  <a:gd name="connsiteY1" fmla="*/ 90934 h 748466"/>
                  <a:gd name="connsiteX2" fmla="*/ 549062 w 714162"/>
                  <a:gd name="connsiteY2" fmla="*/ 88067 h 748466"/>
                  <a:gd name="connsiteX3" fmla="*/ 497083 w 714162"/>
                  <a:gd name="connsiteY3" fmla="*/ 91611 h 748466"/>
                  <a:gd name="connsiteX4" fmla="*/ 499164 w 714162"/>
                  <a:gd name="connsiteY4" fmla="*/ 94483 h 748466"/>
                  <a:gd name="connsiteX5" fmla="*/ 495259 w 714162"/>
                  <a:gd name="connsiteY5" fmla="*/ 153602 h 748466"/>
                  <a:gd name="connsiteX6" fmla="*/ 438922 w 714162"/>
                  <a:gd name="connsiteY6" fmla="*/ 135265 h 748466"/>
                  <a:gd name="connsiteX7" fmla="*/ 429187 w 714162"/>
                  <a:gd name="connsiteY7" fmla="*/ 107334 h 748466"/>
                  <a:gd name="connsiteX8" fmla="*/ 347702 w 714162"/>
                  <a:gd name="connsiteY8" fmla="*/ 145599 h 748466"/>
                  <a:gd name="connsiteX9" fmla="*/ 358562 w 714162"/>
                  <a:gd name="connsiteY9" fmla="*/ 176967 h 748466"/>
                  <a:gd name="connsiteX10" fmla="*/ 307762 w 714162"/>
                  <a:gd name="connsiteY10" fmla="*/ 227767 h 748466"/>
                  <a:gd name="connsiteX11" fmla="*/ 269448 w 714162"/>
                  <a:gd name="connsiteY11" fmla="*/ 210302 h 748466"/>
                  <a:gd name="connsiteX12" fmla="*/ 168062 w 714162"/>
                  <a:gd name="connsiteY12" fmla="*/ 469067 h 748466"/>
                  <a:gd name="connsiteX13" fmla="*/ 287128 w 714162"/>
                  <a:gd name="connsiteY13" fmla="*/ 745600 h 748466"/>
                  <a:gd name="connsiteX14" fmla="*/ 0 w 714162"/>
                  <a:gd name="connsiteY14" fmla="*/ 552388 h 748466"/>
                  <a:gd name="connsiteX15" fmla="*/ 333162 w 714162"/>
                  <a:gd name="connsiteY15" fmla="*/ 748467 h 748466"/>
                  <a:gd name="connsiteX16" fmla="*/ 714162 w 714162"/>
                  <a:gd name="connsiteY16" fmla="*/ 367467 h 748466"/>
                  <a:gd name="connsiteX17" fmla="*/ 434065 w 714162"/>
                  <a:gd name="connsiteY17" fmla="*/ 0 h 748466"/>
                  <a:gd name="connsiteX18" fmla="*/ 247945 w 714162"/>
                  <a:gd name="connsiteY18" fmla="*/ 282250 h 748466"/>
                  <a:gd name="connsiteX19" fmla="*/ 265978 w 714162"/>
                  <a:gd name="connsiteY19" fmla="*/ 282250 h 748466"/>
                  <a:gd name="connsiteX20" fmla="*/ 269661 w 714162"/>
                  <a:gd name="connsiteY20" fmla="*/ 291267 h 748466"/>
                  <a:gd name="connsiteX21" fmla="*/ 265978 w 714162"/>
                  <a:gd name="connsiteY21" fmla="*/ 300284 h 748466"/>
                  <a:gd name="connsiteX22" fmla="*/ 256961 w 714162"/>
                  <a:gd name="connsiteY22" fmla="*/ 303967 h 748466"/>
                  <a:gd name="connsiteX23" fmla="*/ 247944 w 714162"/>
                  <a:gd name="connsiteY23" fmla="*/ 300284 h 748466"/>
                  <a:gd name="connsiteX24" fmla="*/ 244261 w 714162"/>
                  <a:gd name="connsiteY24" fmla="*/ 291267 h 748466"/>
                  <a:gd name="connsiteX25" fmla="*/ 247945 w 714162"/>
                  <a:gd name="connsiteY25" fmla="*/ 282250 h 748466"/>
                  <a:gd name="connsiteX26" fmla="*/ 240579 w 714162"/>
                  <a:gd name="connsiteY26" fmla="*/ 605082 h 748466"/>
                  <a:gd name="connsiteX27" fmla="*/ 231562 w 714162"/>
                  <a:gd name="connsiteY27" fmla="*/ 608765 h 748466"/>
                  <a:gd name="connsiteX28" fmla="*/ 222545 w 714162"/>
                  <a:gd name="connsiteY28" fmla="*/ 605082 h 748466"/>
                  <a:gd name="connsiteX29" fmla="*/ 218862 w 714162"/>
                  <a:gd name="connsiteY29" fmla="*/ 596065 h 748466"/>
                  <a:gd name="connsiteX30" fmla="*/ 222545 w 714162"/>
                  <a:gd name="connsiteY30" fmla="*/ 587048 h 748466"/>
                  <a:gd name="connsiteX31" fmla="*/ 240578 w 714162"/>
                  <a:gd name="connsiteY31" fmla="*/ 587048 h 748466"/>
                  <a:gd name="connsiteX32" fmla="*/ 244261 w 714162"/>
                  <a:gd name="connsiteY32" fmla="*/ 596065 h 748466"/>
                  <a:gd name="connsiteX33" fmla="*/ 240579 w 714162"/>
                  <a:gd name="connsiteY33" fmla="*/ 605082 h 748466"/>
                  <a:gd name="connsiteX34" fmla="*/ 244262 w 714162"/>
                  <a:gd name="connsiteY34" fmla="*/ 462717 h 748466"/>
                  <a:gd name="connsiteX35" fmla="*/ 314112 w 714162"/>
                  <a:gd name="connsiteY35" fmla="*/ 392867 h 748466"/>
                  <a:gd name="connsiteX36" fmla="*/ 383962 w 714162"/>
                  <a:gd name="connsiteY36" fmla="*/ 462717 h 748466"/>
                  <a:gd name="connsiteX37" fmla="*/ 314112 w 714162"/>
                  <a:gd name="connsiteY37" fmla="*/ 532567 h 748466"/>
                  <a:gd name="connsiteX38" fmla="*/ 244262 w 714162"/>
                  <a:gd name="connsiteY38" fmla="*/ 462717 h 748466"/>
                  <a:gd name="connsiteX39" fmla="*/ 378052 w 714162"/>
                  <a:gd name="connsiteY39" fmla="*/ 683238 h 748466"/>
                  <a:gd name="connsiteX40" fmla="*/ 310010 w 714162"/>
                  <a:gd name="connsiteY40" fmla="*/ 655263 h 748466"/>
                  <a:gd name="connsiteX41" fmla="*/ 354967 w 714162"/>
                  <a:gd name="connsiteY41" fmla="*/ 597029 h 748466"/>
                  <a:gd name="connsiteX42" fmla="*/ 423008 w 714162"/>
                  <a:gd name="connsiteY42" fmla="*/ 625004 h 748466"/>
                  <a:gd name="connsiteX43" fmla="*/ 378052 w 714162"/>
                  <a:gd name="connsiteY43" fmla="*/ 683238 h 748466"/>
                  <a:gd name="connsiteX44" fmla="*/ 469179 w 714162"/>
                  <a:gd name="connsiteY44" fmla="*/ 452684 h 748466"/>
                  <a:gd name="connsiteX45" fmla="*/ 460162 w 714162"/>
                  <a:gd name="connsiteY45" fmla="*/ 456367 h 748466"/>
                  <a:gd name="connsiteX46" fmla="*/ 451145 w 714162"/>
                  <a:gd name="connsiteY46" fmla="*/ 452684 h 748466"/>
                  <a:gd name="connsiteX47" fmla="*/ 447462 w 714162"/>
                  <a:gd name="connsiteY47" fmla="*/ 443667 h 748466"/>
                  <a:gd name="connsiteX48" fmla="*/ 451145 w 714162"/>
                  <a:gd name="connsiteY48" fmla="*/ 434650 h 748466"/>
                  <a:gd name="connsiteX49" fmla="*/ 469178 w 714162"/>
                  <a:gd name="connsiteY49" fmla="*/ 434650 h 748466"/>
                  <a:gd name="connsiteX50" fmla="*/ 472861 w 714162"/>
                  <a:gd name="connsiteY50" fmla="*/ 443667 h 748466"/>
                  <a:gd name="connsiteX51" fmla="*/ 469179 w 714162"/>
                  <a:gd name="connsiteY51" fmla="*/ 452684 h 748466"/>
                  <a:gd name="connsiteX52" fmla="*/ 447462 w 714162"/>
                  <a:gd name="connsiteY52" fmla="*/ 329367 h 748466"/>
                  <a:gd name="connsiteX53" fmla="*/ 409362 w 714162"/>
                  <a:gd name="connsiteY53" fmla="*/ 291267 h 748466"/>
                  <a:gd name="connsiteX54" fmla="*/ 447462 w 714162"/>
                  <a:gd name="connsiteY54" fmla="*/ 253167 h 748466"/>
                  <a:gd name="connsiteX55" fmla="*/ 485562 w 714162"/>
                  <a:gd name="connsiteY55" fmla="*/ 291267 h 748466"/>
                  <a:gd name="connsiteX56" fmla="*/ 447462 w 714162"/>
                  <a:gd name="connsiteY56" fmla="*/ 329367 h 748466"/>
                  <a:gd name="connsiteX57" fmla="*/ 552869 w 714162"/>
                  <a:gd name="connsiteY57" fmla="*/ 218750 h 748466"/>
                  <a:gd name="connsiteX58" fmla="*/ 570778 w 714162"/>
                  <a:gd name="connsiteY58" fmla="*/ 218750 h 748466"/>
                  <a:gd name="connsiteX59" fmla="*/ 574461 w 714162"/>
                  <a:gd name="connsiteY59" fmla="*/ 227767 h 748466"/>
                  <a:gd name="connsiteX60" fmla="*/ 570778 w 714162"/>
                  <a:gd name="connsiteY60" fmla="*/ 236784 h 748466"/>
                  <a:gd name="connsiteX61" fmla="*/ 561761 w 714162"/>
                  <a:gd name="connsiteY61" fmla="*/ 240467 h 748466"/>
                  <a:gd name="connsiteX62" fmla="*/ 552744 w 714162"/>
                  <a:gd name="connsiteY62" fmla="*/ 236784 h 748466"/>
                  <a:gd name="connsiteX63" fmla="*/ 549061 w 714162"/>
                  <a:gd name="connsiteY63" fmla="*/ 227767 h 748466"/>
                  <a:gd name="connsiteX64" fmla="*/ 552869 w 714162"/>
                  <a:gd name="connsiteY64" fmla="*/ 218750 h 748466"/>
                  <a:gd name="connsiteX65" fmla="*/ 561534 w 714162"/>
                  <a:gd name="connsiteY65" fmla="*/ 546176 h 748466"/>
                  <a:gd name="connsiteX66" fmla="*/ 516290 w 714162"/>
                  <a:gd name="connsiteY66" fmla="*/ 552639 h 748466"/>
                  <a:gd name="connsiteX67" fmla="*/ 522753 w 714162"/>
                  <a:gd name="connsiteY67" fmla="*/ 507395 h 748466"/>
                  <a:gd name="connsiteX68" fmla="*/ 567996 w 714162"/>
                  <a:gd name="connsiteY68" fmla="*/ 500931 h 748466"/>
                  <a:gd name="connsiteX69" fmla="*/ 561534 w 714162"/>
                  <a:gd name="connsiteY69" fmla="*/ 546176 h 748466"/>
                  <a:gd name="connsiteX70" fmla="*/ 568571 w 714162"/>
                  <a:gd name="connsiteY70" fmla="*/ 411339 h 748466"/>
                  <a:gd name="connsiteX71" fmla="*/ 540979 w 714162"/>
                  <a:gd name="connsiteY71" fmla="*/ 358354 h 748466"/>
                  <a:gd name="connsiteX72" fmla="*/ 584117 w 714162"/>
                  <a:gd name="connsiteY72" fmla="*/ 317030 h 748466"/>
                  <a:gd name="connsiteX73" fmla="*/ 611710 w 714162"/>
                  <a:gd name="connsiteY73" fmla="*/ 370015 h 748466"/>
                  <a:gd name="connsiteX74" fmla="*/ 568571 w 714162"/>
                  <a:gd name="connsiteY74" fmla="*/ 411339 h 74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714162" h="748466">
                    <a:moveTo>
                      <a:pt x="434065" y="0"/>
                    </a:moveTo>
                    <a:cubicBezTo>
                      <a:pt x="495275" y="16801"/>
                      <a:pt x="550318" y="48504"/>
                      <a:pt x="595097" y="90934"/>
                    </a:cubicBezTo>
                    <a:cubicBezTo>
                      <a:pt x="579995" y="89113"/>
                      <a:pt x="564655" y="88067"/>
                      <a:pt x="549062" y="88067"/>
                    </a:cubicBezTo>
                    <a:cubicBezTo>
                      <a:pt x="531427" y="88067"/>
                      <a:pt x="514080" y="89292"/>
                      <a:pt x="497083" y="91611"/>
                    </a:cubicBezTo>
                    <a:cubicBezTo>
                      <a:pt x="497796" y="92543"/>
                      <a:pt x="498496" y="93494"/>
                      <a:pt x="499164" y="94483"/>
                    </a:cubicBezTo>
                    <a:cubicBezTo>
                      <a:pt x="513642" y="115872"/>
                      <a:pt x="511894" y="142340"/>
                      <a:pt x="495259" y="153602"/>
                    </a:cubicBezTo>
                    <a:cubicBezTo>
                      <a:pt x="478623" y="164863"/>
                      <a:pt x="453400" y="156653"/>
                      <a:pt x="438922" y="135265"/>
                    </a:cubicBezTo>
                    <a:cubicBezTo>
                      <a:pt x="432884" y="126346"/>
                      <a:pt x="429679" y="116548"/>
                      <a:pt x="429187" y="107334"/>
                    </a:cubicBezTo>
                    <a:cubicBezTo>
                      <a:pt x="400342" y="116889"/>
                      <a:pt x="373031" y="129799"/>
                      <a:pt x="347702" y="145599"/>
                    </a:cubicBezTo>
                    <a:cubicBezTo>
                      <a:pt x="354498" y="154235"/>
                      <a:pt x="358562" y="165122"/>
                      <a:pt x="358562" y="176967"/>
                    </a:cubicBezTo>
                    <a:cubicBezTo>
                      <a:pt x="358562" y="205022"/>
                      <a:pt x="335818" y="227767"/>
                      <a:pt x="307762" y="227767"/>
                    </a:cubicBezTo>
                    <a:cubicBezTo>
                      <a:pt x="292467" y="227767"/>
                      <a:pt x="278762" y="220997"/>
                      <a:pt x="269448" y="210302"/>
                    </a:cubicBezTo>
                    <a:cubicBezTo>
                      <a:pt x="206534" y="278252"/>
                      <a:pt x="168062" y="369160"/>
                      <a:pt x="168062" y="469067"/>
                    </a:cubicBezTo>
                    <a:cubicBezTo>
                      <a:pt x="168062" y="577991"/>
                      <a:pt x="213846" y="676162"/>
                      <a:pt x="287128" y="745600"/>
                    </a:cubicBezTo>
                    <a:cubicBezTo>
                      <a:pt x="163438" y="730691"/>
                      <a:pt x="57983" y="656565"/>
                      <a:pt x="0" y="552388"/>
                    </a:cubicBezTo>
                    <a:cubicBezTo>
                      <a:pt x="65048" y="669331"/>
                      <a:pt x="189854" y="748467"/>
                      <a:pt x="333162" y="748467"/>
                    </a:cubicBezTo>
                    <a:cubicBezTo>
                      <a:pt x="543582" y="748467"/>
                      <a:pt x="714162" y="577887"/>
                      <a:pt x="714162" y="367467"/>
                    </a:cubicBezTo>
                    <a:cubicBezTo>
                      <a:pt x="714162" y="191981"/>
                      <a:pt x="595511" y="44233"/>
                      <a:pt x="434065" y="0"/>
                    </a:cubicBezTo>
                    <a:close/>
                    <a:moveTo>
                      <a:pt x="247945" y="282250"/>
                    </a:moveTo>
                    <a:cubicBezTo>
                      <a:pt x="252770" y="277549"/>
                      <a:pt x="261153" y="277549"/>
                      <a:pt x="265978" y="282250"/>
                    </a:cubicBezTo>
                    <a:cubicBezTo>
                      <a:pt x="268261" y="284663"/>
                      <a:pt x="269661" y="287961"/>
                      <a:pt x="269661" y="291267"/>
                    </a:cubicBezTo>
                    <a:cubicBezTo>
                      <a:pt x="269661" y="294565"/>
                      <a:pt x="268259" y="297871"/>
                      <a:pt x="265978" y="300284"/>
                    </a:cubicBezTo>
                    <a:cubicBezTo>
                      <a:pt x="263560" y="302566"/>
                      <a:pt x="260260" y="303967"/>
                      <a:pt x="256961" y="303967"/>
                    </a:cubicBezTo>
                    <a:cubicBezTo>
                      <a:pt x="253662" y="303967"/>
                      <a:pt x="250350" y="302565"/>
                      <a:pt x="247944" y="300284"/>
                    </a:cubicBezTo>
                    <a:cubicBezTo>
                      <a:pt x="245650" y="297871"/>
                      <a:pt x="244261" y="294565"/>
                      <a:pt x="244261" y="291267"/>
                    </a:cubicBezTo>
                    <a:cubicBezTo>
                      <a:pt x="244262" y="287838"/>
                      <a:pt x="245651" y="284663"/>
                      <a:pt x="247945" y="282250"/>
                    </a:cubicBezTo>
                    <a:close/>
                    <a:moveTo>
                      <a:pt x="240579" y="605082"/>
                    </a:moveTo>
                    <a:cubicBezTo>
                      <a:pt x="238162" y="607365"/>
                      <a:pt x="234861" y="608765"/>
                      <a:pt x="231562" y="608765"/>
                    </a:cubicBezTo>
                    <a:cubicBezTo>
                      <a:pt x="228263" y="608765"/>
                      <a:pt x="224952" y="607363"/>
                      <a:pt x="222545" y="605082"/>
                    </a:cubicBezTo>
                    <a:cubicBezTo>
                      <a:pt x="220251" y="602669"/>
                      <a:pt x="218862" y="599364"/>
                      <a:pt x="218862" y="596065"/>
                    </a:cubicBezTo>
                    <a:cubicBezTo>
                      <a:pt x="218862" y="592760"/>
                      <a:pt x="220251" y="589461"/>
                      <a:pt x="222545" y="587048"/>
                    </a:cubicBezTo>
                    <a:cubicBezTo>
                      <a:pt x="227370" y="582347"/>
                      <a:pt x="235753" y="582347"/>
                      <a:pt x="240578" y="587048"/>
                    </a:cubicBezTo>
                    <a:cubicBezTo>
                      <a:pt x="242861" y="589461"/>
                      <a:pt x="244261" y="592760"/>
                      <a:pt x="244261" y="596065"/>
                    </a:cubicBezTo>
                    <a:cubicBezTo>
                      <a:pt x="244262" y="599365"/>
                      <a:pt x="242861" y="602671"/>
                      <a:pt x="240579" y="605082"/>
                    </a:cubicBezTo>
                    <a:close/>
                    <a:moveTo>
                      <a:pt x="244262" y="462717"/>
                    </a:moveTo>
                    <a:cubicBezTo>
                      <a:pt x="244262" y="424140"/>
                      <a:pt x="275534" y="392867"/>
                      <a:pt x="314112" y="392867"/>
                    </a:cubicBezTo>
                    <a:cubicBezTo>
                      <a:pt x="352689" y="392867"/>
                      <a:pt x="383962" y="424139"/>
                      <a:pt x="383962" y="462717"/>
                    </a:cubicBezTo>
                    <a:cubicBezTo>
                      <a:pt x="383962" y="501294"/>
                      <a:pt x="352690" y="532567"/>
                      <a:pt x="314112" y="532567"/>
                    </a:cubicBezTo>
                    <a:cubicBezTo>
                      <a:pt x="275534" y="532567"/>
                      <a:pt x="244262" y="501294"/>
                      <a:pt x="244262" y="462717"/>
                    </a:cubicBezTo>
                    <a:close/>
                    <a:moveTo>
                      <a:pt x="378052" y="683238"/>
                    </a:moveTo>
                    <a:cubicBezTo>
                      <a:pt x="346848" y="691593"/>
                      <a:pt x="316386" y="679069"/>
                      <a:pt x="310010" y="655263"/>
                    </a:cubicBezTo>
                    <a:cubicBezTo>
                      <a:pt x="303635" y="631457"/>
                      <a:pt x="323763" y="605385"/>
                      <a:pt x="354967" y="597029"/>
                    </a:cubicBezTo>
                    <a:cubicBezTo>
                      <a:pt x="386170" y="588674"/>
                      <a:pt x="416633" y="601197"/>
                      <a:pt x="423008" y="625004"/>
                    </a:cubicBezTo>
                    <a:cubicBezTo>
                      <a:pt x="429384" y="648810"/>
                      <a:pt x="409256" y="674881"/>
                      <a:pt x="378052" y="683238"/>
                    </a:cubicBezTo>
                    <a:close/>
                    <a:moveTo>
                      <a:pt x="469179" y="452684"/>
                    </a:moveTo>
                    <a:cubicBezTo>
                      <a:pt x="466762" y="454966"/>
                      <a:pt x="463461" y="456367"/>
                      <a:pt x="460162" y="456367"/>
                    </a:cubicBezTo>
                    <a:cubicBezTo>
                      <a:pt x="456863" y="456367"/>
                      <a:pt x="453552" y="454965"/>
                      <a:pt x="451145" y="452684"/>
                    </a:cubicBezTo>
                    <a:cubicBezTo>
                      <a:pt x="448851" y="450271"/>
                      <a:pt x="447462" y="446965"/>
                      <a:pt x="447462" y="443667"/>
                    </a:cubicBezTo>
                    <a:cubicBezTo>
                      <a:pt x="447462" y="440361"/>
                      <a:pt x="448851" y="437063"/>
                      <a:pt x="451145" y="434650"/>
                    </a:cubicBezTo>
                    <a:cubicBezTo>
                      <a:pt x="455970" y="429949"/>
                      <a:pt x="464353" y="429949"/>
                      <a:pt x="469178" y="434650"/>
                    </a:cubicBezTo>
                    <a:cubicBezTo>
                      <a:pt x="471461" y="437063"/>
                      <a:pt x="472861" y="440361"/>
                      <a:pt x="472861" y="443667"/>
                    </a:cubicBezTo>
                    <a:cubicBezTo>
                      <a:pt x="472862" y="446965"/>
                      <a:pt x="471461" y="450271"/>
                      <a:pt x="469179" y="452684"/>
                    </a:cubicBezTo>
                    <a:close/>
                    <a:moveTo>
                      <a:pt x="447462" y="329367"/>
                    </a:moveTo>
                    <a:cubicBezTo>
                      <a:pt x="426420" y="329367"/>
                      <a:pt x="409362" y="312309"/>
                      <a:pt x="409362" y="291267"/>
                    </a:cubicBezTo>
                    <a:cubicBezTo>
                      <a:pt x="409362" y="270224"/>
                      <a:pt x="426420" y="253167"/>
                      <a:pt x="447462" y="253167"/>
                    </a:cubicBezTo>
                    <a:cubicBezTo>
                      <a:pt x="468505" y="253167"/>
                      <a:pt x="485562" y="270224"/>
                      <a:pt x="485562" y="291267"/>
                    </a:cubicBezTo>
                    <a:cubicBezTo>
                      <a:pt x="485562" y="312309"/>
                      <a:pt x="468505" y="329367"/>
                      <a:pt x="447462" y="329367"/>
                    </a:cubicBezTo>
                    <a:close/>
                    <a:moveTo>
                      <a:pt x="552869" y="218750"/>
                    </a:moveTo>
                    <a:cubicBezTo>
                      <a:pt x="557309" y="214173"/>
                      <a:pt x="565953" y="214049"/>
                      <a:pt x="570778" y="218750"/>
                    </a:cubicBezTo>
                    <a:cubicBezTo>
                      <a:pt x="573061" y="221163"/>
                      <a:pt x="574461" y="224461"/>
                      <a:pt x="574461" y="227767"/>
                    </a:cubicBezTo>
                    <a:cubicBezTo>
                      <a:pt x="574461" y="231065"/>
                      <a:pt x="573059" y="234371"/>
                      <a:pt x="570778" y="236784"/>
                    </a:cubicBezTo>
                    <a:cubicBezTo>
                      <a:pt x="568360" y="239066"/>
                      <a:pt x="565060" y="240467"/>
                      <a:pt x="561761" y="240467"/>
                    </a:cubicBezTo>
                    <a:cubicBezTo>
                      <a:pt x="558325" y="240467"/>
                      <a:pt x="555150" y="239065"/>
                      <a:pt x="552744" y="236784"/>
                    </a:cubicBezTo>
                    <a:cubicBezTo>
                      <a:pt x="550450" y="234371"/>
                      <a:pt x="549061" y="231065"/>
                      <a:pt x="549061" y="227767"/>
                    </a:cubicBezTo>
                    <a:cubicBezTo>
                      <a:pt x="549062" y="224338"/>
                      <a:pt x="550451" y="221163"/>
                      <a:pt x="552869" y="218750"/>
                    </a:cubicBezTo>
                    <a:close/>
                    <a:moveTo>
                      <a:pt x="561534" y="546176"/>
                    </a:moveTo>
                    <a:cubicBezTo>
                      <a:pt x="547256" y="560454"/>
                      <a:pt x="526998" y="563348"/>
                      <a:pt x="516290" y="552639"/>
                    </a:cubicBezTo>
                    <a:cubicBezTo>
                      <a:pt x="505581" y="541930"/>
                      <a:pt x="508475" y="521673"/>
                      <a:pt x="522753" y="507395"/>
                    </a:cubicBezTo>
                    <a:cubicBezTo>
                      <a:pt x="537032" y="493117"/>
                      <a:pt x="557289" y="490223"/>
                      <a:pt x="567996" y="500931"/>
                    </a:cubicBezTo>
                    <a:cubicBezTo>
                      <a:pt x="578704" y="511639"/>
                      <a:pt x="575812" y="531897"/>
                      <a:pt x="561534" y="546176"/>
                    </a:cubicBezTo>
                    <a:close/>
                    <a:moveTo>
                      <a:pt x="568571" y="411339"/>
                    </a:moveTo>
                    <a:cubicBezTo>
                      <a:pt x="549038" y="408119"/>
                      <a:pt x="536686" y="384397"/>
                      <a:pt x="540979" y="358354"/>
                    </a:cubicBezTo>
                    <a:cubicBezTo>
                      <a:pt x="545271" y="332311"/>
                      <a:pt x="564586" y="313811"/>
                      <a:pt x="584117" y="317030"/>
                    </a:cubicBezTo>
                    <a:cubicBezTo>
                      <a:pt x="603649" y="320250"/>
                      <a:pt x="616002" y="343972"/>
                      <a:pt x="611710" y="370015"/>
                    </a:cubicBezTo>
                    <a:cubicBezTo>
                      <a:pt x="607417" y="396057"/>
                      <a:pt x="588102" y="414558"/>
                      <a:pt x="568571" y="41133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2" name="Freeform: Shape 511">
                <a:extLst>
                  <a:ext uri="{FF2B5EF4-FFF2-40B4-BE49-F238E27FC236}">
                    <a16:creationId xmlns:a16="http://schemas.microsoft.com/office/drawing/2014/main" id="{0E1AC03E-1198-4268-877B-FE3A44D12646}"/>
                  </a:ext>
                </a:extLst>
              </p:cNvPr>
              <p:cNvSpPr/>
              <p:nvPr/>
            </p:nvSpPr>
            <p:spPr>
              <a:xfrm>
                <a:off x="3841005" y="6353667"/>
                <a:ext cx="222" cy="3775"/>
              </a:xfrm>
              <a:custGeom>
                <a:avLst/>
                <a:gdLst>
                  <a:gd name="connsiteX0" fmla="*/ 222 w 222"/>
                  <a:gd name="connsiteY0" fmla="*/ 3775 h 3775"/>
                  <a:gd name="connsiteX1" fmla="*/ 0 w 222"/>
                  <a:gd name="connsiteY1" fmla="*/ 0 h 3775"/>
                  <a:gd name="connsiteX2" fmla="*/ 222 w 222"/>
                  <a:gd name="connsiteY2" fmla="*/ 3775 h 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" h="3775">
                    <a:moveTo>
                      <a:pt x="222" y="3775"/>
                    </a:moveTo>
                    <a:cubicBezTo>
                      <a:pt x="148" y="2516"/>
                      <a:pt x="62" y="1262"/>
                      <a:pt x="0" y="0"/>
                    </a:cubicBezTo>
                    <a:cubicBezTo>
                      <a:pt x="62" y="1262"/>
                      <a:pt x="149" y="2516"/>
                      <a:pt x="222" y="377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3" name="Freeform: Shape 512">
                <a:extLst>
                  <a:ext uri="{FF2B5EF4-FFF2-40B4-BE49-F238E27FC236}">
                    <a16:creationId xmlns:a16="http://schemas.microsoft.com/office/drawing/2014/main" id="{23F86182-F431-4E53-8F57-2C8C31CD66E7}"/>
                  </a:ext>
                </a:extLst>
              </p:cNvPr>
              <p:cNvSpPr/>
              <p:nvPr/>
            </p:nvSpPr>
            <p:spPr>
              <a:xfrm>
                <a:off x="4313837" y="5965041"/>
                <a:ext cx="8226" cy="2147"/>
              </a:xfrm>
              <a:custGeom>
                <a:avLst/>
                <a:gdLst>
                  <a:gd name="connsiteX0" fmla="*/ 0 w 8226"/>
                  <a:gd name="connsiteY0" fmla="*/ 0 h 2147"/>
                  <a:gd name="connsiteX1" fmla="*/ 8226 w 8226"/>
                  <a:gd name="connsiteY1" fmla="*/ 2148 h 2147"/>
                  <a:gd name="connsiteX2" fmla="*/ 0 w 8226"/>
                  <a:gd name="connsiteY2" fmla="*/ 0 h 2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26" h="2147">
                    <a:moveTo>
                      <a:pt x="0" y="0"/>
                    </a:moveTo>
                    <a:cubicBezTo>
                      <a:pt x="2754" y="686"/>
                      <a:pt x="5496" y="1402"/>
                      <a:pt x="8226" y="2148"/>
                    </a:cubicBezTo>
                    <a:cubicBezTo>
                      <a:pt x="5496" y="1403"/>
                      <a:pt x="2754" y="68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4" name="Freeform: Shape 513">
                <a:extLst>
                  <a:ext uri="{FF2B5EF4-FFF2-40B4-BE49-F238E27FC236}">
                    <a16:creationId xmlns:a16="http://schemas.microsoft.com/office/drawing/2014/main" id="{8FBFCDD8-A4E5-4326-9A1F-585CF2E9EECC}"/>
                  </a:ext>
                </a:extLst>
              </p:cNvPr>
              <p:cNvSpPr/>
              <p:nvPr/>
            </p:nvSpPr>
            <p:spPr>
              <a:xfrm>
                <a:off x="4296230" y="5961099"/>
                <a:ext cx="7300" cy="1535"/>
              </a:xfrm>
              <a:custGeom>
                <a:avLst/>
                <a:gdLst>
                  <a:gd name="connsiteX0" fmla="*/ 0 w 7300"/>
                  <a:gd name="connsiteY0" fmla="*/ 0 h 1535"/>
                  <a:gd name="connsiteX1" fmla="*/ 7301 w 7300"/>
                  <a:gd name="connsiteY1" fmla="*/ 1535 h 1535"/>
                  <a:gd name="connsiteX2" fmla="*/ 0 w 7300"/>
                  <a:gd name="connsiteY2" fmla="*/ 0 h 1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0" h="1535">
                    <a:moveTo>
                      <a:pt x="0" y="0"/>
                    </a:moveTo>
                    <a:cubicBezTo>
                      <a:pt x="2443" y="486"/>
                      <a:pt x="4875" y="1002"/>
                      <a:pt x="7301" y="1535"/>
                    </a:cubicBezTo>
                    <a:cubicBezTo>
                      <a:pt x="4874" y="1002"/>
                      <a:pt x="2442" y="484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5" name="Freeform: Shape 514">
                <a:extLst>
                  <a:ext uri="{FF2B5EF4-FFF2-40B4-BE49-F238E27FC236}">
                    <a16:creationId xmlns:a16="http://schemas.microsoft.com/office/drawing/2014/main" id="{F058D376-4A3B-46B3-B81E-52CB980D8BAA}"/>
                  </a:ext>
                </a:extLst>
              </p:cNvPr>
              <p:cNvSpPr/>
              <p:nvPr/>
            </p:nvSpPr>
            <p:spPr>
              <a:xfrm>
                <a:off x="4259651" y="5955651"/>
                <a:ext cx="5565" cy="614"/>
              </a:xfrm>
              <a:custGeom>
                <a:avLst/>
                <a:gdLst>
                  <a:gd name="connsiteX0" fmla="*/ 0 w 5565"/>
                  <a:gd name="connsiteY0" fmla="*/ 0 h 614"/>
                  <a:gd name="connsiteX1" fmla="*/ 5566 w 5565"/>
                  <a:gd name="connsiteY1" fmla="*/ 614 h 614"/>
                  <a:gd name="connsiteX2" fmla="*/ 0 w 5565"/>
                  <a:gd name="connsiteY2" fmla="*/ 0 h 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65" h="614">
                    <a:moveTo>
                      <a:pt x="0" y="0"/>
                    </a:moveTo>
                    <a:cubicBezTo>
                      <a:pt x="1861" y="186"/>
                      <a:pt x="3712" y="403"/>
                      <a:pt x="5566" y="614"/>
                    </a:cubicBezTo>
                    <a:cubicBezTo>
                      <a:pt x="3713" y="403"/>
                      <a:pt x="1862" y="18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6" name="Freeform: Shape 515">
                <a:extLst>
                  <a:ext uri="{FF2B5EF4-FFF2-40B4-BE49-F238E27FC236}">
                    <a16:creationId xmlns:a16="http://schemas.microsoft.com/office/drawing/2014/main" id="{C56B84E6-75C7-499A-B660-4BA51F77F8C5}"/>
                  </a:ext>
                </a:extLst>
              </p:cNvPr>
              <p:cNvSpPr/>
              <p:nvPr/>
            </p:nvSpPr>
            <p:spPr>
              <a:xfrm>
                <a:off x="3841581" y="6363033"/>
                <a:ext cx="330" cy="4014"/>
              </a:xfrm>
              <a:custGeom>
                <a:avLst/>
                <a:gdLst>
                  <a:gd name="connsiteX0" fmla="*/ 330 w 330"/>
                  <a:gd name="connsiteY0" fmla="*/ 4015 h 4014"/>
                  <a:gd name="connsiteX1" fmla="*/ 0 w 330"/>
                  <a:gd name="connsiteY1" fmla="*/ 0 h 4014"/>
                  <a:gd name="connsiteX2" fmla="*/ 330 w 330"/>
                  <a:gd name="connsiteY2" fmla="*/ 4015 h 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" h="4014">
                    <a:moveTo>
                      <a:pt x="330" y="4015"/>
                    </a:moveTo>
                    <a:cubicBezTo>
                      <a:pt x="217" y="2677"/>
                      <a:pt x="98" y="1341"/>
                      <a:pt x="0" y="0"/>
                    </a:cubicBezTo>
                    <a:cubicBezTo>
                      <a:pt x="98" y="1341"/>
                      <a:pt x="219" y="2678"/>
                      <a:pt x="330" y="401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7" name="Freeform: Shape 516">
                <a:extLst>
                  <a:ext uri="{FF2B5EF4-FFF2-40B4-BE49-F238E27FC236}">
                    <a16:creationId xmlns:a16="http://schemas.microsoft.com/office/drawing/2014/main" id="{8C608337-A602-46A4-9897-AC38E17282D7}"/>
                  </a:ext>
                </a:extLst>
              </p:cNvPr>
              <p:cNvSpPr/>
              <p:nvPr/>
            </p:nvSpPr>
            <p:spPr>
              <a:xfrm>
                <a:off x="4305095" y="5962974"/>
                <a:ext cx="7745" cy="1824"/>
              </a:xfrm>
              <a:custGeom>
                <a:avLst/>
                <a:gdLst>
                  <a:gd name="connsiteX0" fmla="*/ 0 w 7745"/>
                  <a:gd name="connsiteY0" fmla="*/ 0 h 1824"/>
                  <a:gd name="connsiteX1" fmla="*/ 7745 w 7745"/>
                  <a:gd name="connsiteY1" fmla="*/ 1824 h 1824"/>
                  <a:gd name="connsiteX2" fmla="*/ 0 w 7745"/>
                  <a:gd name="connsiteY2" fmla="*/ 0 h 1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45" h="1824">
                    <a:moveTo>
                      <a:pt x="0" y="0"/>
                    </a:moveTo>
                    <a:cubicBezTo>
                      <a:pt x="2592" y="581"/>
                      <a:pt x="5174" y="1191"/>
                      <a:pt x="7745" y="1824"/>
                    </a:cubicBezTo>
                    <a:cubicBezTo>
                      <a:pt x="5174" y="1192"/>
                      <a:pt x="2594" y="581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8" name="Freeform: Shape 517">
                <a:extLst>
                  <a:ext uri="{FF2B5EF4-FFF2-40B4-BE49-F238E27FC236}">
                    <a16:creationId xmlns:a16="http://schemas.microsoft.com/office/drawing/2014/main" id="{5750273E-85B9-49E1-882A-821A30014DBC}"/>
                  </a:ext>
                </a:extLst>
              </p:cNvPr>
              <p:cNvSpPr/>
              <p:nvPr/>
            </p:nvSpPr>
            <p:spPr>
              <a:xfrm>
                <a:off x="4268955" y="5956694"/>
                <a:ext cx="6003" cy="811"/>
              </a:xfrm>
              <a:custGeom>
                <a:avLst/>
                <a:gdLst>
                  <a:gd name="connsiteX0" fmla="*/ 0 w 6003"/>
                  <a:gd name="connsiteY0" fmla="*/ 0 h 811"/>
                  <a:gd name="connsiteX1" fmla="*/ 6004 w 6003"/>
                  <a:gd name="connsiteY1" fmla="*/ 811 h 811"/>
                  <a:gd name="connsiteX2" fmla="*/ 0 w 6003"/>
                  <a:gd name="connsiteY2" fmla="*/ 0 h 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3" h="811">
                    <a:moveTo>
                      <a:pt x="0" y="0"/>
                    </a:moveTo>
                    <a:cubicBezTo>
                      <a:pt x="2008" y="249"/>
                      <a:pt x="4005" y="530"/>
                      <a:pt x="6004" y="811"/>
                    </a:cubicBezTo>
                    <a:cubicBezTo>
                      <a:pt x="4005" y="530"/>
                      <a:pt x="2008" y="249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9" name="Freeform: Shape 518">
                <a:extLst>
                  <a:ext uri="{FF2B5EF4-FFF2-40B4-BE49-F238E27FC236}">
                    <a16:creationId xmlns:a16="http://schemas.microsoft.com/office/drawing/2014/main" id="{4E05DA4F-5541-4672-82D0-C507742BD75B}"/>
                  </a:ext>
                </a:extLst>
              </p:cNvPr>
              <p:cNvSpPr/>
              <p:nvPr/>
            </p:nvSpPr>
            <p:spPr>
              <a:xfrm>
                <a:off x="4278153" y="5957953"/>
                <a:ext cx="6429" cy="1028"/>
              </a:xfrm>
              <a:custGeom>
                <a:avLst/>
                <a:gdLst>
                  <a:gd name="connsiteX0" fmla="*/ 0 w 6429"/>
                  <a:gd name="connsiteY0" fmla="*/ 0 h 1028"/>
                  <a:gd name="connsiteX1" fmla="*/ 6429 w 6429"/>
                  <a:gd name="connsiteY1" fmla="*/ 1029 h 1028"/>
                  <a:gd name="connsiteX2" fmla="*/ 0 w 6429"/>
                  <a:gd name="connsiteY2" fmla="*/ 0 h 1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" h="1028">
                    <a:moveTo>
                      <a:pt x="0" y="0"/>
                    </a:moveTo>
                    <a:cubicBezTo>
                      <a:pt x="2151" y="321"/>
                      <a:pt x="4291" y="672"/>
                      <a:pt x="6429" y="1029"/>
                    </a:cubicBezTo>
                    <a:cubicBezTo>
                      <a:pt x="4291" y="672"/>
                      <a:pt x="2151" y="321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0" name="Freeform: Shape 519">
                <a:extLst>
                  <a:ext uri="{FF2B5EF4-FFF2-40B4-BE49-F238E27FC236}">
                    <a16:creationId xmlns:a16="http://schemas.microsoft.com/office/drawing/2014/main" id="{7B032FCB-1C28-481D-BAB7-835542940D06}"/>
                  </a:ext>
                </a:extLst>
              </p:cNvPr>
              <p:cNvSpPr/>
              <p:nvPr/>
            </p:nvSpPr>
            <p:spPr>
              <a:xfrm>
                <a:off x="4287249" y="5959423"/>
                <a:ext cx="6861" cy="1269"/>
              </a:xfrm>
              <a:custGeom>
                <a:avLst/>
                <a:gdLst>
                  <a:gd name="connsiteX0" fmla="*/ 0 w 6861"/>
                  <a:gd name="connsiteY0" fmla="*/ 0 h 1269"/>
                  <a:gd name="connsiteX1" fmla="*/ 6861 w 6861"/>
                  <a:gd name="connsiteY1" fmla="*/ 1270 h 1269"/>
                  <a:gd name="connsiteX2" fmla="*/ 0 w 6861"/>
                  <a:gd name="connsiteY2" fmla="*/ 0 h 1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61" h="1269">
                    <a:moveTo>
                      <a:pt x="0" y="0"/>
                    </a:moveTo>
                    <a:cubicBezTo>
                      <a:pt x="2295" y="400"/>
                      <a:pt x="4580" y="829"/>
                      <a:pt x="6861" y="1270"/>
                    </a:cubicBezTo>
                    <a:cubicBezTo>
                      <a:pt x="4580" y="830"/>
                      <a:pt x="2295" y="400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1" name="Freeform: Shape 520">
                <a:extLst>
                  <a:ext uri="{FF2B5EF4-FFF2-40B4-BE49-F238E27FC236}">
                    <a16:creationId xmlns:a16="http://schemas.microsoft.com/office/drawing/2014/main" id="{273E805C-92A5-4756-96B2-B39B9C4B8CC1}"/>
                  </a:ext>
                </a:extLst>
              </p:cNvPr>
              <p:cNvSpPr/>
              <p:nvPr/>
            </p:nvSpPr>
            <p:spPr>
              <a:xfrm>
                <a:off x="3846090" y="6399802"/>
                <a:ext cx="768" cy="4330"/>
              </a:xfrm>
              <a:custGeom>
                <a:avLst/>
                <a:gdLst>
                  <a:gd name="connsiteX0" fmla="*/ 768 w 768"/>
                  <a:gd name="connsiteY0" fmla="*/ 4331 h 4330"/>
                  <a:gd name="connsiteX1" fmla="*/ 0 w 768"/>
                  <a:gd name="connsiteY1" fmla="*/ 0 h 4330"/>
                  <a:gd name="connsiteX2" fmla="*/ 768 w 768"/>
                  <a:gd name="connsiteY2" fmla="*/ 4331 h 4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8" h="4330">
                    <a:moveTo>
                      <a:pt x="768" y="4331"/>
                    </a:moveTo>
                    <a:cubicBezTo>
                      <a:pt x="503" y="2891"/>
                      <a:pt x="249" y="1446"/>
                      <a:pt x="0" y="0"/>
                    </a:cubicBezTo>
                    <a:cubicBezTo>
                      <a:pt x="249" y="1446"/>
                      <a:pt x="503" y="2889"/>
                      <a:pt x="768" y="433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2" name="Freeform: Shape 521">
                <a:extLst>
                  <a:ext uri="{FF2B5EF4-FFF2-40B4-BE49-F238E27FC236}">
                    <a16:creationId xmlns:a16="http://schemas.microsoft.com/office/drawing/2014/main" id="{B83AF484-E801-492F-90AA-7A80245B3353}"/>
                  </a:ext>
                </a:extLst>
              </p:cNvPr>
              <p:cNvSpPr/>
              <p:nvPr/>
            </p:nvSpPr>
            <p:spPr>
              <a:xfrm>
                <a:off x="3843400" y="6381569"/>
                <a:ext cx="547" cy="4222"/>
              </a:xfrm>
              <a:custGeom>
                <a:avLst/>
                <a:gdLst>
                  <a:gd name="connsiteX0" fmla="*/ 548 w 547"/>
                  <a:gd name="connsiteY0" fmla="*/ 4223 h 4222"/>
                  <a:gd name="connsiteX1" fmla="*/ 0 w 547"/>
                  <a:gd name="connsiteY1" fmla="*/ 0 h 4222"/>
                  <a:gd name="connsiteX2" fmla="*/ 548 w 547"/>
                  <a:gd name="connsiteY2" fmla="*/ 4223 h 4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7" h="4222">
                    <a:moveTo>
                      <a:pt x="548" y="4223"/>
                    </a:moveTo>
                    <a:cubicBezTo>
                      <a:pt x="359" y="2816"/>
                      <a:pt x="173" y="1410"/>
                      <a:pt x="0" y="0"/>
                    </a:cubicBezTo>
                    <a:cubicBezTo>
                      <a:pt x="175" y="1410"/>
                      <a:pt x="360" y="2816"/>
                      <a:pt x="548" y="422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3" name="Freeform: Shape 522">
                <a:extLst>
                  <a:ext uri="{FF2B5EF4-FFF2-40B4-BE49-F238E27FC236}">
                    <a16:creationId xmlns:a16="http://schemas.microsoft.com/office/drawing/2014/main" id="{9AAA4259-4B88-4BB8-957E-57ECD5B879DC}"/>
                  </a:ext>
                </a:extLst>
              </p:cNvPr>
              <p:cNvSpPr/>
              <p:nvPr/>
            </p:nvSpPr>
            <p:spPr>
              <a:xfrm>
                <a:off x="3856118" y="6442856"/>
                <a:ext cx="6815" cy="20853"/>
              </a:xfrm>
              <a:custGeom>
                <a:avLst/>
                <a:gdLst>
                  <a:gd name="connsiteX0" fmla="*/ 6815 w 6815"/>
                  <a:gd name="connsiteY0" fmla="*/ 20853 h 20853"/>
                  <a:gd name="connsiteX1" fmla="*/ 0 w 6815"/>
                  <a:gd name="connsiteY1" fmla="*/ 0 h 20853"/>
                  <a:gd name="connsiteX2" fmla="*/ 6815 w 6815"/>
                  <a:gd name="connsiteY2" fmla="*/ 20853 h 20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15" h="20853">
                    <a:moveTo>
                      <a:pt x="6815" y="20853"/>
                    </a:moveTo>
                    <a:cubicBezTo>
                      <a:pt x="4347" y="13992"/>
                      <a:pt x="2080" y="7036"/>
                      <a:pt x="0" y="0"/>
                    </a:cubicBezTo>
                    <a:cubicBezTo>
                      <a:pt x="2080" y="7037"/>
                      <a:pt x="4348" y="13992"/>
                      <a:pt x="6815" y="2085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4" name="Freeform: Shape 523">
                <a:extLst>
                  <a:ext uri="{FF2B5EF4-FFF2-40B4-BE49-F238E27FC236}">
                    <a16:creationId xmlns:a16="http://schemas.microsoft.com/office/drawing/2014/main" id="{919FB017-1045-490A-A9B2-210AD97EAE8B}"/>
                  </a:ext>
                </a:extLst>
              </p:cNvPr>
              <p:cNvSpPr/>
              <p:nvPr/>
            </p:nvSpPr>
            <p:spPr>
              <a:xfrm>
                <a:off x="3866462" y="6473142"/>
                <a:ext cx="2433" cy="6046"/>
              </a:xfrm>
              <a:custGeom>
                <a:avLst/>
                <a:gdLst>
                  <a:gd name="connsiteX0" fmla="*/ 2434 w 2433"/>
                  <a:gd name="connsiteY0" fmla="*/ 6047 h 6046"/>
                  <a:gd name="connsiteX1" fmla="*/ 0 w 2433"/>
                  <a:gd name="connsiteY1" fmla="*/ 0 h 6046"/>
                  <a:gd name="connsiteX2" fmla="*/ 2434 w 2433"/>
                  <a:gd name="connsiteY2" fmla="*/ 6047 h 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3" h="6046">
                    <a:moveTo>
                      <a:pt x="2434" y="6047"/>
                    </a:moveTo>
                    <a:cubicBezTo>
                      <a:pt x="1610" y="4039"/>
                      <a:pt x="791" y="2026"/>
                      <a:pt x="0" y="0"/>
                    </a:cubicBezTo>
                    <a:cubicBezTo>
                      <a:pt x="791" y="2027"/>
                      <a:pt x="1610" y="4039"/>
                      <a:pt x="2434" y="604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5" name="Freeform: Shape 524">
                <a:extLst>
                  <a:ext uri="{FF2B5EF4-FFF2-40B4-BE49-F238E27FC236}">
                    <a16:creationId xmlns:a16="http://schemas.microsoft.com/office/drawing/2014/main" id="{96F1ED64-A41D-4F42-AF76-228533BA9318}"/>
                  </a:ext>
                </a:extLst>
              </p:cNvPr>
              <p:cNvSpPr/>
              <p:nvPr/>
            </p:nvSpPr>
            <p:spPr>
              <a:xfrm>
                <a:off x="3869762" y="6481312"/>
                <a:ext cx="2573" cy="5996"/>
              </a:xfrm>
              <a:custGeom>
                <a:avLst/>
                <a:gdLst>
                  <a:gd name="connsiteX0" fmla="*/ 2573 w 2573"/>
                  <a:gd name="connsiteY0" fmla="*/ 5996 h 5996"/>
                  <a:gd name="connsiteX1" fmla="*/ 0 w 2573"/>
                  <a:gd name="connsiteY1" fmla="*/ 0 h 5996"/>
                  <a:gd name="connsiteX2" fmla="*/ 2573 w 2573"/>
                  <a:gd name="connsiteY2" fmla="*/ 5996 h 5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3" h="5996">
                    <a:moveTo>
                      <a:pt x="2573" y="5996"/>
                    </a:moveTo>
                    <a:cubicBezTo>
                      <a:pt x="1702" y="4005"/>
                      <a:pt x="838" y="2008"/>
                      <a:pt x="0" y="0"/>
                    </a:cubicBezTo>
                    <a:cubicBezTo>
                      <a:pt x="838" y="2008"/>
                      <a:pt x="1702" y="4004"/>
                      <a:pt x="2573" y="599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6" name="Freeform: Shape 525">
                <a:extLst>
                  <a:ext uri="{FF2B5EF4-FFF2-40B4-BE49-F238E27FC236}">
                    <a16:creationId xmlns:a16="http://schemas.microsoft.com/office/drawing/2014/main" id="{4A95518C-3935-425D-9502-6004F855EA52}"/>
                  </a:ext>
                </a:extLst>
              </p:cNvPr>
              <p:cNvSpPr/>
              <p:nvPr/>
            </p:nvSpPr>
            <p:spPr>
              <a:xfrm>
                <a:off x="3863336" y="6464853"/>
                <a:ext cx="2368" cy="6297"/>
              </a:xfrm>
              <a:custGeom>
                <a:avLst/>
                <a:gdLst>
                  <a:gd name="connsiteX0" fmla="*/ 2369 w 2368"/>
                  <a:gd name="connsiteY0" fmla="*/ 6298 h 6297"/>
                  <a:gd name="connsiteX1" fmla="*/ 0 w 2368"/>
                  <a:gd name="connsiteY1" fmla="*/ 0 h 6297"/>
                  <a:gd name="connsiteX2" fmla="*/ 2369 w 2368"/>
                  <a:gd name="connsiteY2" fmla="*/ 6298 h 6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8" h="6297">
                    <a:moveTo>
                      <a:pt x="2369" y="6298"/>
                    </a:moveTo>
                    <a:cubicBezTo>
                      <a:pt x="1565" y="4205"/>
                      <a:pt x="767" y="2110"/>
                      <a:pt x="0" y="0"/>
                    </a:cubicBezTo>
                    <a:cubicBezTo>
                      <a:pt x="767" y="2110"/>
                      <a:pt x="1567" y="4204"/>
                      <a:pt x="2369" y="629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7" name="Freeform: Shape 526">
                <a:extLst>
                  <a:ext uri="{FF2B5EF4-FFF2-40B4-BE49-F238E27FC236}">
                    <a16:creationId xmlns:a16="http://schemas.microsoft.com/office/drawing/2014/main" id="{9770330D-09FE-479B-8C66-4FED0EAD0259}"/>
                  </a:ext>
                </a:extLst>
              </p:cNvPr>
              <p:cNvSpPr/>
              <p:nvPr/>
            </p:nvSpPr>
            <p:spPr>
              <a:xfrm>
                <a:off x="3847749" y="6408787"/>
                <a:ext cx="884" cy="4387"/>
              </a:xfrm>
              <a:custGeom>
                <a:avLst/>
                <a:gdLst>
                  <a:gd name="connsiteX0" fmla="*/ 884 w 884"/>
                  <a:gd name="connsiteY0" fmla="*/ 4388 h 4387"/>
                  <a:gd name="connsiteX1" fmla="*/ 0 w 884"/>
                  <a:gd name="connsiteY1" fmla="*/ 0 h 4387"/>
                  <a:gd name="connsiteX2" fmla="*/ 884 w 884"/>
                  <a:gd name="connsiteY2" fmla="*/ 4388 h 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4" h="4387">
                    <a:moveTo>
                      <a:pt x="884" y="4388"/>
                    </a:moveTo>
                    <a:cubicBezTo>
                      <a:pt x="579" y="2929"/>
                      <a:pt x="289" y="1465"/>
                      <a:pt x="0" y="0"/>
                    </a:cubicBezTo>
                    <a:cubicBezTo>
                      <a:pt x="289" y="1465"/>
                      <a:pt x="578" y="2929"/>
                      <a:pt x="884" y="438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8" name="Freeform: Shape 527">
                <a:extLst>
                  <a:ext uri="{FF2B5EF4-FFF2-40B4-BE49-F238E27FC236}">
                    <a16:creationId xmlns:a16="http://schemas.microsoft.com/office/drawing/2014/main" id="{700CD5A8-75E6-4947-81A5-65CBC615F8EC}"/>
                  </a:ext>
                </a:extLst>
              </p:cNvPr>
              <p:cNvSpPr/>
              <p:nvPr/>
            </p:nvSpPr>
            <p:spPr>
              <a:xfrm>
                <a:off x="3851666" y="6426433"/>
                <a:ext cx="1142" cy="4570"/>
              </a:xfrm>
              <a:custGeom>
                <a:avLst/>
                <a:gdLst>
                  <a:gd name="connsiteX0" fmla="*/ 1143 w 1142"/>
                  <a:gd name="connsiteY0" fmla="*/ 4570 h 4570"/>
                  <a:gd name="connsiteX1" fmla="*/ 0 w 1142"/>
                  <a:gd name="connsiteY1" fmla="*/ 0 h 4570"/>
                  <a:gd name="connsiteX2" fmla="*/ 1143 w 1142"/>
                  <a:gd name="connsiteY2" fmla="*/ 4570 h 4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2" h="4570">
                    <a:moveTo>
                      <a:pt x="1143" y="4570"/>
                    </a:moveTo>
                    <a:cubicBezTo>
                      <a:pt x="748" y="3053"/>
                      <a:pt x="378" y="1526"/>
                      <a:pt x="0" y="0"/>
                    </a:cubicBezTo>
                    <a:cubicBezTo>
                      <a:pt x="378" y="1526"/>
                      <a:pt x="748" y="3053"/>
                      <a:pt x="1143" y="457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9" name="Freeform: Shape 528">
                <a:extLst>
                  <a:ext uri="{FF2B5EF4-FFF2-40B4-BE49-F238E27FC236}">
                    <a16:creationId xmlns:a16="http://schemas.microsoft.com/office/drawing/2014/main" id="{DB3F439E-76B0-40E3-A8CD-2DF5A084F9A8}"/>
                  </a:ext>
                </a:extLst>
              </p:cNvPr>
              <p:cNvSpPr/>
              <p:nvPr/>
            </p:nvSpPr>
            <p:spPr>
              <a:xfrm>
                <a:off x="3849612" y="6417678"/>
                <a:ext cx="1003" cy="4448"/>
              </a:xfrm>
              <a:custGeom>
                <a:avLst/>
                <a:gdLst>
                  <a:gd name="connsiteX0" fmla="*/ 1003 w 1003"/>
                  <a:gd name="connsiteY0" fmla="*/ 4448 h 4448"/>
                  <a:gd name="connsiteX1" fmla="*/ 0 w 1003"/>
                  <a:gd name="connsiteY1" fmla="*/ 0 h 4448"/>
                  <a:gd name="connsiteX2" fmla="*/ 1003 w 1003"/>
                  <a:gd name="connsiteY2" fmla="*/ 4448 h 4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3" h="4448">
                    <a:moveTo>
                      <a:pt x="1003" y="4448"/>
                    </a:moveTo>
                    <a:cubicBezTo>
                      <a:pt x="656" y="2970"/>
                      <a:pt x="330" y="1484"/>
                      <a:pt x="0" y="0"/>
                    </a:cubicBezTo>
                    <a:cubicBezTo>
                      <a:pt x="330" y="1484"/>
                      <a:pt x="657" y="2970"/>
                      <a:pt x="1003" y="444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0" name="Freeform: Shape 529">
                <a:extLst>
                  <a:ext uri="{FF2B5EF4-FFF2-40B4-BE49-F238E27FC236}">
                    <a16:creationId xmlns:a16="http://schemas.microsoft.com/office/drawing/2014/main" id="{3C9FE5AE-3B55-487F-B27E-87DA7C765B10}"/>
                  </a:ext>
                </a:extLst>
              </p:cNvPr>
              <p:cNvSpPr/>
              <p:nvPr/>
            </p:nvSpPr>
            <p:spPr>
              <a:xfrm>
                <a:off x="3844639" y="6390721"/>
                <a:ext cx="657" cy="4286"/>
              </a:xfrm>
              <a:custGeom>
                <a:avLst/>
                <a:gdLst>
                  <a:gd name="connsiteX0" fmla="*/ 657 w 657"/>
                  <a:gd name="connsiteY0" fmla="*/ 4286 h 4286"/>
                  <a:gd name="connsiteX1" fmla="*/ 0 w 657"/>
                  <a:gd name="connsiteY1" fmla="*/ 0 h 4286"/>
                  <a:gd name="connsiteX2" fmla="*/ 657 w 657"/>
                  <a:gd name="connsiteY2" fmla="*/ 4286 h 4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" h="4286">
                    <a:moveTo>
                      <a:pt x="657" y="4286"/>
                    </a:moveTo>
                    <a:cubicBezTo>
                      <a:pt x="430" y="2861"/>
                      <a:pt x="211" y="1430"/>
                      <a:pt x="0" y="0"/>
                    </a:cubicBezTo>
                    <a:cubicBezTo>
                      <a:pt x="211" y="1432"/>
                      <a:pt x="430" y="2859"/>
                      <a:pt x="657" y="428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1" name="Freeform: Shape 530">
                <a:extLst>
                  <a:ext uri="{FF2B5EF4-FFF2-40B4-BE49-F238E27FC236}">
                    <a16:creationId xmlns:a16="http://schemas.microsoft.com/office/drawing/2014/main" id="{EEC3B0DD-A299-405F-968C-88D5A339E122}"/>
                  </a:ext>
                </a:extLst>
              </p:cNvPr>
              <p:cNvSpPr/>
              <p:nvPr/>
            </p:nvSpPr>
            <p:spPr>
              <a:xfrm>
                <a:off x="3853879" y="6434955"/>
                <a:ext cx="1328" cy="4837"/>
              </a:xfrm>
              <a:custGeom>
                <a:avLst/>
                <a:gdLst>
                  <a:gd name="connsiteX0" fmla="*/ 1329 w 1328"/>
                  <a:gd name="connsiteY0" fmla="*/ 4837 h 4837"/>
                  <a:gd name="connsiteX1" fmla="*/ 0 w 1328"/>
                  <a:gd name="connsiteY1" fmla="*/ 0 h 4837"/>
                  <a:gd name="connsiteX2" fmla="*/ 1329 w 1328"/>
                  <a:gd name="connsiteY2" fmla="*/ 4837 h 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8" h="4837">
                    <a:moveTo>
                      <a:pt x="1329" y="4837"/>
                    </a:moveTo>
                    <a:cubicBezTo>
                      <a:pt x="868" y="3232"/>
                      <a:pt x="440" y="1613"/>
                      <a:pt x="0" y="0"/>
                    </a:cubicBezTo>
                    <a:cubicBezTo>
                      <a:pt x="438" y="1614"/>
                      <a:pt x="868" y="3232"/>
                      <a:pt x="1329" y="483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2" name="Freeform: Shape 531">
                <a:extLst>
                  <a:ext uri="{FF2B5EF4-FFF2-40B4-BE49-F238E27FC236}">
                    <a16:creationId xmlns:a16="http://schemas.microsoft.com/office/drawing/2014/main" id="{C4E7696F-F956-435A-80CC-1BDD369436CB}"/>
                  </a:ext>
                </a:extLst>
              </p:cNvPr>
              <p:cNvSpPr/>
              <p:nvPr/>
            </p:nvSpPr>
            <p:spPr>
              <a:xfrm>
                <a:off x="3876843" y="6497228"/>
                <a:ext cx="2978" cy="6156"/>
              </a:xfrm>
              <a:custGeom>
                <a:avLst/>
                <a:gdLst>
                  <a:gd name="connsiteX0" fmla="*/ 2978 w 2978"/>
                  <a:gd name="connsiteY0" fmla="*/ 6156 h 6156"/>
                  <a:gd name="connsiteX1" fmla="*/ 0 w 2978"/>
                  <a:gd name="connsiteY1" fmla="*/ 0 h 6156"/>
                  <a:gd name="connsiteX2" fmla="*/ 2978 w 2978"/>
                  <a:gd name="connsiteY2" fmla="*/ 6156 h 6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78" h="6156">
                    <a:moveTo>
                      <a:pt x="2978" y="6156"/>
                    </a:moveTo>
                    <a:cubicBezTo>
                      <a:pt x="1968" y="4115"/>
                      <a:pt x="975" y="2062"/>
                      <a:pt x="0" y="0"/>
                    </a:cubicBezTo>
                    <a:cubicBezTo>
                      <a:pt x="973" y="2064"/>
                      <a:pt x="1968" y="4115"/>
                      <a:pt x="2978" y="615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3" name="Freeform: Shape 532">
                <a:extLst>
                  <a:ext uri="{FF2B5EF4-FFF2-40B4-BE49-F238E27FC236}">
                    <a16:creationId xmlns:a16="http://schemas.microsoft.com/office/drawing/2014/main" id="{853C397D-5CB4-4838-85EF-3F97D0BB9589}"/>
                  </a:ext>
                </a:extLst>
              </p:cNvPr>
              <p:cNvSpPr/>
              <p:nvPr/>
            </p:nvSpPr>
            <p:spPr>
              <a:xfrm>
                <a:off x="3884453" y="6512446"/>
                <a:ext cx="3602" cy="6664"/>
              </a:xfrm>
              <a:custGeom>
                <a:avLst/>
                <a:gdLst>
                  <a:gd name="connsiteX0" fmla="*/ 3602 w 3602"/>
                  <a:gd name="connsiteY0" fmla="*/ 6664 h 6664"/>
                  <a:gd name="connsiteX1" fmla="*/ 0 w 3602"/>
                  <a:gd name="connsiteY1" fmla="*/ 0 h 6664"/>
                  <a:gd name="connsiteX2" fmla="*/ 3602 w 3602"/>
                  <a:gd name="connsiteY2" fmla="*/ 6664 h 6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2" h="6664">
                    <a:moveTo>
                      <a:pt x="3602" y="6664"/>
                    </a:moveTo>
                    <a:cubicBezTo>
                      <a:pt x="2378" y="4456"/>
                      <a:pt x="1180" y="2234"/>
                      <a:pt x="0" y="0"/>
                    </a:cubicBezTo>
                    <a:cubicBezTo>
                      <a:pt x="1180" y="2234"/>
                      <a:pt x="2380" y="4456"/>
                      <a:pt x="3602" y="666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4" name="Freeform: Shape 533">
                <a:extLst>
                  <a:ext uri="{FF2B5EF4-FFF2-40B4-BE49-F238E27FC236}">
                    <a16:creationId xmlns:a16="http://schemas.microsoft.com/office/drawing/2014/main" id="{7AADCF8B-D9B4-4CCD-B78C-AFDEA896EB4B}"/>
                  </a:ext>
                </a:extLst>
              </p:cNvPr>
              <p:cNvSpPr/>
              <p:nvPr/>
            </p:nvSpPr>
            <p:spPr>
              <a:xfrm>
                <a:off x="3880594" y="6504943"/>
                <a:ext cx="3254" cy="6356"/>
              </a:xfrm>
              <a:custGeom>
                <a:avLst/>
                <a:gdLst>
                  <a:gd name="connsiteX0" fmla="*/ 3254 w 3254"/>
                  <a:gd name="connsiteY0" fmla="*/ 6356 h 6356"/>
                  <a:gd name="connsiteX1" fmla="*/ 0 w 3254"/>
                  <a:gd name="connsiteY1" fmla="*/ 0 h 6356"/>
                  <a:gd name="connsiteX2" fmla="*/ 3254 w 3254"/>
                  <a:gd name="connsiteY2" fmla="*/ 6356 h 6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4" h="6356">
                    <a:moveTo>
                      <a:pt x="3254" y="6356"/>
                    </a:moveTo>
                    <a:cubicBezTo>
                      <a:pt x="2149" y="4250"/>
                      <a:pt x="1067" y="2129"/>
                      <a:pt x="0" y="0"/>
                    </a:cubicBezTo>
                    <a:cubicBezTo>
                      <a:pt x="1067" y="2130"/>
                      <a:pt x="2151" y="4250"/>
                      <a:pt x="3254" y="635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5" name="Freeform: Shape 534">
                <a:extLst>
                  <a:ext uri="{FF2B5EF4-FFF2-40B4-BE49-F238E27FC236}">
                    <a16:creationId xmlns:a16="http://schemas.microsoft.com/office/drawing/2014/main" id="{297162A3-C3B9-45D8-A999-25F23B65CB9F}"/>
                  </a:ext>
                </a:extLst>
              </p:cNvPr>
              <p:cNvSpPr/>
              <p:nvPr/>
            </p:nvSpPr>
            <p:spPr>
              <a:xfrm>
                <a:off x="3873226" y="6489343"/>
                <a:ext cx="2754" cy="6038"/>
              </a:xfrm>
              <a:custGeom>
                <a:avLst/>
                <a:gdLst>
                  <a:gd name="connsiteX0" fmla="*/ 2754 w 2754"/>
                  <a:gd name="connsiteY0" fmla="*/ 6039 h 6038"/>
                  <a:gd name="connsiteX1" fmla="*/ 0 w 2754"/>
                  <a:gd name="connsiteY1" fmla="*/ 0 h 6038"/>
                  <a:gd name="connsiteX2" fmla="*/ 2754 w 2754"/>
                  <a:gd name="connsiteY2" fmla="*/ 6039 h 6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4" h="6038">
                    <a:moveTo>
                      <a:pt x="2754" y="6039"/>
                    </a:moveTo>
                    <a:cubicBezTo>
                      <a:pt x="1821" y="4034"/>
                      <a:pt x="900" y="2022"/>
                      <a:pt x="0" y="0"/>
                    </a:cubicBezTo>
                    <a:cubicBezTo>
                      <a:pt x="899" y="2024"/>
                      <a:pt x="1821" y="4034"/>
                      <a:pt x="2754" y="603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6" name="Freeform: Shape 535">
                <a:extLst>
                  <a:ext uri="{FF2B5EF4-FFF2-40B4-BE49-F238E27FC236}">
                    <a16:creationId xmlns:a16="http://schemas.microsoft.com/office/drawing/2014/main" id="{9BE46FB6-D9DD-4349-A939-A95D8BCA2425}"/>
                  </a:ext>
                </a:extLst>
              </p:cNvPr>
              <p:cNvSpPr/>
              <p:nvPr/>
            </p:nvSpPr>
            <p:spPr>
              <a:xfrm>
                <a:off x="3840537" y="5953759"/>
                <a:ext cx="642934" cy="759132"/>
              </a:xfrm>
              <a:custGeom>
                <a:avLst/>
                <a:gdLst>
                  <a:gd name="connsiteX0" fmla="*/ 334966 w 642934"/>
                  <a:gd name="connsiteY0" fmla="*/ 759133 h 759132"/>
                  <a:gd name="connsiteX1" fmla="*/ 215900 w 642934"/>
                  <a:gd name="connsiteY1" fmla="*/ 482600 h 759132"/>
                  <a:gd name="connsiteX2" fmla="*/ 317286 w 642934"/>
                  <a:gd name="connsiteY2" fmla="*/ 223838 h 759132"/>
                  <a:gd name="connsiteX3" fmla="*/ 355600 w 642934"/>
                  <a:gd name="connsiteY3" fmla="*/ 241300 h 759132"/>
                  <a:gd name="connsiteX4" fmla="*/ 406400 w 642934"/>
                  <a:gd name="connsiteY4" fmla="*/ 190500 h 759132"/>
                  <a:gd name="connsiteX5" fmla="*/ 395540 w 642934"/>
                  <a:gd name="connsiteY5" fmla="*/ 159129 h 759132"/>
                  <a:gd name="connsiteX6" fmla="*/ 477025 w 642934"/>
                  <a:gd name="connsiteY6" fmla="*/ 120864 h 759132"/>
                  <a:gd name="connsiteX7" fmla="*/ 486759 w 642934"/>
                  <a:gd name="connsiteY7" fmla="*/ 148795 h 759132"/>
                  <a:gd name="connsiteX8" fmla="*/ 543096 w 642934"/>
                  <a:gd name="connsiteY8" fmla="*/ 167132 h 759132"/>
                  <a:gd name="connsiteX9" fmla="*/ 547002 w 642934"/>
                  <a:gd name="connsiteY9" fmla="*/ 108014 h 759132"/>
                  <a:gd name="connsiteX10" fmla="*/ 544921 w 642934"/>
                  <a:gd name="connsiteY10" fmla="*/ 105142 h 759132"/>
                  <a:gd name="connsiteX11" fmla="*/ 596900 w 642934"/>
                  <a:gd name="connsiteY11" fmla="*/ 101600 h 759132"/>
                  <a:gd name="connsiteX12" fmla="*/ 642934 w 642934"/>
                  <a:gd name="connsiteY12" fmla="*/ 104467 h 759132"/>
                  <a:gd name="connsiteX13" fmla="*/ 481903 w 642934"/>
                  <a:gd name="connsiteY13" fmla="*/ 13533 h 759132"/>
                  <a:gd name="connsiteX14" fmla="*/ 481527 w 642934"/>
                  <a:gd name="connsiteY14" fmla="*/ 13432 h 759132"/>
                  <a:gd name="connsiteX15" fmla="*/ 473300 w 642934"/>
                  <a:gd name="connsiteY15" fmla="*/ 11284 h 759132"/>
                  <a:gd name="connsiteX16" fmla="*/ 472305 w 642934"/>
                  <a:gd name="connsiteY16" fmla="*/ 11041 h 759132"/>
                  <a:gd name="connsiteX17" fmla="*/ 464560 w 642934"/>
                  <a:gd name="connsiteY17" fmla="*/ 9217 h 759132"/>
                  <a:gd name="connsiteX18" fmla="*/ 462994 w 642934"/>
                  <a:gd name="connsiteY18" fmla="*/ 8876 h 759132"/>
                  <a:gd name="connsiteX19" fmla="*/ 455693 w 642934"/>
                  <a:gd name="connsiteY19" fmla="*/ 7341 h 759132"/>
                  <a:gd name="connsiteX20" fmla="*/ 453576 w 642934"/>
                  <a:gd name="connsiteY20" fmla="*/ 6934 h 759132"/>
                  <a:gd name="connsiteX21" fmla="*/ 446715 w 642934"/>
                  <a:gd name="connsiteY21" fmla="*/ 5664 h 759132"/>
                  <a:gd name="connsiteX22" fmla="*/ 444049 w 642934"/>
                  <a:gd name="connsiteY22" fmla="*/ 5223 h 759132"/>
                  <a:gd name="connsiteX23" fmla="*/ 437620 w 642934"/>
                  <a:gd name="connsiteY23" fmla="*/ 4194 h 759132"/>
                  <a:gd name="connsiteX24" fmla="*/ 434424 w 642934"/>
                  <a:gd name="connsiteY24" fmla="*/ 3746 h 759132"/>
                  <a:gd name="connsiteX25" fmla="*/ 428420 w 642934"/>
                  <a:gd name="connsiteY25" fmla="*/ 2935 h 759132"/>
                  <a:gd name="connsiteX26" fmla="*/ 424682 w 642934"/>
                  <a:gd name="connsiteY26" fmla="*/ 2508 h 759132"/>
                  <a:gd name="connsiteX27" fmla="*/ 419116 w 642934"/>
                  <a:gd name="connsiteY27" fmla="*/ 1894 h 759132"/>
                  <a:gd name="connsiteX28" fmla="*/ 414814 w 642934"/>
                  <a:gd name="connsiteY28" fmla="*/ 1511 h 759132"/>
                  <a:gd name="connsiteX29" fmla="*/ 409718 w 642934"/>
                  <a:gd name="connsiteY29" fmla="*/ 1075 h 759132"/>
                  <a:gd name="connsiteX30" fmla="*/ 404766 w 642934"/>
                  <a:gd name="connsiteY30" fmla="*/ 760 h 759132"/>
                  <a:gd name="connsiteX31" fmla="*/ 400226 w 642934"/>
                  <a:gd name="connsiteY31" fmla="*/ 483 h 759132"/>
                  <a:gd name="connsiteX32" fmla="*/ 394284 w 642934"/>
                  <a:gd name="connsiteY32" fmla="*/ 257 h 759132"/>
                  <a:gd name="connsiteX33" fmla="*/ 390652 w 642934"/>
                  <a:gd name="connsiteY33" fmla="*/ 124 h 759132"/>
                  <a:gd name="connsiteX34" fmla="*/ 381000 w 642934"/>
                  <a:gd name="connsiteY34" fmla="*/ 0 h 759132"/>
                  <a:gd name="connsiteX35" fmla="*/ 0 w 642934"/>
                  <a:gd name="connsiteY35" fmla="*/ 381000 h 759132"/>
                  <a:gd name="connsiteX36" fmla="*/ 121 w 642934"/>
                  <a:gd name="connsiteY36" fmla="*/ 390482 h 759132"/>
                  <a:gd name="connsiteX37" fmla="*/ 232 w 642934"/>
                  <a:gd name="connsiteY37" fmla="*/ 393659 h 759132"/>
                  <a:gd name="connsiteX38" fmla="*/ 470 w 642934"/>
                  <a:gd name="connsiteY38" fmla="*/ 399909 h 759132"/>
                  <a:gd name="connsiteX39" fmla="*/ 692 w 642934"/>
                  <a:gd name="connsiteY39" fmla="*/ 403684 h 759132"/>
                  <a:gd name="connsiteX40" fmla="*/ 1046 w 642934"/>
                  <a:gd name="connsiteY40" fmla="*/ 409275 h 759132"/>
                  <a:gd name="connsiteX41" fmla="*/ 1376 w 642934"/>
                  <a:gd name="connsiteY41" fmla="*/ 413290 h 759132"/>
                  <a:gd name="connsiteX42" fmla="*/ 1846 w 642934"/>
                  <a:gd name="connsiteY42" fmla="*/ 418576 h 759132"/>
                  <a:gd name="connsiteX43" fmla="*/ 2284 w 642934"/>
                  <a:gd name="connsiteY43" fmla="*/ 422718 h 759132"/>
                  <a:gd name="connsiteX44" fmla="*/ 2867 w 642934"/>
                  <a:gd name="connsiteY44" fmla="*/ 427811 h 759132"/>
                  <a:gd name="connsiteX45" fmla="*/ 3415 w 642934"/>
                  <a:gd name="connsiteY45" fmla="*/ 432033 h 759132"/>
                  <a:gd name="connsiteX46" fmla="*/ 4104 w 642934"/>
                  <a:gd name="connsiteY46" fmla="*/ 436963 h 759132"/>
                  <a:gd name="connsiteX47" fmla="*/ 4761 w 642934"/>
                  <a:gd name="connsiteY47" fmla="*/ 441249 h 759132"/>
                  <a:gd name="connsiteX48" fmla="*/ 5555 w 642934"/>
                  <a:gd name="connsiteY48" fmla="*/ 446043 h 759132"/>
                  <a:gd name="connsiteX49" fmla="*/ 6323 w 642934"/>
                  <a:gd name="connsiteY49" fmla="*/ 450374 h 759132"/>
                  <a:gd name="connsiteX50" fmla="*/ 7215 w 642934"/>
                  <a:gd name="connsiteY50" fmla="*/ 455028 h 759132"/>
                  <a:gd name="connsiteX51" fmla="*/ 8099 w 642934"/>
                  <a:gd name="connsiteY51" fmla="*/ 459416 h 759132"/>
                  <a:gd name="connsiteX52" fmla="*/ 9079 w 642934"/>
                  <a:gd name="connsiteY52" fmla="*/ 463920 h 759132"/>
                  <a:gd name="connsiteX53" fmla="*/ 10082 w 642934"/>
                  <a:gd name="connsiteY53" fmla="*/ 468368 h 759132"/>
                  <a:gd name="connsiteX54" fmla="*/ 11133 w 642934"/>
                  <a:gd name="connsiteY54" fmla="*/ 472675 h 759132"/>
                  <a:gd name="connsiteX55" fmla="*/ 12276 w 642934"/>
                  <a:gd name="connsiteY55" fmla="*/ 477245 h 759132"/>
                  <a:gd name="connsiteX56" fmla="*/ 13345 w 642934"/>
                  <a:gd name="connsiteY56" fmla="*/ 481197 h 759132"/>
                  <a:gd name="connsiteX57" fmla="*/ 14673 w 642934"/>
                  <a:gd name="connsiteY57" fmla="*/ 486034 h 759132"/>
                  <a:gd name="connsiteX58" fmla="*/ 15584 w 642934"/>
                  <a:gd name="connsiteY58" fmla="*/ 489096 h 759132"/>
                  <a:gd name="connsiteX59" fmla="*/ 22400 w 642934"/>
                  <a:gd name="connsiteY59" fmla="*/ 509949 h 759132"/>
                  <a:gd name="connsiteX60" fmla="*/ 22803 w 642934"/>
                  <a:gd name="connsiteY60" fmla="*/ 511092 h 759132"/>
                  <a:gd name="connsiteX61" fmla="*/ 25171 w 642934"/>
                  <a:gd name="connsiteY61" fmla="*/ 517390 h 759132"/>
                  <a:gd name="connsiteX62" fmla="*/ 25929 w 642934"/>
                  <a:gd name="connsiteY62" fmla="*/ 519382 h 759132"/>
                  <a:gd name="connsiteX63" fmla="*/ 28362 w 642934"/>
                  <a:gd name="connsiteY63" fmla="*/ 525429 h 759132"/>
                  <a:gd name="connsiteX64" fmla="*/ 29229 w 642934"/>
                  <a:gd name="connsiteY64" fmla="*/ 527550 h 759132"/>
                  <a:gd name="connsiteX65" fmla="*/ 31802 w 642934"/>
                  <a:gd name="connsiteY65" fmla="*/ 533546 h 759132"/>
                  <a:gd name="connsiteX66" fmla="*/ 32693 w 642934"/>
                  <a:gd name="connsiteY66" fmla="*/ 535581 h 759132"/>
                  <a:gd name="connsiteX67" fmla="*/ 35447 w 642934"/>
                  <a:gd name="connsiteY67" fmla="*/ 541620 h 759132"/>
                  <a:gd name="connsiteX68" fmla="*/ 36309 w 642934"/>
                  <a:gd name="connsiteY68" fmla="*/ 543466 h 759132"/>
                  <a:gd name="connsiteX69" fmla="*/ 39287 w 642934"/>
                  <a:gd name="connsiteY69" fmla="*/ 549623 h 759132"/>
                  <a:gd name="connsiteX70" fmla="*/ 40062 w 642934"/>
                  <a:gd name="connsiteY70" fmla="*/ 551180 h 759132"/>
                  <a:gd name="connsiteX71" fmla="*/ 43317 w 642934"/>
                  <a:gd name="connsiteY71" fmla="*/ 557536 h 759132"/>
                  <a:gd name="connsiteX72" fmla="*/ 43921 w 642934"/>
                  <a:gd name="connsiteY72" fmla="*/ 558683 h 759132"/>
                  <a:gd name="connsiteX73" fmla="*/ 47523 w 642934"/>
                  <a:gd name="connsiteY73" fmla="*/ 565347 h 759132"/>
                  <a:gd name="connsiteX74" fmla="*/ 47842 w 642934"/>
                  <a:gd name="connsiteY74" fmla="*/ 565917 h 759132"/>
                  <a:gd name="connsiteX75" fmla="*/ 334966 w 642934"/>
                  <a:gd name="connsiteY75" fmla="*/ 759133 h 759132"/>
                  <a:gd name="connsiteX76" fmla="*/ 490664 w 642934"/>
                  <a:gd name="connsiteY76" fmla="*/ 89678 h 759132"/>
                  <a:gd name="connsiteX77" fmla="*/ 544787 w 642934"/>
                  <a:gd name="connsiteY77" fmla="*/ 105239 h 759132"/>
                  <a:gd name="connsiteX78" fmla="*/ 477177 w 642934"/>
                  <a:gd name="connsiteY78" fmla="*/ 120902 h 759132"/>
                  <a:gd name="connsiteX79" fmla="*/ 490664 w 642934"/>
                  <a:gd name="connsiteY79" fmla="*/ 89678 h 759132"/>
                  <a:gd name="connsiteX80" fmla="*/ 321183 w 642934"/>
                  <a:gd name="connsiteY80" fmla="*/ 54483 h 759132"/>
                  <a:gd name="connsiteX81" fmla="*/ 339215 w 642934"/>
                  <a:gd name="connsiteY81" fmla="*/ 54483 h 759132"/>
                  <a:gd name="connsiteX82" fmla="*/ 342898 w 642934"/>
                  <a:gd name="connsiteY82" fmla="*/ 63500 h 759132"/>
                  <a:gd name="connsiteX83" fmla="*/ 339215 w 642934"/>
                  <a:gd name="connsiteY83" fmla="*/ 72517 h 759132"/>
                  <a:gd name="connsiteX84" fmla="*/ 330200 w 642934"/>
                  <a:gd name="connsiteY84" fmla="*/ 76200 h 759132"/>
                  <a:gd name="connsiteX85" fmla="*/ 321183 w 642934"/>
                  <a:gd name="connsiteY85" fmla="*/ 72517 h 759132"/>
                  <a:gd name="connsiteX86" fmla="*/ 317500 w 642934"/>
                  <a:gd name="connsiteY86" fmla="*/ 63500 h 759132"/>
                  <a:gd name="connsiteX87" fmla="*/ 321183 w 642934"/>
                  <a:gd name="connsiteY87" fmla="*/ 54483 h 759132"/>
                  <a:gd name="connsiteX88" fmla="*/ 304867 w 642934"/>
                  <a:gd name="connsiteY88" fmla="*/ 187885 h 759132"/>
                  <a:gd name="connsiteX89" fmla="*/ 352987 w 642934"/>
                  <a:gd name="connsiteY89" fmla="*/ 139765 h 759132"/>
                  <a:gd name="connsiteX90" fmla="*/ 355600 w 642934"/>
                  <a:gd name="connsiteY90" fmla="*/ 139700 h 759132"/>
                  <a:gd name="connsiteX91" fmla="*/ 395402 w 642934"/>
                  <a:gd name="connsiteY91" fmla="*/ 159282 h 759132"/>
                  <a:gd name="connsiteX92" fmla="*/ 317452 w 642934"/>
                  <a:gd name="connsiteY92" fmla="*/ 223723 h 759132"/>
                  <a:gd name="connsiteX93" fmla="*/ 304800 w 642934"/>
                  <a:gd name="connsiteY93" fmla="*/ 190500 h 759132"/>
                  <a:gd name="connsiteX94" fmla="*/ 304867 w 642934"/>
                  <a:gd name="connsiteY94" fmla="*/ 187885 h 759132"/>
                  <a:gd name="connsiteX95" fmla="*/ 165419 w 642934"/>
                  <a:gd name="connsiteY95" fmla="*/ 159069 h 759132"/>
                  <a:gd name="connsiteX96" fmla="*/ 216103 w 642934"/>
                  <a:gd name="connsiteY96" fmla="*/ 155691 h 759132"/>
                  <a:gd name="connsiteX97" fmla="*/ 212725 w 642934"/>
                  <a:gd name="connsiteY97" fmla="*/ 206375 h 759132"/>
                  <a:gd name="connsiteX98" fmla="*/ 162041 w 642934"/>
                  <a:gd name="connsiteY98" fmla="*/ 209753 h 759132"/>
                  <a:gd name="connsiteX99" fmla="*/ 165419 w 642934"/>
                  <a:gd name="connsiteY99" fmla="*/ 159069 h 759132"/>
                  <a:gd name="connsiteX100" fmla="*/ 190500 w 642934"/>
                  <a:gd name="connsiteY100" fmla="*/ 457041 h 759132"/>
                  <a:gd name="connsiteX101" fmla="*/ 186817 w 642934"/>
                  <a:gd name="connsiteY101" fmla="*/ 466058 h 759132"/>
                  <a:gd name="connsiteX102" fmla="*/ 177800 w 642934"/>
                  <a:gd name="connsiteY102" fmla="*/ 469741 h 759132"/>
                  <a:gd name="connsiteX103" fmla="*/ 168783 w 642934"/>
                  <a:gd name="connsiteY103" fmla="*/ 466058 h 759132"/>
                  <a:gd name="connsiteX104" fmla="*/ 165100 w 642934"/>
                  <a:gd name="connsiteY104" fmla="*/ 457041 h 759132"/>
                  <a:gd name="connsiteX105" fmla="*/ 168783 w 642934"/>
                  <a:gd name="connsiteY105" fmla="*/ 448024 h 759132"/>
                  <a:gd name="connsiteX106" fmla="*/ 186815 w 642934"/>
                  <a:gd name="connsiteY106" fmla="*/ 448024 h 759132"/>
                  <a:gd name="connsiteX107" fmla="*/ 190500 w 642934"/>
                  <a:gd name="connsiteY107" fmla="*/ 457041 h 759132"/>
                  <a:gd name="connsiteX108" fmla="*/ 76200 w 642934"/>
                  <a:gd name="connsiteY108" fmla="*/ 355600 h 759132"/>
                  <a:gd name="connsiteX109" fmla="*/ 120650 w 642934"/>
                  <a:gd name="connsiteY109" fmla="*/ 304800 h 759132"/>
                  <a:gd name="connsiteX110" fmla="*/ 165100 w 642934"/>
                  <a:gd name="connsiteY110" fmla="*/ 355600 h 759132"/>
                  <a:gd name="connsiteX111" fmla="*/ 120650 w 642934"/>
                  <a:gd name="connsiteY111" fmla="*/ 406400 h 759132"/>
                  <a:gd name="connsiteX112" fmla="*/ 76200 w 642934"/>
                  <a:gd name="connsiteY112" fmla="*/ 355600 h 759132"/>
                  <a:gd name="connsiteX113" fmla="*/ 122376 w 642934"/>
                  <a:gd name="connsiteY113" fmla="*/ 516076 h 759132"/>
                  <a:gd name="connsiteX114" fmla="*/ 185237 w 642934"/>
                  <a:gd name="connsiteY114" fmla="*/ 525056 h 759132"/>
                  <a:gd name="connsiteX115" fmla="*/ 194218 w 642934"/>
                  <a:gd name="connsiteY115" fmla="*/ 587918 h 759132"/>
                  <a:gd name="connsiteX116" fmla="*/ 131356 w 642934"/>
                  <a:gd name="connsiteY116" fmla="*/ 578937 h 759132"/>
                  <a:gd name="connsiteX117" fmla="*/ 122376 w 642934"/>
                  <a:gd name="connsiteY117" fmla="*/ 516076 h 75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42934" h="759132">
                    <a:moveTo>
                      <a:pt x="334966" y="759133"/>
                    </a:moveTo>
                    <a:cubicBezTo>
                      <a:pt x="261684" y="689696"/>
                      <a:pt x="215900" y="591525"/>
                      <a:pt x="215900" y="482600"/>
                    </a:cubicBezTo>
                    <a:cubicBezTo>
                      <a:pt x="215900" y="382694"/>
                      <a:pt x="254371" y="291787"/>
                      <a:pt x="317286" y="223838"/>
                    </a:cubicBezTo>
                    <a:cubicBezTo>
                      <a:pt x="326600" y="234531"/>
                      <a:pt x="340304" y="241300"/>
                      <a:pt x="355600" y="241300"/>
                    </a:cubicBezTo>
                    <a:cubicBezTo>
                      <a:pt x="383656" y="241300"/>
                      <a:pt x="406400" y="218556"/>
                      <a:pt x="406400" y="190500"/>
                    </a:cubicBezTo>
                    <a:cubicBezTo>
                      <a:pt x="406400" y="178656"/>
                      <a:pt x="402336" y="167769"/>
                      <a:pt x="395540" y="159129"/>
                    </a:cubicBezTo>
                    <a:cubicBezTo>
                      <a:pt x="420867" y="143329"/>
                      <a:pt x="448178" y="130419"/>
                      <a:pt x="477025" y="120864"/>
                    </a:cubicBezTo>
                    <a:cubicBezTo>
                      <a:pt x="477517" y="130078"/>
                      <a:pt x="480722" y="139878"/>
                      <a:pt x="486759" y="148795"/>
                    </a:cubicBezTo>
                    <a:cubicBezTo>
                      <a:pt x="501237" y="170183"/>
                      <a:pt x="526461" y="178394"/>
                      <a:pt x="543096" y="167132"/>
                    </a:cubicBezTo>
                    <a:cubicBezTo>
                      <a:pt x="559732" y="155870"/>
                      <a:pt x="561481" y="129403"/>
                      <a:pt x="547002" y="108014"/>
                    </a:cubicBezTo>
                    <a:cubicBezTo>
                      <a:pt x="546332" y="107024"/>
                      <a:pt x="545633" y="106074"/>
                      <a:pt x="544921" y="105142"/>
                    </a:cubicBezTo>
                    <a:cubicBezTo>
                      <a:pt x="561918" y="102826"/>
                      <a:pt x="579264" y="101600"/>
                      <a:pt x="596900" y="101600"/>
                    </a:cubicBezTo>
                    <a:cubicBezTo>
                      <a:pt x="612492" y="101600"/>
                      <a:pt x="627832" y="102646"/>
                      <a:pt x="642934" y="104467"/>
                    </a:cubicBezTo>
                    <a:cubicBezTo>
                      <a:pt x="598156" y="62038"/>
                      <a:pt x="543112" y="30334"/>
                      <a:pt x="481903" y="13533"/>
                    </a:cubicBezTo>
                    <a:cubicBezTo>
                      <a:pt x="481778" y="13499"/>
                      <a:pt x="481652" y="13465"/>
                      <a:pt x="481527" y="13432"/>
                    </a:cubicBezTo>
                    <a:cubicBezTo>
                      <a:pt x="478796" y="12686"/>
                      <a:pt x="476055" y="11970"/>
                      <a:pt x="473300" y="11284"/>
                    </a:cubicBezTo>
                    <a:cubicBezTo>
                      <a:pt x="472969" y="11201"/>
                      <a:pt x="472637" y="11122"/>
                      <a:pt x="472305" y="11041"/>
                    </a:cubicBezTo>
                    <a:cubicBezTo>
                      <a:pt x="469733" y="10408"/>
                      <a:pt x="467152" y="9798"/>
                      <a:pt x="464560" y="9217"/>
                    </a:cubicBezTo>
                    <a:cubicBezTo>
                      <a:pt x="464039" y="9101"/>
                      <a:pt x="463515" y="8990"/>
                      <a:pt x="462994" y="8876"/>
                    </a:cubicBezTo>
                    <a:cubicBezTo>
                      <a:pt x="460569" y="8342"/>
                      <a:pt x="458137" y="7828"/>
                      <a:pt x="455693" y="7341"/>
                    </a:cubicBezTo>
                    <a:cubicBezTo>
                      <a:pt x="454989" y="7201"/>
                      <a:pt x="454281" y="7071"/>
                      <a:pt x="453576" y="6934"/>
                    </a:cubicBezTo>
                    <a:cubicBezTo>
                      <a:pt x="451295" y="6493"/>
                      <a:pt x="449010" y="6064"/>
                      <a:pt x="446715" y="5664"/>
                    </a:cubicBezTo>
                    <a:cubicBezTo>
                      <a:pt x="445829" y="5510"/>
                      <a:pt x="444937" y="5371"/>
                      <a:pt x="444049" y="5223"/>
                    </a:cubicBezTo>
                    <a:cubicBezTo>
                      <a:pt x="441911" y="4866"/>
                      <a:pt x="439769" y="4515"/>
                      <a:pt x="437620" y="4194"/>
                    </a:cubicBezTo>
                    <a:cubicBezTo>
                      <a:pt x="436558" y="4035"/>
                      <a:pt x="435489" y="3897"/>
                      <a:pt x="434424" y="3746"/>
                    </a:cubicBezTo>
                    <a:cubicBezTo>
                      <a:pt x="432426" y="3466"/>
                      <a:pt x="430428" y="3185"/>
                      <a:pt x="428420" y="2935"/>
                    </a:cubicBezTo>
                    <a:cubicBezTo>
                      <a:pt x="427177" y="2781"/>
                      <a:pt x="425928" y="2651"/>
                      <a:pt x="424682" y="2508"/>
                    </a:cubicBezTo>
                    <a:cubicBezTo>
                      <a:pt x="422829" y="2296"/>
                      <a:pt x="420978" y="2078"/>
                      <a:pt x="419116" y="1894"/>
                    </a:cubicBezTo>
                    <a:cubicBezTo>
                      <a:pt x="417686" y="1751"/>
                      <a:pt x="416247" y="1638"/>
                      <a:pt x="414814" y="1511"/>
                    </a:cubicBezTo>
                    <a:cubicBezTo>
                      <a:pt x="413117" y="1362"/>
                      <a:pt x="411421" y="1202"/>
                      <a:pt x="409718" y="1075"/>
                    </a:cubicBezTo>
                    <a:cubicBezTo>
                      <a:pt x="408073" y="953"/>
                      <a:pt x="406417" y="862"/>
                      <a:pt x="404766" y="760"/>
                    </a:cubicBezTo>
                    <a:cubicBezTo>
                      <a:pt x="403254" y="667"/>
                      <a:pt x="401744" y="559"/>
                      <a:pt x="400226" y="483"/>
                    </a:cubicBezTo>
                    <a:cubicBezTo>
                      <a:pt x="398251" y="384"/>
                      <a:pt x="396267" y="325"/>
                      <a:pt x="394284" y="257"/>
                    </a:cubicBezTo>
                    <a:cubicBezTo>
                      <a:pt x="393073" y="216"/>
                      <a:pt x="391866" y="154"/>
                      <a:pt x="390652" y="124"/>
                    </a:cubicBezTo>
                    <a:cubicBezTo>
                      <a:pt x="387444" y="43"/>
                      <a:pt x="384227" y="0"/>
                      <a:pt x="381000" y="0"/>
                    </a:cubicBezTo>
                    <a:cubicBezTo>
                      <a:pt x="170580" y="0"/>
                      <a:pt x="0" y="170580"/>
                      <a:pt x="0" y="381000"/>
                    </a:cubicBezTo>
                    <a:cubicBezTo>
                      <a:pt x="0" y="384170"/>
                      <a:pt x="43" y="387331"/>
                      <a:pt x="121" y="390482"/>
                    </a:cubicBezTo>
                    <a:cubicBezTo>
                      <a:pt x="146" y="391544"/>
                      <a:pt x="198" y="392600"/>
                      <a:pt x="232" y="393659"/>
                    </a:cubicBezTo>
                    <a:cubicBezTo>
                      <a:pt x="300" y="395745"/>
                      <a:pt x="368" y="397831"/>
                      <a:pt x="470" y="399909"/>
                    </a:cubicBezTo>
                    <a:cubicBezTo>
                      <a:pt x="532" y="401171"/>
                      <a:pt x="618" y="402425"/>
                      <a:pt x="692" y="403684"/>
                    </a:cubicBezTo>
                    <a:cubicBezTo>
                      <a:pt x="802" y="405551"/>
                      <a:pt x="910" y="407416"/>
                      <a:pt x="1046" y="409275"/>
                    </a:cubicBezTo>
                    <a:cubicBezTo>
                      <a:pt x="1145" y="410616"/>
                      <a:pt x="1264" y="411952"/>
                      <a:pt x="1376" y="413290"/>
                    </a:cubicBezTo>
                    <a:cubicBezTo>
                      <a:pt x="1524" y="415055"/>
                      <a:pt x="1673" y="416819"/>
                      <a:pt x="1846" y="418576"/>
                    </a:cubicBezTo>
                    <a:cubicBezTo>
                      <a:pt x="1981" y="419960"/>
                      <a:pt x="2134" y="421338"/>
                      <a:pt x="2284" y="422718"/>
                    </a:cubicBezTo>
                    <a:cubicBezTo>
                      <a:pt x="2470" y="424418"/>
                      <a:pt x="2659" y="426117"/>
                      <a:pt x="2867" y="427811"/>
                    </a:cubicBezTo>
                    <a:cubicBezTo>
                      <a:pt x="3040" y="429222"/>
                      <a:pt x="3226" y="430628"/>
                      <a:pt x="3415" y="432033"/>
                    </a:cubicBezTo>
                    <a:cubicBezTo>
                      <a:pt x="3635" y="433680"/>
                      <a:pt x="3862" y="435323"/>
                      <a:pt x="4104" y="436963"/>
                    </a:cubicBezTo>
                    <a:cubicBezTo>
                      <a:pt x="4315" y="438394"/>
                      <a:pt x="4534" y="439823"/>
                      <a:pt x="4761" y="441249"/>
                    </a:cubicBezTo>
                    <a:cubicBezTo>
                      <a:pt x="5015" y="442851"/>
                      <a:pt x="5280" y="444448"/>
                      <a:pt x="5555" y="446043"/>
                    </a:cubicBezTo>
                    <a:cubicBezTo>
                      <a:pt x="5804" y="447489"/>
                      <a:pt x="6056" y="448934"/>
                      <a:pt x="6323" y="450374"/>
                    </a:cubicBezTo>
                    <a:cubicBezTo>
                      <a:pt x="6609" y="451930"/>
                      <a:pt x="6910" y="453481"/>
                      <a:pt x="7215" y="455028"/>
                    </a:cubicBezTo>
                    <a:cubicBezTo>
                      <a:pt x="7504" y="456494"/>
                      <a:pt x="7793" y="457957"/>
                      <a:pt x="8099" y="459416"/>
                    </a:cubicBezTo>
                    <a:cubicBezTo>
                      <a:pt x="8414" y="460921"/>
                      <a:pt x="8747" y="462421"/>
                      <a:pt x="9079" y="463920"/>
                    </a:cubicBezTo>
                    <a:cubicBezTo>
                      <a:pt x="9409" y="465404"/>
                      <a:pt x="9736" y="466890"/>
                      <a:pt x="10082" y="468368"/>
                    </a:cubicBezTo>
                    <a:cubicBezTo>
                      <a:pt x="10420" y="469808"/>
                      <a:pt x="10779" y="471241"/>
                      <a:pt x="11133" y="472675"/>
                    </a:cubicBezTo>
                    <a:cubicBezTo>
                      <a:pt x="11509" y="474199"/>
                      <a:pt x="11881" y="475728"/>
                      <a:pt x="12276" y="477245"/>
                    </a:cubicBezTo>
                    <a:cubicBezTo>
                      <a:pt x="12621" y="478568"/>
                      <a:pt x="12987" y="479879"/>
                      <a:pt x="13345" y="481197"/>
                    </a:cubicBezTo>
                    <a:cubicBezTo>
                      <a:pt x="13784" y="482811"/>
                      <a:pt x="14213" y="484429"/>
                      <a:pt x="14673" y="486034"/>
                    </a:cubicBezTo>
                    <a:cubicBezTo>
                      <a:pt x="14967" y="487059"/>
                      <a:pt x="15283" y="488075"/>
                      <a:pt x="15584" y="489096"/>
                    </a:cubicBezTo>
                    <a:cubicBezTo>
                      <a:pt x="17664" y="496133"/>
                      <a:pt x="19931" y="503088"/>
                      <a:pt x="22400" y="509949"/>
                    </a:cubicBezTo>
                    <a:cubicBezTo>
                      <a:pt x="22536" y="510329"/>
                      <a:pt x="22665" y="510713"/>
                      <a:pt x="22803" y="511092"/>
                    </a:cubicBezTo>
                    <a:cubicBezTo>
                      <a:pt x="23570" y="513202"/>
                      <a:pt x="24368" y="515298"/>
                      <a:pt x="25171" y="517390"/>
                    </a:cubicBezTo>
                    <a:cubicBezTo>
                      <a:pt x="25425" y="518054"/>
                      <a:pt x="25671" y="518722"/>
                      <a:pt x="25929" y="519382"/>
                    </a:cubicBezTo>
                    <a:cubicBezTo>
                      <a:pt x="26719" y="521408"/>
                      <a:pt x="27538" y="523421"/>
                      <a:pt x="28362" y="525429"/>
                    </a:cubicBezTo>
                    <a:cubicBezTo>
                      <a:pt x="28653" y="526136"/>
                      <a:pt x="28935" y="526847"/>
                      <a:pt x="29229" y="527550"/>
                    </a:cubicBezTo>
                    <a:cubicBezTo>
                      <a:pt x="30067" y="529560"/>
                      <a:pt x="30931" y="531555"/>
                      <a:pt x="31802" y="533546"/>
                    </a:cubicBezTo>
                    <a:cubicBezTo>
                      <a:pt x="32099" y="534224"/>
                      <a:pt x="32391" y="534905"/>
                      <a:pt x="32693" y="535581"/>
                    </a:cubicBezTo>
                    <a:cubicBezTo>
                      <a:pt x="33593" y="537604"/>
                      <a:pt x="34514" y="539617"/>
                      <a:pt x="35447" y="541620"/>
                    </a:cubicBezTo>
                    <a:cubicBezTo>
                      <a:pt x="35735" y="542236"/>
                      <a:pt x="36019" y="542852"/>
                      <a:pt x="36309" y="543466"/>
                    </a:cubicBezTo>
                    <a:cubicBezTo>
                      <a:pt x="37284" y="545529"/>
                      <a:pt x="38278" y="547581"/>
                      <a:pt x="39287" y="549623"/>
                    </a:cubicBezTo>
                    <a:cubicBezTo>
                      <a:pt x="39545" y="550143"/>
                      <a:pt x="39802" y="550662"/>
                      <a:pt x="40062" y="551180"/>
                    </a:cubicBezTo>
                    <a:cubicBezTo>
                      <a:pt x="41129" y="553310"/>
                      <a:pt x="42212" y="555430"/>
                      <a:pt x="43317" y="557536"/>
                    </a:cubicBezTo>
                    <a:cubicBezTo>
                      <a:pt x="43517" y="557919"/>
                      <a:pt x="43720" y="558300"/>
                      <a:pt x="43921" y="558683"/>
                    </a:cubicBezTo>
                    <a:cubicBezTo>
                      <a:pt x="45102" y="560916"/>
                      <a:pt x="46299" y="563140"/>
                      <a:pt x="47523" y="565347"/>
                    </a:cubicBezTo>
                    <a:cubicBezTo>
                      <a:pt x="47630" y="565537"/>
                      <a:pt x="47736" y="565726"/>
                      <a:pt x="47842" y="565917"/>
                    </a:cubicBezTo>
                    <a:cubicBezTo>
                      <a:pt x="105821" y="670098"/>
                      <a:pt x="211277" y="744225"/>
                      <a:pt x="334966" y="759133"/>
                    </a:cubicBezTo>
                    <a:close/>
                    <a:moveTo>
                      <a:pt x="490664" y="89678"/>
                    </a:moveTo>
                    <a:cubicBezTo>
                      <a:pt x="506519" y="78945"/>
                      <a:pt x="530068" y="86047"/>
                      <a:pt x="544787" y="105239"/>
                    </a:cubicBezTo>
                    <a:cubicBezTo>
                      <a:pt x="521510" y="108425"/>
                      <a:pt x="498916" y="113709"/>
                      <a:pt x="477177" y="120902"/>
                    </a:cubicBezTo>
                    <a:cubicBezTo>
                      <a:pt x="476490" y="108018"/>
                      <a:pt x="480965" y="96244"/>
                      <a:pt x="490664" y="89678"/>
                    </a:cubicBezTo>
                    <a:close/>
                    <a:moveTo>
                      <a:pt x="321183" y="54483"/>
                    </a:moveTo>
                    <a:cubicBezTo>
                      <a:pt x="325884" y="49782"/>
                      <a:pt x="334391" y="49782"/>
                      <a:pt x="339215" y="54483"/>
                    </a:cubicBezTo>
                    <a:cubicBezTo>
                      <a:pt x="341498" y="56896"/>
                      <a:pt x="342898" y="60195"/>
                      <a:pt x="342898" y="63500"/>
                    </a:cubicBezTo>
                    <a:cubicBezTo>
                      <a:pt x="342898" y="66799"/>
                      <a:pt x="341497" y="70104"/>
                      <a:pt x="339215" y="72517"/>
                    </a:cubicBezTo>
                    <a:cubicBezTo>
                      <a:pt x="336798" y="74798"/>
                      <a:pt x="333499" y="76200"/>
                      <a:pt x="330200" y="76200"/>
                    </a:cubicBezTo>
                    <a:cubicBezTo>
                      <a:pt x="326901" y="76200"/>
                      <a:pt x="323590" y="74798"/>
                      <a:pt x="321183" y="72517"/>
                    </a:cubicBezTo>
                    <a:cubicBezTo>
                      <a:pt x="318889" y="70104"/>
                      <a:pt x="317500" y="66929"/>
                      <a:pt x="317500" y="63500"/>
                    </a:cubicBezTo>
                    <a:cubicBezTo>
                      <a:pt x="317500" y="60071"/>
                      <a:pt x="318889" y="56766"/>
                      <a:pt x="321183" y="54483"/>
                    </a:cubicBezTo>
                    <a:close/>
                    <a:moveTo>
                      <a:pt x="304867" y="187885"/>
                    </a:moveTo>
                    <a:cubicBezTo>
                      <a:pt x="306183" y="161909"/>
                      <a:pt x="327011" y="141083"/>
                      <a:pt x="352987" y="139765"/>
                    </a:cubicBezTo>
                    <a:cubicBezTo>
                      <a:pt x="353852" y="139722"/>
                      <a:pt x="354724" y="139700"/>
                      <a:pt x="355600" y="139700"/>
                    </a:cubicBezTo>
                    <a:cubicBezTo>
                      <a:pt x="371823" y="139700"/>
                      <a:pt x="386101" y="147444"/>
                      <a:pt x="395402" y="159282"/>
                    </a:cubicBezTo>
                    <a:cubicBezTo>
                      <a:pt x="366619" y="177259"/>
                      <a:pt x="340411" y="198952"/>
                      <a:pt x="317452" y="223723"/>
                    </a:cubicBezTo>
                    <a:cubicBezTo>
                      <a:pt x="309674" y="214798"/>
                      <a:pt x="304800" y="203270"/>
                      <a:pt x="304800" y="190500"/>
                    </a:cubicBezTo>
                    <a:cubicBezTo>
                      <a:pt x="304800" y="189624"/>
                      <a:pt x="304822" y="188752"/>
                      <a:pt x="304867" y="187885"/>
                    </a:cubicBezTo>
                    <a:close/>
                    <a:moveTo>
                      <a:pt x="165419" y="159069"/>
                    </a:moveTo>
                    <a:cubicBezTo>
                      <a:pt x="180348" y="144140"/>
                      <a:pt x="203041" y="142627"/>
                      <a:pt x="216103" y="155691"/>
                    </a:cubicBezTo>
                    <a:cubicBezTo>
                      <a:pt x="229167" y="168754"/>
                      <a:pt x="227654" y="191446"/>
                      <a:pt x="212725" y="206375"/>
                    </a:cubicBezTo>
                    <a:cubicBezTo>
                      <a:pt x="197796" y="221304"/>
                      <a:pt x="175103" y="222817"/>
                      <a:pt x="162041" y="209753"/>
                    </a:cubicBezTo>
                    <a:cubicBezTo>
                      <a:pt x="148979" y="196690"/>
                      <a:pt x="150490" y="173998"/>
                      <a:pt x="165419" y="159069"/>
                    </a:cubicBezTo>
                    <a:close/>
                    <a:moveTo>
                      <a:pt x="190500" y="457041"/>
                    </a:moveTo>
                    <a:cubicBezTo>
                      <a:pt x="190500" y="460340"/>
                      <a:pt x="189098" y="463645"/>
                      <a:pt x="186817" y="466058"/>
                    </a:cubicBezTo>
                    <a:cubicBezTo>
                      <a:pt x="184399" y="468341"/>
                      <a:pt x="181099" y="469741"/>
                      <a:pt x="177800" y="469741"/>
                    </a:cubicBezTo>
                    <a:cubicBezTo>
                      <a:pt x="174501" y="469741"/>
                      <a:pt x="171190" y="468340"/>
                      <a:pt x="168783" y="466058"/>
                    </a:cubicBezTo>
                    <a:cubicBezTo>
                      <a:pt x="166489" y="463645"/>
                      <a:pt x="165100" y="460340"/>
                      <a:pt x="165100" y="457041"/>
                    </a:cubicBezTo>
                    <a:cubicBezTo>
                      <a:pt x="165100" y="453736"/>
                      <a:pt x="166489" y="450437"/>
                      <a:pt x="168783" y="448024"/>
                    </a:cubicBezTo>
                    <a:cubicBezTo>
                      <a:pt x="173484" y="443324"/>
                      <a:pt x="182115" y="443324"/>
                      <a:pt x="186815" y="448024"/>
                    </a:cubicBezTo>
                    <a:cubicBezTo>
                      <a:pt x="189098" y="450437"/>
                      <a:pt x="190500" y="453736"/>
                      <a:pt x="190500" y="457041"/>
                    </a:cubicBezTo>
                    <a:close/>
                    <a:moveTo>
                      <a:pt x="76200" y="355600"/>
                    </a:moveTo>
                    <a:cubicBezTo>
                      <a:pt x="76200" y="327544"/>
                      <a:pt x="96101" y="304800"/>
                      <a:pt x="120650" y="304800"/>
                    </a:cubicBezTo>
                    <a:cubicBezTo>
                      <a:pt x="145199" y="304800"/>
                      <a:pt x="165100" y="327544"/>
                      <a:pt x="165100" y="355600"/>
                    </a:cubicBezTo>
                    <a:cubicBezTo>
                      <a:pt x="165100" y="383656"/>
                      <a:pt x="145199" y="406400"/>
                      <a:pt x="120650" y="406400"/>
                    </a:cubicBezTo>
                    <a:cubicBezTo>
                      <a:pt x="96101" y="406400"/>
                      <a:pt x="76200" y="383656"/>
                      <a:pt x="76200" y="355600"/>
                    </a:cubicBezTo>
                    <a:close/>
                    <a:moveTo>
                      <a:pt x="122376" y="516076"/>
                    </a:moveTo>
                    <a:cubicBezTo>
                      <a:pt x="137255" y="501196"/>
                      <a:pt x="165398" y="505217"/>
                      <a:pt x="185237" y="525056"/>
                    </a:cubicBezTo>
                    <a:cubicBezTo>
                      <a:pt x="205076" y="544895"/>
                      <a:pt x="209098" y="573038"/>
                      <a:pt x="194218" y="587918"/>
                    </a:cubicBezTo>
                    <a:cubicBezTo>
                      <a:pt x="179338" y="602798"/>
                      <a:pt x="151195" y="598776"/>
                      <a:pt x="131356" y="578937"/>
                    </a:cubicBezTo>
                    <a:cubicBezTo>
                      <a:pt x="111517" y="559098"/>
                      <a:pt x="107496" y="530954"/>
                      <a:pt x="122376" y="516076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7" name="Freeform: Shape 536">
                <a:extLst>
                  <a:ext uri="{FF2B5EF4-FFF2-40B4-BE49-F238E27FC236}">
                    <a16:creationId xmlns:a16="http://schemas.microsoft.com/office/drawing/2014/main" id="{7A2ACC83-E7F3-4832-B33D-EB48E1728E3A}"/>
                  </a:ext>
                </a:extLst>
              </p:cNvPr>
              <p:cNvSpPr/>
              <p:nvPr/>
            </p:nvSpPr>
            <p:spPr>
              <a:xfrm>
                <a:off x="3916737" y="6258559"/>
                <a:ext cx="88900" cy="101600"/>
              </a:xfrm>
              <a:custGeom>
                <a:avLst/>
                <a:gdLst>
                  <a:gd name="connsiteX0" fmla="*/ 88900 w 88900"/>
                  <a:gd name="connsiteY0" fmla="*/ 50800 h 101600"/>
                  <a:gd name="connsiteX1" fmla="*/ 44450 w 88900"/>
                  <a:gd name="connsiteY1" fmla="*/ 101600 h 101600"/>
                  <a:gd name="connsiteX2" fmla="*/ 0 w 88900"/>
                  <a:gd name="connsiteY2" fmla="*/ 50800 h 101600"/>
                  <a:gd name="connsiteX3" fmla="*/ 44450 w 88900"/>
                  <a:gd name="connsiteY3" fmla="*/ 0 h 101600"/>
                  <a:gd name="connsiteX4" fmla="*/ 88900 w 88900"/>
                  <a:gd name="connsiteY4" fmla="*/ 5080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900" h="101600">
                    <a:moveTo>
                      <a:pt x="88900" y="50800"/>
                    </a:moveTo>
                    <a:cubicBezTo>
                      <a:pt x="88900" y="78856"/>
                      <a:pt x="68999" y="101600"/>
                      <a:pt x="44450" y="101600"/>
                    </a:cubicBezTo>
                    <a:cubicBezTo>
                      <a:pt x="19901" y="101600"/>
                      <a:pt x="0" y="78856"/>
                      <a:pt x="0" y="50800"/>
                    </a:cubicBezTo>
                    <a:cubicBezTo>
                      <a:pt x="0" y="22744"/>
                      <a:pt x="19901" y="0"/>
                      <a:pt x="44450" y="0"/>
                    </a:cubicBezTo>
                    <a:cubicBezTo>
                      <a:pt x="68999" y="0"/>
                      <a:pt x="88900" y="22744"/>
                      <a:pt x="88900" y="50800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8" name="Freeform: Shape 537">
                <a:extLst>
                  <a:ext uri="{FF2B5EF4-FFF2-40B4-BE49-F238E27FC236}">
                    <a16:creationId xmlns:a16="http://schemas.microsoft.com/office/drawing/2014/main" id="{081015A8-5798-43AE-BFFF-A271158C4196}"/>
                  </a:ext>
                </a:extLst>
              </p:cNvPr>
              <p:cNvSpPr/>
              <p:nvPr/>
            </p:nvSpPr>
            <p:spPr>
              <a:xfrm rot="2700000">
                <a:off x="3948035" y="6467650"/>
                <a:ext cx="101599" cy="76199"/>
              </a:xfrm>
              <a:custGeom>
                <a:avLst/>
                <a:gdLst>
                  <a:gd name="connsiteX0" fmla="*/ 101599 w 101599"/>
                  <a:gd name="connsiteY0" fmla="*/ 38100 h 76199"/>
                  <a:gd name="connsiteX1" fmla="*/ 50800 w 101599"/>
                  <a:gd name="connsiteY1" fmla="*/ 76199 h 76199"/>
                  <a:gd name="connsiteX2" fmla="*/ 0 w 101599"/>
                  <a:gd name="connsiteY2" fmla="*/ 38100 h 76199"/>
                  <a:gd name="connsiteX3" fmla="*/ 50800 w 101599"/>
                  <a:gd name="connsiteY3" fmla="*/ 0 h 76199"/>
                  <a:gd name="connsiteX4" fmla="*/ 101599 w 101599"/>
                  <a:gd name="connsiteY4" fmla="*/ 38100 h 76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599" h="76199">
                    <a:moveTo>
                      <a:pt x="101599" y="38100"/>
                    </a:moveTo>
                    <a:cubicBezTo>
                      <a:pt x="101599" y="59141"/>
                      <a:pt x="78855" y="76199"/>
                      <a:pt x="50800" y="76199"/>
                    </a:cubicBezTo>
                    <a:cubicBezTo>
                      <a:pt x="22744" y="76199"/>
                      <a:pt x="0" y="59141"/>
                      <a:pt x="0" y="38100"/>
                    </a:cubicBezTo>
                    <a:cubicBezTo>
                      <a:pt x="0" y="17058"/>
                      <a:pt x="22744" y="0"/>
                      <a:pt x="50800" y="0"/>
                    </a:cubicBezTo>
                    <a:cubicBezTo>
                      <a:pt x="78855" y="0"/>
                      <a:pt x="101599" y="17058"/>
                      <a:pt x="101599" y="38100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9" name="Freeform: Shape 538">
                <a:extLst>
                  <a:ext uri="{FF2B5EF4-FFF2-40B4-BE49-F238E27FC236}">
                    <a16:creationId xmlns:a16="http://schemas.microsoft.com/office/drawing/2014/main" id="{8F496F15-778A-4CD2-A052-F4E6BAC1CB33}"/>
                  </a:ext>
                </a:extLst>
              </p:cNvPr>
              <p:cNvSpPr/>
              <p:nvPr/>
            </p:nvSpPr>
            <p:spPr>
              <a:xfrm rot="-8100000">
                <a:off x="4403095" y="6457522"/>
                <a:ext cx="54844" cy="73125"/>
              </a:xfrm>
              <a:custGeom>
                <a:avLst/>
                <a:gdLst>
                  <a:gd name="connsiteX0" fmla="*/ 54844 w 54844"/>
                  <a:gd name="connsiteY0" fmla="*/ 36563 h 73125"/>
                  <a:gd name="connsiteX1" fmla="*/ 27422 w 54844"/>
                  <a:gd name="connsiteY1" fmla="*/ 73126 h 73125"/>
                  <a:gd name="connsiteX2" fmla="*/ 0 w 54844"/>
                  <a:gd name="connsiteY2" fmla="*/ 36563 h 73125"/>
                  <a:gd name="connsiteX3" fmla="*/ 27422 w 54844"/>
                  <a:gd name="connsiteY3" fmla="*/ 0 h 73125"/>
                  <a:gd name="connsiteX4" fmla="*/ 54844 w 54844"/>
                  <a:gd name="connsiteY4" fmla="*/ 36563 h 73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844" h="73125">
                    <a:moveTo>
                      <a:pt x="54844" y="36563"/>
                    </a:moveTo>
                    <a:cubicBezTo>
                      <a:pt x="54844" y="56756"/>
                      <a:pt x="42567" y="73126"/>
                      <a:pt x="27422" y="73126"/>
                    </a:cubicBezTo>
                    <a:cubicBezTo>
                      <a:pt x="12277" y="73126"/>
                      <a:pt x="0" y="56756"/>
                      <a:pt x="0" y="36563"/>
                    </a:cubicBezTo>
                    <a:cubicBezTo>
                      <a:pt x="0" y="16370"/>
                      <a:pt x="12277" y="0"/>
                      <a:pt x="27422" y="0"/>
                    </a:cubicBezTo>
                    <a:cubicBezTo>
                      <a:pt x="42567" y="0"/>
                      <a:pt x="54844" y="16370"/>
                      <a:pt x="54844" y="36563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0" name="Freeform: Shape 539">
                <a:extLst>
                  <a:ext uri="{FF2B5EF4-FFF2-40B4-BE49-F238E27FC236}">
                    <a16:creationId xmlns:a16="http://schemas.microsoft.com/office/drawing/2014/main" id="{FDDA2EE3-FDBE-4EC1-8598-032EA43E15AE}"/>
                  </a:ext>
                </a:extLst>
              </p:cNvPr>
              <p:cNvSpPr/>
              <p:nvPr/>
            </p:nvSpPr>
            <p:spPr>
              <a:xfrm>
                <a:off x="4132638" y="6246016"/>
                <a:ext cx="25398" cy="25242"/>
              </a:xfrm>
              <a:custGeom>
                <a:avLst/>
                <a:gdLst>
                  <a:gd name="connsiteX0" fmla="*/ 12698 w 25398"/>
                  <a:gd name="connsiteY0" fmla="*/ 25242 h 25242"/>
                  <a:gd name="connsiteX1" fmla="*/ 21715 w 25398"/>
                  <a:gd name="connsiteY1" fmla="*/ 21559 h 25242"/>
                  <a:gd name="connsiteX2" fmla="*/ 25398 w 25398"/>
                  <a:gd name="connsiteY2" fmla="*/ 12542 h 25242"/>
                  <a:gd name="connsiteX3" fmla="*/ 21715 w 25398"/>
                  <a:gd name="connsiteY3" fmla="*/ 3525 h 25242"/>
                  <a:gd name="connsiteX4" fmla="*/ 3683 w 25398"/>
                  <a:gd name="connsiteY4" fmla="*/ 3525 h 25242"/>
                  <a:gd name="connsiteX5" fmla="*/ 0 w 25398"/>
                  <a:gd name="connsiteY5" fmla="*/ 12542 h 25242"/>
                  <a:gd name="connsiteX6" fmla="*/ 3683 w 25398"/>
                  <a:gd name="connsiteY6" fmla="*/ 21559 h 25242"/>
                  <a:gd name="connsiteX7" fmla="*/ 12698 w 25398"/>
                  <a:gd name="connsiteY7" fmla="*/ 25242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398" h="25242">
                    <a:moveTo>
                      <a:pt x="12698" y="25242"/>
                    </a:moveTo>
                    <a:cubicBezTo>
                      <a:pt x="15997" y="25242"/>
                      <a:pt x="19296" y="23841"/>
                      <a:pt x="21715" y="21559"/>
                    </a:cubicBezTo>
                    <a:cubicBezTo>
                      <a:pt x="23998" y="19146"/>
                      <a:pt x="25398" y="15841"/>
                      <a:pt x="25398" y="12542"/>
                    </a:cubicBezTo>
                    <a:cubicBezTo>
                      <a:pt x="25398" y="9237"/>
                      <a:pt x="23997" y="5938"/>
                      <a:pt x="21715" y="3525"/>
                    </a:cubicBezTo>
                    <a:cubicBezTo>
                      <a:pt x="16891" y="-1175"/>
                      <a:pt x="8507" y="-1175"/>
                      <a:pt x="3683" y="3525"/>
                    </a:cubicBezTo>
                    <a:cubicBezTo>
                      <a:pt x="1389" y="5938"/>
                      <a:pt x="0" y="9113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88" y="23841"/>
                      <a:pt x="9400" y="25242"/>
                      <a:pt x="12698" y="25242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1" name="Freeform: Shape 540">
                <a:extLst>
                  <a:ext uri="{FF2B5EF4-FFF2-40B4-BE49-F238E27FC236}">
                    <a16:creationId xmlns:a16="http://schemas.microsoft.com/office/drawing/2014/main" id="{EA8452C4-B780-48A2-979A-F30DEC86F628}"/>
                  </a:ext>
                </a:extLst>
              </p:cNvPr>
              <p:cNvSpPr/>
              <p:nvPr/>
            </p:nvSpPr>
            <p:spPr>
              <a:xfrm>
                <a:off x="4005637" y="6398259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559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8"/>
                      <a:pt x="0" y="9237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7016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2" name="Freeform: Shape 541">
                <a:extLst>
                  <a:ext uri="{FF2B5EF4-FFF2-40B4-BE49-F238E27FC236}">
                    <a16:creationId xmlns:a16="http://schemas.microsoft.com/office/drawing/2014/main" id="{5D0B76EA-5C00-4E94-88A1-95A2F82F1E20}"/>
                  </a:ext>
                </a:extLst>
              </p:cNvPr>
              <p:cNvSpPr/>
              <p:nvPr/>
            </p:nvSpPr>
            <p:spPr>
              <a:xfrm>
                <a:off x="4335837" y="63984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559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8"/>
                      <a:pt x="0" y="9237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6893" y="-1175"/>
                      <a:pt x="8507" y="-1175"/>
                      <a:pt x="3683" y="3525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3" name="Freeform: Shape 542">
                <a:extLst>
                  <a:ext uri="{FF2B5EF4-FFF2-40B4-BE49-F238E27FC236}">
                    <a16:creationId xmlns:a16="http://schemas.microsoft.com/office/drawing/2014/main" id="{9E8CE0F1-E80F-4241-8570-206CE1A74F8E}"/>
                  </a:ext>
                </a:extLst>
              </p:cNvPr>
              <p:cNvSpPr/>
              <p:nvPr/>
            </p:nvSpPr>
            <p:spPr>
              <a:xfrm>
                <a:off x="4437438" y="6182562"/>
                <a:ext cx="25398" cy="25196"/>
              </a:xfrm>
              <a:custGeom>
                <a:avLst/>
                <a:gdLst>
                  <a:gd name="connsiteX0" fmla="*/ 12698 w 25398"/>
                  <a:gd name="connsiteY0" fmla="*/ 25196 h 25196"/>
                  <a:gd name="connsiteX1" fmla="*/ 21715 w 25398"/>
                  <a:gd name="connsiteY1" fmla="*/ 21513 h 25196"/>
                  <a:gd name="connsiteX2" fmla="*/ 25398 w 25398"/>
                  <a:gd name="connsiteY2" fmla="*/ 12496 h 25196"/>
                  <a:gd name="connsiteX3" fmla="*/ 21715 w 25398"/>
                  <a:gd name="connsiteY3" fmla="*/ 3479 h 25196"/>
                  <a:gd name="connsiteX4" fmla="*/ 3807 w 25398"/>
                  <a:gd name="connsiteY4" fmla="*/ 3479 h 25196"/>
                  <a:gd name="connsiteX5" fmla="*/ 0 w 25398"/>
                  <a:gd name="connsiteY5" fmla="*/ 12496 h 25196"/>
                  <a:gd name="connsiteX6" fmla="*/ 3683 w 25398"/>
                  <a:gd name="connsiteY6" fmla="*/ 21513 h 25196"/>
                  <a:gd name="connsiteX7" fmla="*/ 12698 w 25398"/>
                  <a:gd name="connsiteY7" fmla="*/ 25196 h 25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398" h="25196">
                    <a:moveTo>
                      <a:pt x="12698" y="25196"/>
                    </a:moveTo>
                    <a:cubicBezTo>
                      <a:pt x="15997" y="25196"/>
                      <a:pt x="19296" y="23794"/>
                      <a:pt x="21715" y="21513"/>
                    </a:cubicBezTo>
                    <a:cubicBezTo>
                      <a:pt x="23998" y="19100"/>
                      <a:pt x="25398" y="15795"/>
                      <a:pt x="25398" y="12496"/>
                    </a:cubicBezTo>
                    <a:cubicBezTo>
                      <a:pt x="25398" y="9191"/>
                      <a:pt x="23997" y="5892"/>
                      <a:pt x="21715" y="3479"/>
                    </a:cubicBezTo>
                    <a:cubicBezTo>
                      <a:pt x="16891" y="-1221"/>
                      <a:pt x="8247" y="-1098"/>
                      <a:pt x="3807" y="3479"/>
                    </a:cubicBezTo>
                    <a:cubicBezTo>
                      <a:pt x="1389" y="5892"/>
                      <a:pt x="0" y="9067"/>
                      <a:pt x="0" y="12496"/>
                    </a:cubicBezTo>
                    <a:cubicBezTo>
                      <a:pt x="0" y="15795"/>
                      <a:pt x="1389" y="19100"/>
                      <a:pt x="3683" y="21513"/>
                    </a:cubicBezTo>
                    <a:cubicBezTo>
                      <a:pt x="6088" y="23794"/>
                      <a:pt x="9263" y="25196"/>
                      <a:pt x="12698" y="25196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4" name="Freeform: Shape 543">
                <a:extLst>
                  <a:ext uri="{FF2B5EF4-FFF2-40B4-BE49-F238E27FC236}">
                    <a16:creationId xmlns:a16="http://schemas.microsoft.com/office/drawing/2014/main" id="{C7D9DF9D-2C2C-43CC-A9EF-B2D9079A88F2}"/>
                  </a:ext>
                </a:extLst>
              </p:cNvPr>
              <p:cNvSpPr/>
              <p:nvPr/>
            </p:nvSpPr>
            <p:spPr>
              <a:xfrm>
                <a:off x="4158037" y="6004716"/>
                <a:ext cx="25400" cy="25242"/>
              </a:xfrm>
              <a:custGeom>
                <a:avLst/>
                <a:gdLst>
                  <a:gd name="connsiteX0" fmla="*/ 12700 w 25400"/>
                  <a:gd name="connsiteY0" fmla="*/ 25242 h 25242"/>
                  <a:gd name="connsiteX1" fmla="*/ 21717 w 25400"/>
                  <a:gd name="connsiteY1" fmla="*/ 21559 h 25242"/>
                  <a:gd name="connsiteX2" fmla="*/ 25400 w 25400"/>
                  <a:gd name="connsiteY2" fmla="*/ 12542 h 25242"/>
                  <a:gd name="connsiteX3" fmla="*/ 21717 w 25400"/>
                  <a:gd name="connsiteY3" fmla="*/ 3525 h 25242"/>
                  <a:gd name="connsiteX4" fmla="*/ 3685 w 25400"/>
                  <a:gd name="connsiteY4" fmla="*/ 3525 h 25242"/>
                  <a:gd name="connsiteX5" fmla="*/ 0 w 25400"/>
                  <a:gd name="connsiteY5" fmla="*/ 12542 h 25242"/>
                  <a:gd name="connsiteX6" fmla="*/ 3683 w 25400"/>
                  <a:gd name="connsiteY6" fmla="*/ 21559 h 25242"/>
                  <a:gd name="connsiteX7" fmla="*/ 12700 w 25400"/>
                  <a:gd name="connsiteY7" fmla="*/ 25242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12700" y="25242"/>
                    </a:move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6893" y="-1175"/>
                      <a:pt x="8385" y="-1175"/>
                      <a:pt x="3685" y="3525"/>
                    </a:cubicBezTo>
                    <a:cubicBezTo>
                      <a:pt x="1389" y="5808"/>
                      <a:pt x="0" y="9113"/>
                      <a:pt x="0" y="12542"/>
                    </a:cubicBezTo>
                    <a:cubicBezTo>
                      <a:pt x="0" y="15971"/>
                      <a:pt x="1389" y="19146"/>
                      <a:pt x="3683" y="21559"/>
                    </a:cubicBezTo>
                    <a:cubicBezTo>
                      <a:pt x="6090" y="23841"/>
                      <a:pt x="9401" y="25242"/>
                      <a:pt x="12700" y="25242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5" name="Freeform: Shape 544">
                <a:extLst>
                  <a:ext uri="{FF2B5EF4-FFF2-40B4-BE49-F238E27FC236}">
                    <a16:creationId xmlns:a16="http://schemas.microsoft.com/office/drawing/2014/main" id="{5220DEA0-0673-40DB-88AA-7B6E519C6FD7}"/>
                  </a:ext>
                </a:extLst>
              </p:cNvPr>
              <p:cNvSpPr/>
              <p:nvPr/>
            </p:nvSpPr>
            <p:spPr>
              <a:xfrm>
                <a:off x="4107237" y="65508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559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8"/>
                      <a:pt x="0" y="9237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6893" y="-1175"/>
                      <a:pt x="8507" y="-1175"/>
                      <a:pt x="3683" y="3525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6" name="Freeform: Shape 545">
                <a:extLst>
                  <a:ext uri="{FF2B5EF4-FFF2-40B4-BE49-F238E27FC236}">
                    <a16:creationId xmlns:a16="http://schemas.microsoft.com/office/drawing/2014/main" id="{79606537-A93D-4B15-9BF1-504ABC61CD80}"/>
                  </a:ext>
                </a:extLst>
              </p:cNvPr>
              <p:cNvSpPr/>
              <p:nvPr/>
            </p:nvSpPr>
            <p:spPr>
              <a:xfrm>
                <a:off x="4132637" y="6360159"/>
                <a:ext cx="139700" cy="139700"/>
              </a:xfrm>
              <a:custGeom>
                <a:avLst/>
                <a:gdLst>
                  <a:gd name="connsiteX0" fmla="*/ 139700 w 139700"/>
                  <a:gd name="connsiteY0" fmla="*/ 69850 h 139700"/>
                  <a:gd name="connsiteX1" fmla="*/ 69850 w 139700"/>
                  <a:gd name="connsiteY1" fmla="*/ 139700 h 139700"/>
                  <a:gd name="connsiteX2" fmla="*/ 0 w 139700"/>
                  <a:gd name="connsiteY2" fmla="*/ 69850 h 139700"/>
                  <a:gd name="connsiteX3" fmla="*/ 69850 w 139700"/>
                  <a:gd name="connsiteY3" fmla="*/ 0 h 139700"/>
                  <a:gd name="connsiteX4" fmla="*/ 139700 w 139700"/>
                  <a:gd name="connsiteY4" fmla="*/ 6985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700" h="139700">
                    <a:moveTo>
                      <a:pt x="139700" y="69850"/>
                    </a:moveTo>
                    <a:cubicBezTo>
                      <a:pt x="139700" y="108427"/>
                      <a:pt x="108427" y="139700"/>
                      <a:pt x="69850" y="139700"/>
                    </a:cubicBezTo>
                    <a:cubicBezTo>
                      <a:pt x="31273" y="139700"/>
                      <a:pt x="0" y="108427"/>
                      <a:pt x="0" y="69850"/>
                    </a:cubicBezTo>
                    <a:cubicBezTo>
                      <a:pt x="0" y="31273"/>
                      <a:pt x="31273" y="0"/>
                      <a:pt x="69850" y="0"/>
                    </a:cubicBezTo>
                    <a:cubicBezTo>
                      <a:pt x="108427" y="0"/>
                      <a:pt x="139700" y="31273"/>
                      <a:pt x="139700" y="69850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7" name="Freeform: Shape 546">
                <a:extLst>
                  <a:ext uri="{FF2B5EF4-FFF2-40B4-BE49-F238E27FC236}">
                    <a16:creationId xmlns:a16="http://schemas.microsoft.com/office/drawing/2014/main" id="{D2FFE7EC-88C0-4B56-B4D5-5F2BABB992AB}"/>
                  </a:ext>
                </a:extLst>
              </p:cNvPr>
              <p:cNvSpPr/>
              <p:nvPr/>
            </p:nvSpPr>
            <p:spPr>
              <a:xfrm>
                <a:off x="4297737" y="622045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8" name="Freeform: Shape 547">
                <a:extLst>
                  <a:ext uri="{FF2B5EF4-FFF2-40B4-BE49-F238E27FC236}">
                    <a16:creationId xmlns:a16="http://schemas.microsoft.com/office/drawing/2014/main" id="{24B0716B-AC7E-4BF0-8D1F-A21134B84EB7}"/>
                  </a:ext>
                </a:extLst>
              </p:cNvPr>
              <p:cNvSpPr/>
              <p:nvPr/>
            </p:nvSpPr>
            <p:spPr>
              <a:xfrm rot="-6299539">
                <a:off x="4210269" y="6548899"/>
                <a:ext cx="89249" cy="116984"/>
              </a:xfrm>
              <a:custGeom>
                <a:avLst/>
                <a:gdLst>
                  <a:gd name="connsiteX0" fmla="*/ 89250 w 89249"/>
                  <a:gd name="connsiteY0" fmla="*/ 58492 h 116984"/>
                  <a:gd name="connsiteX1" fmla="*/ 44625 w 89249"/>
                  <a:gd name="connsiteY1" fmla="*/ 116984 h 116984"/>
                  <a:gd name="connsiteX2" fmla="*/ 0 w 89249"/>
                  <a:gd name="connsiteY2" fmla="*/ 58492 h 116984"/>
                  <a:gd name="connsiteX3" fmla="*/ 44625 w 89249"/>
                  <a:gd name="connsiteY3" fmla="*/ 0 h 116984"/>
                  <a:gd name="connsiteX4" fmla="*/ 89250 w 89249"/>
                  <a:gd name="connsiteY4" fmla="*/ 58492 h 116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249" h="116984">
                    <a:moveTo>
                      <a:pt x="89250" y="58492"/>
                    </a:moveTo>
                    <a:cubicBezTo>
                      <a:pt x="89250" y="90797"/>
                      <a:pt x="69270" y="116984"/>
                      <a:pt x="44625" y="116984"/>
                    </a:cubicBezTo>
                    <a:cubicBezTo>
                      <a:pt x="19979" y="116984"/>
                      <a:pt x="0" y="90797"/>
                      <a:pt x="0" y="58492"/>
                    </a:cubicBezTo>
                    <a:cubicBezTo>
                      <a:pt x="0" y="26188"/>
                      <a:pt x="19979" y="0"/>
                      <a:pt x="44625" y="0"/>
                    </a:cubicBezTo>
                    <a:cubicBezTo>
                      <a:pt x="69270" y="0"/>
                      <a:pt x="89250" y="26188"/>
                      <a:pt x="89250" y="58492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9" name="Freeform: Shape 548">
                <a:extLst>
                  <a:ext uri="{FF2B5EF4-FFF2-40B4-BE49-F238E27FC236}">
                    <a16:creationId xmlns:a16="http://schemas.microsoft.com/office/drawing/2014/main" id="{D325C940-5602-4419-B0FE-75D2E536B8E5}"/>
                  </a:ext>
                </a:extLst>
              </p:cNvPr>
              <p:cNvSpPr/>
              <p:nvPr/>
            </p:nvSpPr>
            <p:spPr>
              <a:xfrm rot="-4838195">
                <a:off x="4416961" y="6295638"/>
                <a:ext cx="95582" cy="71686"/>
              </a:xfrm>
              <a:custGeom>
                <a:avLst/>
                <a:gdLst>
                  <a:gd name="connsiteX0" fmla="*/ 95583 w 95582"/>
                  <a:gd name="connsiteY0" fmla="*/ 35843 h 71686"/>
                  <a:gd name="connsiteX1" fmla="*/ 47791 w 95582"/>
                  <a:gd name="connsiteY1" fmla="*/ 71687 h 71686"/>
                  <a:gd name="connsiteX2" fmla="*/ 0 w 95582"/>
                  <a:gd name="connsiteY2" fmla="*/ 35843 h 71686"/>
                  <a:gd name="connsiteX3" fmla="*/ 47791 w 95582"/>
                  <a:gd name="connsiteY3" fmla="*/ 0 h 71686"/>
                  <a:gd name="connsiteX4" fmla="*/ 95583 w 95582"/>
                  <a:gd name="connsiteY4" fmla="*/ 35843 h 71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582" h="71686">
                    <a:moveTo>
                      <a:pt x="95583" y="35843"/>
                    </a:moveTo>
                    <a:cubicBezTo>
                      <a:pt x="95583" y="55639"/>
                      <a:pt x="74186" y="71687"/>
                      <a:pt x="47791" y="71687"/>
                    </a:cubicBezTo>
                    <a:cubicBezTo>
                      <a:pt x="21397" y="71687"/>
                      <a:pt x="0" y="55639"/>
                      <a:pt x="0" y="35843"/>
                    </a:cubicBezTo>
                    <a:cubicBezTo>
                      <a:pt x="0" y="16048"/>
                      <a:pt x="21397" y="0"/>
                      <a:pt x="47791" y="0"/>
                    </a:cubicBezTo>
                    <a:cubicBezTo>
                      <a:pt x="74186" y="0"/>
                      <a:pt x="95583" y="16048"/>
                      <a:pt x="95583" y="35843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0" name="Freeform: Shape 549">
                <a:extLst>
                  <a:ext uri="{FF2B5EF4-FFF2-40B4-BE49-F238E27FC236}">
                    <a16:creationId xmlns:a16="http://schemas.microsoft.com/office/drawing/2014/main" id="{C3BE773B-9A8E-401B-B4F8-B83BBE1E55FD}"/>
                  </a:ext>
                </a:extLst>
              </p:cNvPr>
              <p:cNvSpPr/>
              <p:nvPr/>
            </p:nvSpPr>
            <p:spPr>
              <a:xfrm>
                <a:off x="4145337" y="6093459"/>
                <a:ext cx="90601" cy="84023"/>
              </a:xfrm>
              <a:custGeom>
                <a:avLst/>
                <a:gdLst>
                  <a:gd name="connsiteX0" fmla="*/ 12652 w 90601"/>
                  <a:gd name="connsiteY0" fmla="*/ 84023 h 84023"/>
                  <a:gd name="connsiteX1" fmla="*/ 90602 w 90601"/>
                  <a:gd name="connsiteY1" fmla="*/ 19582 h 84023"/>
                  <a:gd name="connsiteX2" fmla="*/ 50800 w 90601"/>
                  <a:gd name="connsiteY2" fmla="*/ 0 h 84023"/>
                  <a:gd name="connsiteX3" fmla="*/ 48185 w 90601"/>
                  <a:gd name="connsiteY3" fmla="*/ 67 h 84023"/>
                  <a:gd name="connsiteX4" fmla="*/ 65 w 90601"/>
                  <a:gd name="connsiteY4" fmla="*/ 48187 h 84023"/>
                  <a:gd name="connsiteX5" fmla="*/ 0 w 90601"/>
                  <a:gd name="connsiteY5" fmla="*/ 50800 h 84023"/>
                  <a:gd name="connsiteX6" fmla="*/ 12652 w 90601"/>
                  <a:gd name="connsiteY6" fmla="*/ 84023 h 84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01" h="84023">
                    <a:moveTo>
                      <a:pt x="12652" y="84023"/>
                    </a:moveTo>
                    <a:cubicBezTo>
                      <a:pt x="35609" y="59252"/>
                      <a:pt x="61817" y="37559"/>
                      <a:pt x="90602" y="19582"/>
                    </a:cubicBezTo>
                    <a:cubicBezTo>
                      <a:pt x="81301" y="7744"/>
                      <a:pt x="67023" y="0"/>
                      <a:pt x="50800" y="0"/>
                    </a:cubicBezTo>
                    <a:cubicBezTo>
                      <a:pt x="49924" y="0"/>
                      <a:pt x="49052" y="22"/>
                      <a:pt x="48185" y="67"/>
                    </a:cubicBezTo>
                    <a:cubicBezTo>
                      <a:pt x="22209" y="1383"/>
                      <a:pt x="1383" y="22211"/>
                      <a:pt x="65" y="48187"/>
                    </a:cubicBezTo>
                    <a:cubicBezTo>
                      <a:pt x="22" y="49052"/>
                      <a:pt x="0" y="49924"/>
                      <a:pt x="0" y="50800"/>
                    </a:cubicBezTo>
                    <a:cubicBezTo>
                      <a:pt x="0" y="63568"/>
                      <a:pt x="4874" y="75098"/>
                      <a:pt x="12652" y="84023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id="{72B69E83-3D3F-4CB9-9CF4-B7D543F2622B}"/>
                  </a:ext>
                </a:extLst>
              </p:cNvPr>
              <p:cNvSpPr/>
              <p:nvPr/>
            </p:nvSpPr>
            <p:spPr>
              <a:xfrm rot="2700000">
                <a:off x="3996158" y="6098249"/>
                <a:ext cx="66899" cy="76456"/>
              </a:xfrm>
              <a:custGeom>
                <a:avLst/>
                <a:gdLst>
                  <a:gd name="connsiteX0" fmla="*/ 66900 w 66899"/>
                  <a:gd name="connsiteY0" fmla="*/ 38228 h 76456"/>
                  <a:gd name="connsiteX1" fmla="*/ 33450 w 66899"/>
                  <a:gd name="connsiteY1" fmla="*/ 76456 h 76456"/>
                  <a:gd name="connsiteX2" fmla="*/ 0 w 66899"/>
                  <a:gd name="connsiteY2" fmla="*/ 38228 h 76456"/>
                  <a:gd name="connsiteX3" fmla="*/ 33450 w 66899"/>
                  <a:gd name="connsiteY3" fmla="*/ 0 h 76456"/>
                  <a:gd name="connsiteX4" fmla="*/ 66900 w 66899"/>
                  <a:gd name="connsiteY4" fmla="*/ 38228 h 7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899" h="76456">
                    <a:moveTo>
                      <a:pt x="66900" y="38228"/>
                    </a:moveTo>
                    <a:cubicBezTo>
                      <a:pt x="66900" y="59341"/>
                      <a:pt x="51924" y="76456"/>
                      <a:pt x="33450" y="76456"/>
                    </a:cubicBezTo>
                    <a:cubicBezTo>
                      <a:pt x="14976" y="76456"/>
                      <a:pt x="0" y="59341"/>
                      <a:pt x="0" y="38228"/>
                    </a:cubicBezTo>
                    <a:cubicBezTo>
                      <a:pt x="0" y="17115"/>
                      <a:pt x="14976" y="0"/>
                      <a:pt x="33450" y="0"/>
                    </a:cubicBezTo>
                    <a:cubicBezTo>
                      <a:pt x="51924" y="0"/>
                      <a:pt x="66900" y="17115"/>
                      <a:pt x="66900" y="38228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2" name="Freeform: Shape 551">
                <a:extLst>
                  <a:ext uri="{FF2B5EF4-FFF2-40B4-BE49-F238E27FC236}">
                    <a16:creationId xmlns:a16="http://schemas.microsoft.com/office/drawing/2014/main" id="{336064CE-A27D-409A-8EA4-5EE1F6022D94}"/>
                  </a:ext>
                </a:extLst>
              </p:cNvPr>
              <p:cNvSpPr/>
              <p:nvPr/>
            </p:nvSpPr>
            <p:spPr>
              <a:xfrm>
                <a:off x="4317645" y="6038423"/>
                <a:ext cx="67678" cy="36237"/>
              </a:xfrm>
              <a:custGeom>
                <a:avLst/>
                <a:gdLst>
                  <a:gd name="connsiteX0" fmla="*/ 69 w 67678"/>
                  <a:gd name="connsiteY0" fmla="*/ 36238 h 36237"/>
                  <a:gd name="connsiteX1" fmla="*/ 67679 w 67678"/>
                  <a:gd name="connsiteY1" fmla="*/ 20574 h 36237"/>
                  <a:gd name="connsiteX2" fmla="*/ 13556 w 67678"/>
                  <a:gd name="connsiteY2" fmla="*/ 5013 h 36237"/>
                  <a:gd name="connsiteX3" fmla="*/ 69 w 67678"/>
                  <a:gd name="connsiteY3" fmla="*/ 36238 h 36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78" h="36237">
                    <a:moveTo>
                      <a:pt x="69" y="36238"/>
                    </a:moveTo>
                    <a:cubicBezTo>
                      <a:pt x="21808" y="29045"/>
                      <a:pt x="44401" y="23760"/>
                      <a:pt x="67679" y="20574"/>
                    </a:cubicBezTo>
                    <a:cubicBezTo>
                      <a:pt x="52959" y="1383"/>
                      <a:pt x="29410" y="-5720"/>
                      <a:pt x="13556" y="5013"/>
                    </a:cubicBezTo>
                    <a:cubicBezTo>
                      <a:pt x="3856" y="11579"/>
                      <a:pt x="-619" y="23354"/>
                      <a:pt x="69" y="36238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3" name="Graphic 29">
            <a:extLst>
              <a:ext uri="{FF2B5EF4-FFF2-40B4-BE49-F238E27FC236}">
                <a16:creationId xmlns:a16="http://schemas.microsoft.com/office/drawing/2014/main" id="{EDBA1131-945E-4D53-9706-49629D241C76}"/>
              </a:ext>
            </a:extLst>
          </p:cNvPr>
          <p:cNvGrpSpPr/>
          <p:nvPr/>
        </p:nvGrpSpPr>
        <p:grpSpPr>
          <a:xfrm>
            <a:off x="2501303" y="101808"/>
            <a:ext cx="762000" cy="762000"/>
            <a:chOff x="2913017" y="5953759"/>
            <a:chExt cx="762000" cy="762000"/>
          </a:xfrm>
        </p:grpSpPr>
        <p:grpSp>
          <p:nvGrpSpPr>
            <p:cNvPr id="554" name="Graphic 29">
              <a:extLst>
                <a:ext uri="{FF2B5EF4-FFF2-40B4-BE49-F238E27FC236}">
                  <a16:creationId xmlns:a16="http://schemas.microsoft.com/office/drawing/2014/main" id="{0F88B1E8-616D-46F3-ADA6-83B22208BDDA}"/>
                </a:ext>
              </a:extLst>
            </p:cNvPr>
            <p:cNvGrpSpPr/>
            <p:nvPr/>
          </p:nvGrpSpPr>
          <p:grpSpPr>
            <a:xfrm>
              <a:off x="2913017" y="5953759"/>
              <a:ext cx="762000" cy="762000"/>
              <a:chOff x="2913017" y="5953759"/>
              <a:chExt cx="762000" cy="762000"/>
            </a:xfrm>
            <a:solidFill>
              <a:schemeClr val="accent1"/>
            </a:solidFill>
          </p:grpSpPr>
          <p:sp>
            <p:nvSpPr>
              <p:cNvPr id="555" name="Freeform: Shape 554">
                <a:extLst>
                  <a:ext uri="{FF2B5EF4-FFF2-40B4-BE49-F238E27FC236}">
                    <a16:creationId xmlns:a16="http://schemas.microsoft.com/office/drawing/2014/main" id="{76A53C17-7A2E-4A45-89D7-4FA83635A732}"/>
                  </a:ext>
                </a:extLst>
              </p:cNvPr>
              <p:cNvSpPr/>
              <p:nvPr/>
            </p:nvSpPr>
            <p:spPr>
              <a:xfrm>
                <a:off x="3376511" y="5962742"/>
                <a:ext cx="7361" cy="1703"/>
              </a:xfrm>
              <a:custGeom>
                <a:avLst/>
                <a:gdLst>
                  <a:gd name="connsiteX0" fmla="*/ 0 w 7361"/>
                  <a:gd name="connsiteY0" fmla="*/ 0 h 1703"/>
                  <a:gd name="connsiteX1" fmla="*/ 7361 w 7361"/>
                  <a:gd name="connsiteY1" fmla="*/ 1703 h 1703"/>
                  <a:gd name="connsiteX2" fmla="*/ 0 w 7361"/>
                  <a:gd name="connsiteY2" fmla="*/ 0 h 1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61" h="1703">
                    <a:moveTo>
                      <a:pt x="0" y="0"/>
                    </a:moveTo>
                    <a:cubicBezTo>
                      <a:pt x="2462" y="545"/>
                      <a:pt x="4917" y="1111"/>
                      <a:pt x="7361" y="1703"/>
                    </a:cubicBezTo>
                    <a:cubicBezTo>
                      <a:pt x="4917" y="1111"/>
                      <a:pt x="2462" y="543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6" name="Freeform: Shape 555">
                <a:extLst>
                  <a:ext uri="{FF2B5EF4-FFF2-40B4-BE49-F238E27FC236}">
                    <a16:creationId xmlns:a16="http://schemas.microsoft.com/office/drawing/2014/main" id="{6A49D3D3-0ED8-4E7E-8674-CE465020BBF1}"/>
                  </a:ext>
                </a:extLst>
              </p:cNvPr>
              <p:cNvSpPr/>
              <p:nvPr/>
            </p:nvSpPr>
            <p:spPr>
              <a:xfrm>
                <a:off x="3367967" y="5960956"/>
                <a:ext cx="4103" cy="819"/>
              </a:xfrm>
              <a:custGeom>
                <a:avLst/>
                <a:gdLst>
                  <a:gd name="connsiteX0" fmla="*/ 0 w 4103"/>
                  <a:gd name="connsiteY0" fmla="*/ 0 h 819"/>
                  <a:gd name="connsiteX1" fmla="*/ 4104 w 4103"/>
                  <a:gd name="connsiteY1" fmla="*/ 819 h 819"/>
                  <a:gd name="connsiteX2" fmla="*/ 0 w 4103"/>
                  <a:gd name="connsiteY2" fmla="*/ 0 h 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03" h="819">
                    <a:moveTo>
                      <a:pt x="0" y="0"/>
                    </a:moveTo>
                    <a:cubicBezTo>
                      <a:pt x="1370" y="270"/>
                      <a:pt x="2740" y="535"/>
                      <a:pt x="4104" y="819"/>
                    </a:cubicBezTo>
                    <a:cubicBezTo>
                      <a:pt x="2740" y="535"/>
                      <a:pt x="1368" y="270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7" name="Freeform: Shape 556">
                <a:extLst>
                  <a:ext uri="{FF2B5EF4-FFF2-40B4-BE49-F238E27FC236}">
                    <a16:creationId xmlns:a16="http://schemas.microsoft.com/office/drawing/2014/main" id="{B5CCEF1C-F421-4D68-A3AC-0E099B4CE783}"/>
                  </a:ext>
                </a:extLst>
              </p:cNvPr>
              <p:cNvSpPr/>
              <p:nvPr/>
            </p:nvSpPr>
            <p:spPr>
              <a:xfrm>
                <a:off x="3386925" y="5965190"/>
                <a:ext cx="5006" cy="1293"/>
              </a:xfrm>
              <a:custGeom>
                <a:avLst/>
                <a:gdLst>
                  <a:gd name="connsiteX0" fmla="*/ 0 w 5006"/>
                  <a:gd name="connsiteY0" fmla="*/ 0 h 1293"/>
                  <a:gd name="connsiteX1" fmla="*/ 5007 w 5006"/>
                  <a:gd name="connsiteY1" fmla="*/ 1294 h 1293"/>
                  <a:gd name="connsiteX2" fmla="*/ 0 w 5006"/>
                  <a:gd name="connsiteY2" fmla="*/ 0 h 1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06" h="1293">
                    <a:moveTo>
                      <a:pt x="0" y="0"/>
                    </a:moveTo>
                    <a:cubicBezTo>
                      <a:pt x="1673" y="421"/>
                      <a:pt x="3343" y="852"/>
                      <a:pt x="5007" y="1294"/>
                    </a:cubicBezTo>
                    <a:cubicBezTo>
                      <a:pt x="3342" y="852"/>
                      <a:pt x="1673" y="419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8" name="Freeform: Shape 557">
                <a:extLst>
                  <a:ext uri="{FF2B5EF4-FFF2-40B4-BE49-F238E27FC236}">
                    <a16:creationId xmlns:a16="http://schemas.microsoft.com/office/drawing/2014/main" id="{A5859F46-C94C-4693-BCEF-A548102BB9C2}"/>
                  </a:ext>
                </a:extLst>
              </p:cNvPr>
              <p:cNvSpPr/>
              <p:nvPr/>
            </p:nvSpPr>
            <p:spPr>
              <a:xfrm>
                <a:off x="3394389" y="5967149"/>
                <a:ext cx="17902" cy="5356"/>
              </a:xfrm>
              <a:custGeom>
                <a:avLst/>
                <a:gdLst>
                  <a:gd name="connsiteX0" fmla="*/ 0 w 17902"/>
                  <a:gd name="connsiteY0" fmla="*/ 0 h 5356"/>
                  <a:gd name="connsiteX1" fmla="*/ 17902 w 17902"/>
                  <a:gd name="connsiteY1" fmla="*/ 5356 h 5356"/>
                  <a:gd name="connsiteX2" fmla="*/ 0 w 17902"/>
                  <a:gd name="connsiteY2" fmla="*/ 0 h 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902" h="5356">
                    <a:moveTo>
                      <a:pt x="0" y="0"/>
                    </a:moveTo>
                    <a:cubicBezTo>
                      <a:pt x="6028" y="1645"/>
                      <a:pt x="11998" y="3426"/>
                      <a:pt x="17902" y="5356"/>
                    </a:cubicBezTo>
                    <a:cubicBezTo>
                      <a:pt x="11997" y="3427"/>
                      <a:pt x="6029" y="164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9" name="Freeform: Shape 558">
                <a:extLst>
                  <a:ext uri="{FF2B5EF4-FFF2-40B4-BE49-F238E27FC236}">
                    <a16:creationId xmlns:a16="http://schemas.microsoft.com/office/drawing/2014/main" id="{20976A47-0037-4E75-8C49-657738E350B5}"/>
                  </a:ext>
                </a:extLst>
              </p:cNvPr>
              <p:cNvSpPr/>
              <p:nvPr/>
            </p:nvSpPr>
            <p:spPr>
              <a:xfrm>
                <a:off x="3302838" y="5953870"/>
                <a:ext cx="2635" cy="74"/>
              </a:xfrm>
              <a:custGeom>
                <a:avLst/>
                <a:gdLst>
                  <a:gd name="connsiteX0" fmla="*/ 0 w 2635"/>
                  <a:gd name="connsiteY0" fmla="*/ 0 h 74"/>
                  <a:gd name="connsiteX1" fmla="*/ 2635 w 2635"/>
                  <a:gd name="connsiteY1" fmla="*/ 75 h 74"/>
                  <a:gd name="connsiteX2" fmla="*/ 0 w 2635"/>
                  <a:gd name="connsiteY2" fmla="*/ 0 h 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35" h="74">
                    <a:moveTo>
                      <a:pt x="0" y="0"/>
                    </a:moveTo>
                    <a:cubicBezTo>
                      <a:pt x="879" y="21"/>
                      <a:pt x="1757" y="49"/>
                      <a:pt x="2635" y="75"/>
                    </a:cubicBezTo>
                    <a:cubicBezTo>
                      <a:pt x="1757" y="49"/>
                      <a:pt x="879" y="2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0" name="Freeform: Shape 559">
                <a:extLst>
                  <a:ext uri="{FF2B5EF4-FFF2-40B4-BE49-F238E27FC236}">
                    <a16:creationId xmlns:a16="http://schemas.microsoft.com/office/drawing/2014/main" id="{AD7735D0-82B1-4832-BB33-224130C0F749}"/>
                  </a:ext>
                </a:extLst>
              </p:cNvPr>
              <p:cNvSpPr/>
              <p:nvPr/>
            </p:nvSpPr>
            <p:spPr>
              <a:xfrm>
                <a:off x="3413184" y="5972793"/>
                <a:ext cx="6183" cy="2093"/>
              </a:xfrm>
              <a:custGeom>
                <a:avLst/>
                <a:gdLst>
                  <a:gd name="connsiteX0" fmla="*/ 0 w 6183"/>
                  <a:gd name="connsiteY0" fmla="*/ 0 h 2093"/>
                  <a:gd name="connsiteX1" fmla="*/ 6183 w 6183"/>
                  <a:gd name="connsiteY1" fmla="*/ 2094 h 2093"/>
                  <a:gd name="connsiteX2" fmla="*/ 0 w 6183"/>
                  <a:gd name="connsiteY2" fmla="*/ 0 h 2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83" h="2093">
                    <a:moveTo>
                      <a:pt x="0" y="0"/>
                    </a:moveTo>
                    <a:cubicBezTo>
                      <a:pt x="2068" y="681"/>
                      <a:pt x="4131" y="1378"/>
                      <a:pt x="6183" y="2094"/>
                    </a:cubicBezTo>
                    <a:cubicBezTo>
                      <a:pt x="4131" y="1380"/>
                      <a:pt x="2070" y="68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1" name="Freeform: Shape 560">
                <a:extLst>
                  <a:ext uri="{FF2B5EF4-FFF2-40B4-BE49-F238E27FC236}">
                    <a16:creationId xmlns:a16="http://schemas.microsoft.com/office/drawing/2014/main" id="{DC5B2454-6F56-4BA4-8878-5A6AAE14229F}"/>
                  </a:ext>
                </a:extLst>
              </p:cNvPr>
              <p:cNvSpPr/>
              <p:nvPr/>
            </p:nvSpPr>
            <p:spPr>
              <a:xfrm>
                <a:off x="3311938" y="5954190"/>
                <a:ext cx="2632" cy="123"/>
              </a:xfrm>
              <a:custGeom>
                <a:avLst/>
                <a:gdLst>
                  <a:gd name="connsiteX0" fmla="*/ 0 w 2632"/>
                  <a:gd name="connsiteY0" fmla="*/ 0 h 123"/>
                  <a:gd name="connsiteX1" fmla="*/ 2632 w 2632"/>
                  <a:gd name="connsiteY1" fmla="*/ 124 h 123"/>
                  <a:gd name="connsiteX2" fmla="*/ 0 w 2632"/>
                  <a:gd name="connsiteY2" fmla="*/ 0 h 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32" h="123">
                    <a:moveTo>
                      <a:pt x="0" y="0"/>
                    </a:moveTo>
                    <a:cubicBezTo>
                      <a:pt x="878" y="41"/>
                      <a:pt x="1756" y="78"/>
                      <a:pt x="2632" y="124"/>
                    </a:cubicBezTo>
                    <a:cubicBezTo>
                      <a:pt x="1756" y="78"/>
                      <a:pt x="878" y="4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2" name="Freeform: Shape 561">
                <a:extLst>
                  <a:ext uri="{FF2B5EF4-FFF2-40B4-BE49-F238E27FC236}">
                    <a16:creationId xmlns:a16="http://schemas.microsoft.com/office/drawing/2014/main" id="{4F564115-CFDD-44AC-94F0-118BF8B09C4B}"/>
                  </a:ext>
                </a:extLst>
              </p:cNvPr>
              <p:cNvSpPr/>
              <p:nvPr/>
            </p:nvSpPr>
            <p:spPr>
              <a:xfrm>
                <a:off x="3323138" y="5954857"/>
                <a:ext cx="1266" cy="107"/>
              </a:xfrm>
              <a:custGeom>
                <a:avLst/>
                <a:gdLst>
                  <a:gd name="connsiteX0" fmla="*/ 0 w 1266"/>
                  <a:gd name="connsiteY0" fmla="*/ 0 h 107"/>
                  <a:gd name="connsiteX1" fmla="*/ 1267 w 1266"/>
                  <a:gd name="connsiteY1" fmla="*/ 108 h 107"/>
                  <a:gd name="connsiteX2" fmla="*/ 0 w 1266"/>
                  <a:gd name="connsiteY2" fmla="*/ 0 h 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6" h="107">
                    <a:moveTo>
                      <a:pt x="0" y="0"/>
                    </a:moveTo>
                    <a:cubicBezTo>
                      <a:pt x="424" y="32"/>
                      <a:pt x="845" y="75"/>
                      <a:pt x="1267" y="108"/>
                    </a:cubicBezTo>
                    <a:cubicBezTo>
                      <a:pt x="845" y="75"/>
                      <a:pt x="424" y="32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3" name="Freeform: Shape 562">
                <a:extLst>
                  <a:ext uri="{FF2B5EF4-FFF2-40B4-BE49-F238E27FC236}">
                    <a16:creationId xmlns:a16="http://schemas.microsoft.com/office/drawing/2014/main" id="{416E7481-B927-438B-8861-67E52B4BE8EB}"/>
                  </a:ext>
                </a:extLst>
              </p:cNvPr>
              <p:cNvSpPr/>
              <p:nvPr/>
            </p:nvSpPr>
            <p:spPr>
              <a:xfrm>
                <a:off x="3351506" y="5958075"/>
                <a:ext cx="2997" cy="482"/>
              </a:xfrm>
              <a:custGeom>
                <a:avLst/>
                <a:gdLst>
                  <a:gd name="connsiteX0" fmla="*/ 0 w 2997"/>
                  <a:gd name="connsiteY0" fmla="*/ 0 h 482"/>
                  <a:gd name="connsiteX1" fmla="*/ 2997 w 2997"/>
                  <a:gd name="connsiteY1" fmla="*/ 483 h 482"/>
                  <a:gd name="connsiteX2" fmla="*/ 0 w 2997"/>
                  <a:gd name="connsiteY2" fmla="*/ 0 h 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7" h="482">
                    <a:moveTo>
                      <a:pt x="0" y="0"/>
                    </a:moveTo>
                    <a:cubicBezTo>
                      <a:pt x="1002" y="152"/>
                      <a:pt x="1999" y="324"/>
                      <a:pt x="2997" y="483"/>
                    </a:cubicBezTo>
                    <a:cubicBezTo>
                      <a:pt x="1999" y="322"/>
                      <a:pt x="1003" y="15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4" name="Freeform: Shape 563">
                <a:extLst>
                  <a:ext uri="{FF2B5EF4-FFF2-40B4-BE49-F238E27FC236}">
                    <a16:creationId xmlns:a16="http://schemas.microsoft.com/office/drawing/2014/main" id="{44B1174C-7E39-47F2-B4FB-DCC133CD7A9D}"/>
                  </a:ext>
                </a:extLst>
              </p:cNvPr>
              <p:cNvSpPr/>
              <p:nvPr/>
            </p:nvSpPr>
            <p:spPr>
              <a:xfrm>
                <a:off x="3169123" y="6197405"/>
                <a:ext cx="242232" cy="91748"/>
              </a:xfrm>
              <a:custGeom>
                <a:avLst/>
                <a:gdLst>
                  <a:gd name="connsiteX0" fmla="*/ 71403 w 242232"/>
                  <a:gd name="connsiteY0" fmla="*/ 54325 h 91748"/>
                  <a:gd name="connsiteX1" fmla="*/ 109874 w 242232"/>
                  <a:gd name="connsiteY1" fmla="*/ 65939 h 91748"/>
                  <a:gd name="connsiteX2" fmla="*/ 142483 w 242232"/>
                  <a:gd name="connsiteY2" fmla="*/ 87528 h 91748"/>
                  <a:gd name="connsiteX3" fmla="*/ 164557 w 242232"/>
                  <a:gd name="connsiteY3" fmla="*/ 90438 h 91748"/>
                  <a:gd name="connsiteX4" fmla="*/ 223218 w 242232"/>
                  <a:gd name="connsiteY4" fmla="*/ 70826 h 91748"/>
                  <a:gd name="connsiteX5" fmla="*/ 233029 w 242232"/>
                  <a:gd name="connsiteY5" fmla="*/ 61964 h 91748"/>
                  <a:gd name="connsiteX6" fmla="*/ 242232 w 242232"/>
                  <a:gd name="connsiteY6" fmla="*/ 41141 h 91748"/>
                  <a:gd name="connsiteX7" fmla="*/ 235261 w 242232"/>
                  <a:gd name="connsiteY7" fmla="*/ 22804 h 91748"/>
                  <a:gd name="connsiteX8" fmla="*/ 173279 w 242232"/>
                  <a:gd name="connsiteY8" fmla="*/ 41195 h 91748"/>
                  <a:gd name="connsiteX9" fmla="*/ 167172 w 242232"/>
                  <a:gd name="connsiteY9" fmla="*/ 39789 h 91748"/>
                  <a:gd name="connsiteX10" fmla="*/ 125536 w 242232"/>
                  <a:gd name="connsiteY10" fmla="*/ 1682 h 91748"/>
                  <a:gd name="connsiteX11" fmla="*/ 118826 w 242232"/>
                  <a:gd name="connsiteY11" fmla="*/ 498 h 91748"/>
                  <a:gd name="connsiteX12" fmla="*/ 114906 w 242232"/>
                  <a:gd name="connsiteY12" fmla="*/ 6061 h 91748"/>
                  <a:gd name="connsiteX13" fmla="*/ 118491 w 242232"/>
                  <a:gd name="connsiteY13" fmla="*/ 34332 h 91748"/>
                  <a:gd name="connsiteX14" fmla="*/ 115143 w 242232"/>
                  <a:gd name="connsiteY14" fmla="*/ 40725 h 91748"/>
                  <a:gd name="connsiteX15" fmla="*/ 107974 w 242232"/>
                  <a:gd name="connsiteY15" fmla="*/ 39857 h 91748"/>
                  <a:gd name="connsiteX16" fmla="*/ 73409 w 242232"/>
                  <a:gd name="connsiteY16" fmla="*/ 9210 h 91748"/>
                  <a:gd name="connsiteX17" fmla="*/ 36997 w 242232"/>
                  <a:gd name="connsiteY17" fmla="*/ 14028 h 91748"/>
                  <a:gd name="connsiteX18" fmla="*/ 25945 w 242232"/>
                  <a:gd name="connsiteY18" fmla="*/ 41787 h 91748"/>
                  <a:gd name="connsiteX19" fmla="*/ 17545 w 242232"/>
                  <a:gd name="connsiteY19" fmla="*/ 52744 h 91748"/>
                  <a:gd name="connsiteX20" fmla="*/ 0 w 242232"/>
                  <a:gd name="connsiteY20" fmla="*/ 65846 h 91748"/>
                  <a:gd name="connsiteX21" fmla="*/ 59171 w 242232"/>
                  <a:gd name="connsiteY21" fmla="*/ 55403 h 91748"/>
                  <a:gd name="connsiteX22" fmla="*/ 71403 w 242232"/>
                  <a:gd name="connsiteY22" fmla="*/ 54325 h 9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42232" h="91748">
                    <a:moveTo>
                      <a:pt x="71403" y="54325"/>
                    </a:moveTo>
                    <a:cubicBezTo>
                      <a:pt x="85007" y="54325"/>
                      <a:pt x="98328" y="58300"/>
                      <a:pt x="109874" y="65939"/>
                    </a:cubicBezTo>
                    <a:lnTo>
                      <a:pt x="142483" y="87528"/>
                    </a:lnTo>
                    <a:cubicBezTo>
                      <a:pt x="149001" y="91843"/>
                      <a:pt x="157143" y="92917"/>
                      <a:pt x="164557" y="90438"/>
                    </a:cubicBezTo>
                    <a:lnTo>
                      <a:pt x="223218" y="70826"/>
                    </a:lnTo>
                    <a:lnTo>
                      <a:pt x="233029" y="61964"/>
                    </a:lnTo>
                    <a:cubicBezTo>
                      <a:pt x="238908" y="56656"/>
                      <a:pt x="242257" y="49066"/>
                      <a:pt x="242232" y="41141"/>
                    </a:cubicBezTo>
                    <a:cubicBezTo>
                      <a:pt x="242195" y="34358"/>
                      <a:pt x="239689" y="27839"/>
                      <a:pt x="235261" y="22804"/>
                    </a:cubicBezTo>
                    <a:lnTo>
                      <a:pt x="173279" y="41195"/>
                    </a:lnTo>
                    <a:cubicBezTo>
                      <a:pt x="171137" y="41830"/>
                      <a:pt x="168820" y="41297"/>
                      <a:pt x="167172" y="39789"/>
                    </a:cubicBezTo>
                    <a:lnTo>
                      <a:pt x="125536" y="1682"/>
                    </a:lnTo>
                    <a:cubicBezTo>
                      <a:pt x="122771" y="-855"/>
                      <a:pt x="119694" y="131"/>
                      <a:pt x="118826" y="498"/>
                    </a:cubicBezTo>
                    <a:cubicBezTo>
                      <a:pt x="117958" y="858"/>
                      <a:pt x="115081" y="2327"/>
                      <a:pt x="114906" y="6061"/>
                    </a:cubicBezTo>
                    <a:lnTo>
                      <a:pt x="118491" y="34332"/>
                    </a:lnTo>
                    <a:cubicBezTo>
                      <a:pt x="118813" y="36949"/>
                      <a:pt x="117486" y="39498"/>
                      <a:pt x="115143" y="40725"/>
                    </a:cubicBezTo>
                    <a:cubicBezTo>
                      <a:pt x="112811" y="41952"/>
                      <a:pt x="109947" y="41613"/>
                      <a:pt x="107974" y="39857"/>
                    </a:cubicBezTo>
                    <a:lnTo>
                      <a:pt x="73409" y="9210"/>
                    </a:lnTo>
                    <a:cubicBezTo>
                      <a:pt x="61528" y="2935"/>
                      <a:pt x="46955" y="4808"/>
                      <a:pt x="36997" y="14028"/>
                    </a:cubicBezTo>
                    <a:lnTo>
                      <a:pt x="25945" y="41787"/>
                    </a:lnTo>
                    <a:cubicBezTo>
                      <a:pt x="24209" y="46145"/>
                      <a:pt x="21303" y="49937"/>
                      <a:pt x="17545" y="52744"/>
                    </a:cubicBezTo>
                    <a:lnTo>
                      <a:pt x="0" y="65846"/>
                    </a:lnTo>
                    <a:lnTo>
                      <a:pt x="59171" y="55403"/>
                    </a:lnTo>
                    <a:cubicBezTo>
                      <a:pt x="63241" y="54686"/>
                      <a:pt x="67334" y="54325"/>
                      <a:pt x="71403" y="54325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5" name="Freeform: Shape 564">
                <a:extLst>
                  <a:ext uri="{FF2B5EF4-FFF2-40B4-BE49-F238E27FC236}">
                    <a16:creationId xmlns:a16="http://schemas.microsoft.com/office/drawing/2014/main" id="{C724EEFE-EC80-4B01-970A-FD1B833582C9}"/>
                  </a:ext>
                </a:extLst>
              </p:cNvPr>
              <p:cNvSpPr/>
              <p:nvPr/>
            </p:nvSpPr>
            <p:spPr>
              <a:xfrm>
                <a:off x="3154836" y="5975006"/>
                <a:ext cx="520180" cy="740752"/>
              </a:xfrm>
              <a:custGeom>
                <a:avLst/>
                <a:gdLst>
                  <a:gd name="connsiteX0" fmla="*/ 264866 w 520180"/>
                  <a:gd name="connsiteY0" fmla="*/ 0 h 740752"/>
                  <a:gd name="connsiteX1" fmla="*/ 350439 w 520180"/>
                  <a:gd name="connsiteY1" fmla="*/ 42691 h 740752"/>
                  <a:gd name="connsiteX2" fmla="*/ 350347 w 520180"/>
                  <a:gd name="connsiteY2" fmla="*/ 42696 h 740752"/>
                  <a:gd name="connsiteX3" fmla="*/ 422454 w 520180"/>
                  <a:gd name="connsiteY3" fmla="*/ 105107 h 740752"/>
                  <a:gd name="connsiteX4" fmla="*/ 422483 w 520180"/>
                  <a:gd name="connsiteY4" fmla="*/ 105053 h 740752"/>
                  <a:gd name="connsiteX5" fmla="*/ 454395 w 520180"/>
                  <a:gd name="connsiteY5" fmla="*/ 145860 h 740752"/>
                  <a:gd name="connsiteX6" fmla="*/ 455357 w 520180"/>
                  <a:gd name="connsiteY6" fmla="*/ 147282 h 740752"/>
                  <a:gd name="connsiteX7" fmla="*/ 466482 w 520180"/>
                  <a:gd name="connsiteY7" fmla="*/ 164832 h 740752"/>
                  <a:gd name="connsiteX8" fmla="*/ 468066 w 520180"/>
                  <a:gd name="connsiteY8" fmla="*/ 167513 h 740752"/>
                  <a:gd name="connsiteX9" fmla="*/ 475923 w 520180"/>
                  <a:gd name="connsiteY9" fmla="*/ 181518 h 740752"/>
                  <a:gd name="connsiteX10" fmla="*/ 475904 w 520180"/>
                  <a:gd name="connsiteY10" fmla="*/ 181580 h 740752"/>
                  <a:gd name="connsiteX11" fmla="*/ 517347 w 520180"/>
                  <a:gd name="connsiteY11" fmla="*/ 313996 h 740752"/>
                  <a:gd name="connsiteX12" fmla="*/ 514636 w 520180"/>
                  <a:gd name="connsiteY12" fmla="*/ 313854 h 740752"/>
                  <a:gd name="connsiteX13" fmla="*/ 392287 w 520180"/>
                  <a:gd name="connsiteY13" fmla="*/ 274972 h 740752"/>
                  <a:gd name="connsiteX14" fmla="*/ 397993 w 520180"/>
                  <a:gd name="connsiteY14" fmla="*/ 300336 h 740752"/>
                  <a:gd name="connsiteX15" fmla="*/ 407208 w 520180"/>
                  <a:gd name="connsiteY15" fmla="*/ 312733 h 740752"/>
                  <a:gd name="connsiteX16" fmla="*/ 422562 w 520180"/>
                  <a:gd name="connsiteY16" fmla="*/ 314233 h 740752"/>
                  <a:gd name="connsiteX17" fmla="*/ 436688 w 520180"/>
                  <a:gd name="connsiteY17" fmla="*/ 309558 h 740752"/>
                  <a:gd name="connsiteX18" fmla="*/ 442406 w 520180"/>
                  <a:gd name="connsiteY18" fmla="*/ 310439 h 740752"/>
                  <a:gd name="connsiteX19" fmla="*/ 445035 w 520180"/>
                  <a:gd name="connsiteY19" fmla="*/ 315585 h 740752"/>
                  <a:gd name="connsiteX20" fmla="*/ 445035 w 520180"/>
                  <a:gd name="connsiteY20" fmla="*/ 350088 h 740752"/>
                  <a:gd name="connsiteX21" fmla="*/ 445035 w 520180"/>
                  <a:gd name="connsiteY21" fmla="*/ 350112 h 740752"/>
                  <a:gd name="connsiteX22" fmla="*/ 427052 w 520180"/>
                  <a:gd name="connsiteY22" fmla="*/ 385807 h 740752"/>
                  <a:gd name="connsiteX23" fmla="*/ 390719 w 520180"/>
                  <a:gd name="connsiteY23" fmla="*/ 415025 h 740752"/>
                  <a:gd name="connsiteX24" fmla="*/ 372601 w 520180"/>
                  <a:gd name="connsiteY24" fmla="*/ 412747 h 740752"/>
                  <a:gd name="connsiteX25" fmla="*/ 313804 w 520180"/>
                  <a:gd name="connsiteY25" fmla="*/ 334351 h 740752"/>
                  <a:gd name="connsiteX26" fmla="*/ 289228 w 520180"/>
                  <a:gd name="connsiteY26" fmla="*/ 316638 h 740752"/>
                  <a:gd name="connsiteX27" fmla="*/ 266181 w 520180"/>
                  <a:gd name="connsiteY27" fmla="*/ 308953 h 740752"/>
                  <a:gd name="connsiteX28" fmla="*/ 362287 w 520180"/>
                  <a:gd name="connsiteY28" fmla="*/ 433764 h 740752"/>
                  <a:gd name="connsiteX29" fmla="*/ 393776 w 520180"/>
                  <a:gd name="connsiteY29" fmla="*/ 443946 h 740752"/>
                  <a:gd name="connsiteX30" fmla="*/ 411809 w 520180"/>
                  <a:gd name="connsiteY30" fmla="*/ 442712 h 740752"/>
                  <a:gd name="connsiteX31" fmla="*/ 416981 w 520180"/>
                  <a:gd name="connsiteY31" fmla="*/ 444814 h 740752"/>
                  <a:gd name="connsiteX32" fmla="*/ 418494 w 520180"/>
                  <a:gd name="connsiteY32" fmla="*/ 450185 h 740752"/>
                  <a:gd name="connsiteX33" fmla="*/ 411077 w 520180"/>
                  <a:gd name="connsiteY33" fmla="*/ 491063 h 740752"/>
                  <a:gd name="connsiteX34" fmla="*/ 409180 w 520180"/>
                  <a:gd name="connsiteY34" fmla="*/ 494548 h 740752"/>
                  <a:gd name="connsiteX35" fmla="*/ 334766 w 520180"/>
                  <a:gd name="connsiteY35" fmla="*/ 564658 h 740752"/>
                  <a:gd name="connsiteX36" fmla="*/ 279167 w 520180"/>
                  <a:gd name="connsiteY36" fmla="*/ 705201 h 740752"/>
                  <a:gd name="connsiteX37" fmla="*/ 275012 w 520180"/>
                  <a:gd name="connsiteY37" fmla="*/ 708965 h 740752"/>
                  <a:gd name="connsiteX38" fmla="*/ 253792 w 520180"/>
                  <a:gd name="connsiteY38" fmla="*/ 711973 h 740752"/>
                  <a:gd name="connsiteX39" fmla="*/ 216524 w 520180"/>
                  <a:gd name="connsiteY39" fmla="*/ 702169 h 740752"/>
                  <a:gd name="connsiteX40" fmla="*/ 180483 w 520180"/>
                  <a:gd name="connsiteY40" fmla="*/ 656236 h 740752"/>
                  <a:gd name="connsiteX41" fmla="*/ 174108 w 520180"/>
                  <a:gd name="connsiteY41" fmla="*/ 624554 h 740752"/>
                  <a:gd name="connsiteX42" fmla="*/ 174108 w 520180"/>
                  <a:gd name="connsiteY42" fmla="*/ 571546 h 740752"/>
                  <a:gd name="connsiteX43" fmla="*/ 165525 w 520180"/>
                  <a:gd name="connsiteY43" fmla="*/ 568247 h 740752"/>
                  <a:gd name="connsiteX44" fmla="*/ 114973 w 520180"/>
                  <a:gd name="connsiteY44" fmla="*/ 531449 h 740752"/>
                  <a:gd name="connsiteX45" fmla="*/ 95328 w 520180"/>
                  <a:gd name="connsiteY45" fmla="*/ 507116 h 740752"/>
                  <a:gd name="connsiteX46" fmla="*/ 10917 w 520180"/>
                  <a:gd name="connsiteY46" fmla="*/ 522184 h 740752"/>
                  <a:gd name="connsiteX47" fmla="*/ 0 w 520180"/>
                  <a:gd name="connsiteY47" fmla="*/ 523043 h 740752"/>
                  <a:gd name="connsiteX48" fmla="*/ 156523 w 520180"/>
                  <a:gd name="connsiteY48" fmla="*/ 740312 h 740752"/>
                  <a:gd name="connsiteX49" fmla="*/ 139181 w 520180"/>
                  <a:gd name="connsiteY49" fmla="*/ 740753 h 740752"/>
                  <a:gd name="connsiteX50" fmla="*/ 520181 w 520180"/>
                  <a:gd name="connsiteY50" fmla="*/ 359753 h 740752"/>
                  <a:gd name="connsiteX51" fmla="*/ 264866 w 520180"/>
                  <a:gd name="connsiteY51" fmla="*/ 0 h 740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520180" h="740752">
                    <a:moveTo>
                      <a:pt x="264866" y="0"/>
                    </a:moveTo>
                    <a:cubicBezTo>
                      <a:pt x="295340" y="10655"/>
                      <a:pt x="324048" y="25073"/>
                      <a:pt x="350439" y="42691"/>
                    </a:cubicBezTo>
                    <a:cubicBezTo>
                      <a:pt x="350409" y="42693"/>
                      <a:pt x="350377" y="42694"/>
                      <a:pt x="350347" y="42696"/>
                    </a:cubicBezTo>
                    <a:cubicBezTo>
                      <a:pt x="376930" y="60436"/>
                      <a:pt x="401156" y="81424"/>
                      <a:pt x="422454" y="105107"/>
                    </a:cubicBezTo>
                    <a:lnTo>
                      <a:pt x="422483" y="105053"/>
                    </a:lnTo>
                    <a:cubicBezTo>
                      <a:pt x="434029" y="117886"/>
                      <a:pt x="444668" y="131537"/>
                      <a:pt x="454395" y="145860"/>
                    </a:cubicBezTo>
                    <a:cubicBezTo>
                      <a:pt x="454717" y="146333"/>
                      <a:pt x="455038" y="146806"/>
                      <a:pt x="455357" y="147282"/>
                    </a:cubicBezTo>
                    <a:cubicBezTo>
                      <a:pt x="459219" y="153024"/>
                      <a:pt x="462929" y="158874"/>
                      <a:pt x="466482" y="164832"/>
                    </a:cubicBezTo>
                    <a:cubicBezTo>
                      <a:pt x="467014" y="165724"/>
                      <a:pt x="467541" y="166618"/>
                      <a:pt x="468066" y="167513"/>
                    </a:cubicBezTo>
                    <a:cubicBezTo>
                      <a:pt x="470768" y="172128"/>
                      <a:pt x="473410" y="176782"/>
                      <a:pt x="475923" y="181518"/>
                    </a:cubicBezTo>
                    <a:lnTo>
                      <a:pt x="475904" y="181580"/>
                    </a:lnTo>
                    <a:cubicBezTo>
                      <a:pt x="497305" y="221955"/>
                      <a:pt x="511675" y="266633"/>
                      <a:pt x="517347" y="313996"/>
                    </a:cubicBezTo>
                    <a:cubicBezTo>
                      <a:pt x="516449" y="314108"/>
                      <a:pt x="515528" y="314125"/>
                      <a:pt x="514636" y="313854"/>
                    </a:cubicBezTo>
                    <a:lnTo>
                      <a:pt x="392287" y="274972"/>
                    </a:lnTo>
                    <a:lnTo>
                      <a:pt x="397993" y="300336"/>
                    </a:lnTo>
                    <a:cubicBezTo>
                      <a:pt x="399196" y="305651"/>
                      <a:pt x="402469" y="310047"/>
                      <a:pt x="407208" y="312733"/>
                    </a:cubicBezTo>
                    <a:cubicBezTo>
                      <a:pt x="411945" y="315412"/>
                      <a:pt x="417403" y="315940"/>
                      <a:pt x="422562" y="314233"/>
                    </a:cubicBezTo>
                    <a:lnTo>
                      <a:pt x="436688" y="309558"/>
                    </a:lnTo>
                    <a:cubicBezTo>
                      <a:pt x="438636" y="308907"/>
                      <a:pt x="440744" y="309229"/>
                      <a:pt x="442406" y="310439"/>
                    </a:cubicBezTo>
                    <a:cubicBezTo>
                      <a:pt x="444056" y="311629"/>
                      <a:pt x="445035" y="313546"/>
                      <a:pt x="445035" y="315585"/>
                    </a:cubicBezTo>
                    <a:lnTo>
                      <a:pt x="445035" y="350088"/>
                    </a:lnTo>
                    <a:lnTo>
                      <a:pt x="445035" y="350112"/>
                    </a:lnTo>
                    <a:cubicBezTo>
                      <a:pt x="445035" y="364188"/>
                      <a:pt x="438363" y="377430"/>
                      <a:pt x="427052" y="385807"/>
                    </a:cubicBezTo>
                    <a:lnTo>
                      <a:pt x="390719" y="415025"/>
                    </a:lnTo>
                    <a:cubicBezTo>
                      <a:pt x="385121" y="419525"/>
                      <a:pt x="376909" y="418494"/>
                      <a:pt x="372601" y="412747"/>
                    </a:cubicBezTo>
                    <a:lnTo>
                      <a:pt x="313804" y="334351"/>
                    </a:lnTo>
                    <a:cubicBezTo>
                      <a:pt x="307605" y="326085"/>
                      <a:pt x="299031" y="319905"/>
                      <a:pt x="289228" y="316638"/>
                    </a:cubicBezTo>
                    <a:lnTo>
                      <a:pt x="266181" y="308953"/>
                    </a:lnTo>
                    <a:lnTo>
                      <a:pt x="362287" y="433764"/>
                    </a:lnTo>
                    <a:cubicBezTo>
                      <a:pt x="370919" y="440950"/>
                      <a:pt x="382043" y="444759"/>
                      <a:pt x="393776" y="443946"/>
                    </a:cubicBezTo>
                    <a:lnTo>
                      <a:pt x="411809" y="442712"/>
                    </a:lnTo>
                    <a:cubicBezTo>
                      <a:pt x="413756" y="442625"/>
                      <a:pt x="415666" y="443351"/>
                      <a:pt x="416981" y="444814"/>
                    </a:cubicBezTo>
                    <a:cubicBezTo>
                      <a:pt x="418282" y="446278"/>
                      <a:pt x="418841" y="448256"/>
                      <a:pt x="418494" y="450185"/>
                    </a:cubicBezTo>
                    <a:lnTo>
                      <a:pt x="411077" y="491063"/>
                    </a:lnTo>
                    <a:cubicBezTo>
                      <a:pt x="410829" y="492396"/>
                      <a:pt x="410172" y="493617"/>
                      <a:pt x="409180" y="494548"/>
                    </a:cubicBezTo>
                    <a:lnTo>
                      <a:pt x="334766" y="564658"/>
                    </a:lnTo>
                    <a:lnTo>
                      <a:pt x="279167" y="705201"/>
                    </a:lnTo>
                    <a:cubicBezTo>
                      <a:pt x="278448" y="707030"/>
                      <a:pt x="276909" y="708425"/>
                      <a:pt x="275012" y="708965"/>
                    </a:cubicBezTo>
                    <a:cubicBezTo>
                      <a:pt x="268005" y="710981"/>
                      <a:pt x="260874" y="711973"/>
                      <a:pt x="253792" y="711973"/>
                    </a:cubicBezTo>
                    <a:cubicBezTo>
                      <a:pt x="240881" y="711973"/>
                      <a:pt x="228106" y="708668"/>
                      <a:pt x="216524" y="702169"/>
                    </a:cubicBezTo>
                    <a:cubicBezTo>
                      <a:pt x="198701" y="692179"/>
                      <a:pt x="185903" y="675870"/>
                      <a:pt x="180483" y="656236"/>
                    </a:cubicBezTo>
                    <a:cubicBezTo>
                      <a:pt x="176192" y="640683"/>
                      <a:pt x="174108" y="630322"/>
                      <a:pt x="174108" y="624554"/>
                    </a:cubicBezTo>
                    <a:lnTo>
                      <a:pt x="174108" y="571546"/>
                    </a:lnTo>
                    <a:lnTo>
                      <a:pt x="165525" y="568247"/>
                    </a:lnTo>
                    <a:cubicBezTo>
                      <a:pt x="145756" y="560645"/>
                      <a:pt x="128281" y="547919"/>
                      <a:pt x="114973" y="531449"/>
                    </a:cubicBezTo>
                    <a:lnTo>
                      <a:pt x="95328" y="507116"/>
                    </a:lnTo>
                    <a:lnTo>
                      <a:pt x="10917" y="522184"/>
                    </a:lnTo>
                    <a:cubicBezTo>
                      <a:pt x="7274" y="522843"/>
                      <a:pt x="3621" y="523099"/>
                      <a:pt x="0" y="523043"/>
                    </a:cubicBezTo>
                    <a:cubicBezTo>
                      <a:pt x="24376" y="613053"/>
                      <a:pt x="80918" y="689834"/>
                      <a:pt x="156523" y="740312"/>
                    </a:cubicBezTo>
                    <a:cubicBezTo>
                      <a:pt x="150770" y="740572"/>
                      <a:pt x="144996" y="740753"/>
                      <a:pt x="139181" y="740753"/>
                    </a:cubicBezTo>
                    <a:cubicBezTo>
                      <a:pt x="349601" y="740753"/>
                      <a:pt x="520181" y="570173"/>
                      <a:pt x="520181" y="359753"/>
                    </a:cubicBezTo>
                    <a:cubicBezTo>
                      <a:pt x="520181" y="193377"/>
                      <a:pt x="413526" y="51933"/>
                      <a:pt x="264866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6" name="Freeform: Shape 565">
                <a:extLst>
                  <a:ext uri="{FF2B5EF4-FFF2-40B4-BE49-F238E27FC236}">
                    <a16:creationId xmlns:a16="http://schemas.microsoft.com/office/drawing/2014/main" id="{3B1D2C81-A7D0-41E3-931C-EFCED5D59218}"/>
                  </a:ext>
                </a:extLst>
              </p:cNvPr>
              <p:cNvSpPr/>
              <p:nvPr/>
            </p:nvSpPr>
            <p:spPr>
              <a:xfrm>
                <a:off x="3331710" y="5955614"/>
                <a:ext cx="3086" cy="320"/>
              </a:xfrm>
              <a:custGeom>
                <a:avLst/>
                <a:gdLst>
                  <a:gd name="connsiteX0" fmla="*/ 0 w 3086"/>
                  <a:gd name="connsiteY0" fmla="*/ 0 h 320"/>
                  <a:gd name="connsiteX1" fmla="*/ 3086 w 3086"/>
                  <a:gd name="connsiteY1" fmla="*/ 321 h 320"/>
                  <a:gd name="connsiteX2" fmla="*/ 0 w 3086"/>
                  <a:gd name="connsiteY2" fmla="*/ 0 h 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86" h="320">
                    <a:moveTo>
                      <a:pt x="0" y="0"/>
                    </a:moveTo>
                    <a:cubicBezTo>
                      <a:pt x="1030" y="102"/>
                      <a:pt x="2057" y="211"/>
                      <a:pt x="3086" y="321"/>
                    </a:cubicBezTo>
                    <a:cubicBezTo>
                      <a:pt x="2057" y="211"/>
                      <a:pt x="1030" y="100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7" name="Freeform: Shape 566">
                <a:extLst>
                  <a:ext uri="{FF2B5EF4-FFF2-40B4-BE49-F238E27FC236}">
                    <a16:creationId xmlns:a16="http://schemas.microsoft.com/office/drawing/2014/main" id="{AFEEDDA5-96D5-444C-8422-69573E9D091B}"/>
                  </a:ext>
                </a:extLst>
              </p:cNvPr>
              <p:cNvSpPr/>
              <p:nvPr/>
            </p:nvSpPr>
            <p:spPr>
              <a:xfrm>
                <a:off x="3340467" y="5956583"/>
                <a:ext cx="3121" cy="384"/>
              </a:xfrm>
              <a:custGeom>
                <a:avLst/>
                <a:gdLst>
                  <a:gd name="connsiteX0" fmla="*/ 0 w 3121"/>
                  <a:gd name="connsiteY0" fmla="*/ 0 h 384"/>
                  <a:gd name="connsiteX1" fmla="*/ 3121 w 3121"/>
                  <a:gd name="connsiteY1" fmla="*/ 384 h 384"/>
                  <a:gd name="connsiteX2" fmla="*/ 0 w 3121"/>
                  <a:gd name="connsiteY2" fmla="*/ 0 h 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21" h="384">
                    <a:moveTo>
                      <a:pt x="0" y="0"/>
                    </a:moveTo>
                    <a:cubicBezTo>
                      <a:pt x="1041" y="127"/>
                      <a:pt x="2083" y="248"/>
                      <a:pt x="3121" y="384"/>
                    </a:cubicBezTo>
                    <a:cubicBezTo>
                      <a:pt x="2083" y="249"/>
                      <a:pt x="1040" y="127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8" name="Freeform: Shape 567">
                <a:extLst>
                  <a:ext uri="{FF2B5EF4-FFF2-40B4-BE49-F238E27FC236}">
                    <a16:creationId xmlns:a16="http://schemas.microsoft.com/office/drawing/2014/main" id="{11894D5C-D300-4CBC-83EC-7CFCEE551091}"/>
                  </a:ext>
                </a:extLst>
              </p:cNvPr>
              <p:cNvSpPr/>
              <p:nvPr/>
            </p:nvSpPr>
            <p:spPr>
              <a:xfrm>
                <a:off x="3352217" y="6154558"/>
                <a:ext cx="80440" cy="40018"/>
              </a:xfrm>
              <a:custGeom>
                <a:avLst/>
                <a:gdLst>
                  <a:gd name="connsiteX0" fmla="*/ 55528 w 80440"/>
                  <a:gd name="connsiteY0" fmla="*/ 37531 h 40018"/>
                  <a:gd name="connsiteX1" fmla="*/ 75297 w 80440"/>
                  <a:gd name="connsiteY1" fmla="*/ 22915 h 40018"/>
                  <a:gd name="connsiteX2" fmla="*/ 77254 w 80440"/>
                  <a:gd name="connsiteY2" fmla="*/ 20749 h 40018"/>
                  <a:gd name="connsiteX3" fmla="*/ 77668 w 80440"/>
                  <a:gd name="connsiteY3" fmla="*/ 20611 h 40018"/>
                  <a:gd name="connsiteX4" fmla="*/ 77949 w 80440"/>
                  <a:gd name="connsiteY4" fmla="*/ 5149 h 40018"/>
                  <a:gd name="connsiteX5" fmla="*/ 60188 w 80440"/>
                  <a:gd name="connsiteY5" fmla="*/ 2488 h 40018"/>
                  <a:gd name="connsiteX6" fmla="*/ 43793 w 80440"/>
                  <a:gd name="connsiteY6" fmla="*/ 14618 h 40018"/>
                  <a:gd name="connsiteX7" fmla="*/ 12700 w 80440"/>
                  <a:gd name="connsiteY7" fmla="*/ 14618 h 40018"/>
                  <a:gd name="connsiteX8" fmla="*/ 0 w 80440"/>
                  <a:gd name="connsiteY8" fmla="*/ 27318 h 40018"/>
                  <a:gd name="connsiteX9" fmla="*/ 12700 w 80440"/>
                  <a:gd name="connsiteY9" fmla="*/ 40018 h 40018"/>
                  <a:gd name="connsiteX10" fmla="*/ 19447 w 80440"/>
                  <a:gd name="connsiteY10" fmla="*/ 40018 h 40018"/>
                  <a:gd name="connsiteX11" fmla="*/ 47973 w 80440"/>
                  <a:gd name="connsiteY11" fmla="*/ 40018 h 40018"/>
                  <a:gd name="connsiteX12" fmla="*/ 55528 w 80440"/>
                  <a:gd name="connsiteY12" fmla="*/ 37531 h 40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0440" h="40018">
                    <a:moveTo>
                      <a:pt x="55528" y="37531"/>
                    </a:moveTo>
                    <a:lnTo>
                      <a:pt x="75297" y="22915"/>
                    </a:lnTo>
                    <a:cubicBezTo>
                      <a:pt x="76113" y="22311"/>
                      <a:pt x="76627" y="21492"/>
                      <a:pt x="77254" y="20749"/>
                    </a:cubicBezTo>
                    <a:lnTo>
                      <a:pt x="77668" y="20611"/>
                    </a:lnTo>
                    <a:cubicBezTo>
                      <a:pt x="81170" y="16222"/>
                      <a:pt x="81455" y="9880"/>
                      <a:pt x="77949" y="5149"/>
                    </a:cubicBezTo>
                    <a:cubicBezTo>
                      <a:pt x="73808" y="-482"/>
                      <a:pt x="65832" y="-1685"/>
                      <a:pt x="60188" y="2488"/>
                    </a:cubicBezTo>
                    <a:lnTo>
                      <a:pt x="43793" y="14618"/>
                    </a:lnTo>
                    <a:lnTo>
                      <a:pt x="12700" y="14618"/>
                    </a:lnTo>
                    <a:cubicBezTo>
                      <a:pt x="5680" y="14618"/>
                      <a:pt x="0" y="20305"/>
                      <a:pt x="0" y="27318"/>
                    </a:cubicBezTo>
                    <a:cubicBezTo>
                      <a:pt x="0" y="34332"/>
                      <a:pt x="5680" y="40018"/>
                      <a:pt x="12700" y="40018"/>
                    </a:cubicBezTo>
                    <a:lnTo>
                      <a:pt x="19447" y="40018"/>
                    </a:lnTo>
                    <a:lnTo>
                      <a:pt x="47973" y="40018"/>
                    </a:lnTo>
                    <a:cubicBezTo>
                      <a:pt x="50692" y="40017"/>
                      <a:pt x="53345" y="39144"/>
                      <a:pt x="55528" y="37531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9" name="Freeform: Shape 568">
                <a:extLst>
                  <a:ext uri="{FF2B5EF4-FFF2-40B4-BE49-F238E27FC236}">
                    <a16:creationId xmlns:a16="http://schemas.microsoft.com/office/drawing/2014/main" id="{21D3A464-4CF0-4253-89A6-E1CCF99024FC}"/>
                  </a:ext>
                </a:extLst>
              </p:cNvPr>
              <p:cNvSpPr/>
              <p:nvPr/>
            </p:nvSpPr>
            <p:spPr>
              <a:xfrm>
                <a:off x="3359753" y="5959427"/>
                <a:ext cx="3924" cy="708"/>
              </a:xfrm>
              <a:custGeom>
                <a:avLst/>
                <a:gdLst>
                  <a:gd name="connsiteX0" fmla="*/ 0 w 3924"/>
                  <a:gd name="connsiteY0" fmla="*/ 0 h 708"/>
                  <a:gd name="connsiteX1" fmla="*/ 3924 w 3924"/>
                  <a:gd name="connsiteY1" fmla="*/ 708 h 708"/>
                  <a:gd name="connsiteX2" fmla="*/ 0 w 3924"/>
                  <a:gd name="connsiteY2" fmla="*/ 0 h 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24" h="708">
                    <a:moveTo>
                      <a:pt x="0" y="0"/>
                    </a:moveTo>
                    <a:cubicBezTo>
                      <a:pt x="1311" y="229"/>
                      <a:pt x="2618" y="465"/>
                      <a:pt x="3924" y="708"/>
                    </a:cubicBezTo>
                    <a:cubicBezTo>
                      <a:pt x="2618" y="465"/>
                      <a:pt x="1310" y="227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0" name="Freeform: Shape 569">
                <a:extLst>
                  <a:ext uri="{FF2B5EF4-FFF2-40B4-BE49-F238E27FC236}">
                    <a16:creationId xmlns:a16="http://schemas.microsoft.com/office/drawing/2014/main" id="{7297D62D-D0B6-48B0-B3DB-CEDBD38FB915}"/>
                  </a:ext>
                </a:extLst>
              </p:cNvPr>
              <p:cNvSpPr/>
              <p:nvPr/>
            </p:nvSpPr>
            <p:spPr>
              <a:xfrm>
                <a:off x="3431641" y="6109972"/>
                <a:ext cx="57898" cy="69985"/>
              </a:xfrm>
              <a:custGeom>
                <a:avLst/>
                <a:gdLst>
                  <a:gd name="connsiteX0" fmla="*/ 45222 w 57898"/>
                  <a:gd name="connsiteY0" fmla="*/ 69986 h 69985"/>
                  <a:gd name="connsiteX1" fmla="*/ 52688 w 57898"/>
                  <a:gd name="connsiteY1" fmla="*/ 67549 h 69985"/>
                  <a:gd name="connsiteX2" fmla="*/ 53652 w 57898"/>
                  <a:gd name="connsiteY2" fmla="*/ 66770 h 69985"/>
                  <a:gd name="connsiteX3" fmla="*/ 57598 w 57898"/>
                  <a:gd name="connsiteY3" fmla="*/ 59686 h 69985"/>
                  <a:gd name="connsiteX4" fmla="*/ 57670 w 57898"/>
                  <a:gd name="connsiteY4" fmla="*/ 59667 h 69985"/>
                  <a:gd name="connsiteX5" fmla="*/ 55465 w 57898"/>
                  <a:gd name="connsiteY5" fmla="*/ 49802 h 69985"/>
                  <a:gd name="connsiteX6" fmla="*/ 22957 w 57898"/>
                  <a:gd name="connsiteY6" fmla="*/ 5216 h 69985"/>
                  <a:gd name="connsiteX7" fmla="*/ 5222 w 57898"/>
                  <a:gd name="connsiteY7" fmla="*/ 2438 h 69985"/>
                  <a:gd name="connsiteX8" fmla="*/ 2444 w 57898"/>
                  <a:gd name="connsiteY8" fmla="*/ 20186 h 69985"/>
                  <a:gd name="connsiteX9" fmla="*/ 34951 w 57898"/>
                  <a:gd name="connsiteY9" fmla="*/ 64772 h 69985"/>
                  <a:gd name="connsiteX10" fmla="*/ 45222 w 57898"/>
                  <a:gd name="connsiteY10" fmla="*/ 69986 h 69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7898" h="69985">
                    <a:moveTo>
                      <a:pt x="45222" y="69986"/>
                    </a:moveTo>
                    <a:cubicBezTo>
                      <a:pt x="47814" y="69986"/>
                      <a:pt x="50431" y="69192"/>
                      <a:pt x="52688" y="67549"/>
                    </a:cubicBezTo>
                    <a:cubicBezTo>
                      <a:pt x="53026" y="67303"/>
                      <a:pt x="53345" y="67041"/>
                      <a:pt x="53652" y="66770"/>
                    </a:cubicBezTo>
                    <a:cubicBezTo>
                      <a:pt x="55777" y="64865"/>
                      <a:pt x="57082" y="62345"/>
                      <a:pt x="57598" y="59686"/>
                    </a:cubicBezTo>
                    <a:lnTo>
                      <a:pt x="57670" y="59667"/>
                    </a:lnTo>
                    <a:cubicBezTo>
                      <a:pt x="58306" y="56335"/>
                      <a:pt x="57627" y="52758"/>
                      <a:pt x="55465" y="49802"/>
                    </a:cubicBezTo>
                    <a:lnTo>
                      <a:pt x="22957" y="5216"/>
                    </a:lnTo>
                    <a:cubicBezTo>
                      <a:pt x="18827" y="-440"/>
                      <a:pt x="10889" y="-1698"/>
                      <a:pt x="5222" y="2438"/>
                    </a:cubicBezTo>
                    <a:cubicBezTo>
                      <a:pt x="-446" y="6568"/>
                      <a:pt x="-1698" y="14517"/>
                      <a:pt x="2444" y="20186"/>
                    </a:cubicBezTo>
                    <a:lnTo>
                      <a:pt x="34951" y="64772"/>
                    </a:lnTo>
                    <a:cubicBezTo>
                      <a:pt x="37434" y="68176"/>
                      <a:pt x="41304" y="69986"/>
                      <a:pt x="45222" y="69986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1" name="Freeform: Shape 570">
                <a:extLst>
                  <a:ext uri="{FF2B5EF4-FFF2-40B4-BE49-F238E27FC236}">
                    <a16:creationId xmlns:a16="http://schemas.microsoft.com/office/drawing/2014/main" id="{536465F4-3E79-4D80-BD1E-E7E34DA9BBFD}"/>
                  </a:ext>
                </a:extLst>
              </p:cNvPr>
              <p:cNvSpPr/>
              <p:nvPr/>
            </p:nvSpPr>
            <p:spPr>
              <a:xfrm>
                <a:off x="2913017" y="5953759"/>
                <a:ext cx="592256" cy="762000"/>
              </a:xfrm>
              <a:custGeom>
                <a:avLst/>
                <a:gdLst>
                  <a:gd name="connsiteX0" fmla="*/ 241818 w 592256"/>
                  <a:gd name="connsiteY0" fmla="*/ 544292 h 762000"/>
                  <a:gd name="connsiteX1" fmla="*/ 223676 w 592256"/>
                  <a:gd name="connsiteY1" fmla="*/ 541041 h 762000"/>
                  <a:gd name="connsiteX2" fmla="*/ 205037 w 592256"/>
                  <a:gd name="connsiteY2" fmla="*/ 530106 h 762000"/>
                  <a:gd name="connsiteX3" fmla="*/ 204062 w 592256"/>
                  <a:gd name="connsiteY3" fmla="*/ 529244 h 762000"/>
                  <a:gd name="connsiteX4" fmla="*/ 202530 w 592256"/>
                  <a:gd name="connsiteY4" fmla="*/ 527779 h 762000"/>
                  <a:gd name="connsiteX5" fmla="*/ 201197 w 592256"/>
                  <a:gd name="connsiteY5" fmla="*/ 526417 h 762000"/>
                  <a:gd name="connsiteX6" fmla="*/ 199985 w 592256"/>
                  <a:gd name="connsiteY6" fmla="*/ 525107 h 762000"/>
                  <a:gd name="connsiteX7" fmla="*/ 198423 w 592256"/>
                  <a:gd name="connsiteY7" fmla="*/ 523257 h 762000"/>
                  <a:gd name="connsiteX8" fmla="*/ 197541 w 592256"/>
                  <a:gd name="connsiteY8" fmla="*/ 522176 h 762000"/>
                  <a:gd name="connsiteX9" fmla="*/ 195250 w 592256"/>
                  <a:gd name="connsiteY9" fmla="*/ 519022 h 762000"/>
                  <a:gd name="connsiteX10" fmla="*/ 195250 w 592256"/>
                  <a:gd name="connsiteY10" fmla="*/ 519022 h 762000"/>
                  <a:gd name="connsiteX11" fmla="*/ 195250 w 592256"/>
                  <a:gd name="connsiteY11" fmla="*/ 519020 h 762000"/>
                  <a:gd name="connsiteX12" fmla="*/ 186012 w 592256"/>
                  <a:gd name="connsiteY12" fmla="*/ 505262 h 762000"/>
                  <a:gd name="connsiteX13" fmla="*/ 171152 w 592256"/>
                  <a:gd name="connsiteY13" fmla="*/ 436513 h 762000"/>
                  <a:gd name="connsiteX14" fmla="*/ 171304 w 592256"/>
                  <a:gd name="connsiteY14" fmla="*/ 435561 h 762000"/>
                  <a:gd name="connsiteX15" fmla="*/ 171526 w 592256"/>
                  <a:gd name="connsiteY15" fmla="*/ 434413 h 762000"/>
                  <a:gd name="connsiteX16" fmla="*/ 171912 w 592256"/>
                  <a:gd name="connsiteY16" fmla="*/ 432435 h 762000"/>
                  <a:gd name="connsiteX17" fmla="*/ 171975 w 592256"/>
                  <a:gd name="connsiteY17" fmla="*/ 432156 h 762000"/>
                  <a:gd name="connsiteX18" fmla="*/ 177740 w 592256"/>
                  <a:gd name="connsiteY18" fmla="*/ 414214 h 762000"/>
                  <a:gd name="connsiteX19" fmla="*/ 180496 w 592256"/>
                  <a:gd name="connsiteY19" fmla="*/ 408422 h 762000"/>
                  <a:gd name="connsiteX20" fmla="*/ 180529 w 592256"/>
                  <a:gd name="connsiteY20" fmla="*/ 408354 h 762000"/>
                  <a:gd name="connsiteX21" fmla="*/ 180529 w 592256"/>
                  <a:gd name="connsiteY21" fmla="*/ 408354 h 762000"/>
                  <a:gd name="connsiteX22" fmla="*/ 180529 w 592256"/>
                  <a:gd name="connsiteY22" fmla="*/ 408354 h 762000"/>
                  <a:gd name="connsiteX23" fmla="*/ 199988 w 592256"/>
                  <a:gd name="connsiteY23" fmla="*/ 370819 h 762000"/>
                  <a:gd name="connsiteX24" fmla="*/ 199703 w 592256"/>
                  <a:gd name="connsiteY24" fmla="*/ 357729 h 762000"/>
                  <a:gd name="connsiteX25" fmla="*/ 231043 w 592256"/>
                  <a:gd name="connsiteY25" fmla="*/ 314252 h 762000"/>
                  <a:gd name="connsiteX26" fmla="*/ 213792 w 592256"/>
                  <a:gd name="connsiteY26" fmla="*/ 309453 h 762000"/>
                  <a:gd name="connsiteX27" fmla="*/ 190600 w 592256"/>
                  <a:gd name="connsiteY27" fmla="*/ 280562 h 762000"/>
                  <a:gd name="connsiteX28" fmla="*/ 189682 w 592256"/>
                  <a:gd name="connsiteY28" fmla="*/ 263590 h 762000"/>
                  <a:gd name="connsiteX29" fmla="*/ 218034 w 592256"/>
                  <a:gd name="connsiteY29" fmla="*/ 230321 h 762000"/>
                  <a:gd name="connsiteX30" fmla="*/ 234950 w 592256"/>
                  <a:gd name="connsiteY30" fmla="*/ 228525 h 762000"/>
                  <a:gd name="connsiteX31" fmla="*/ 234950 w 592256"/>
                  <a:gd name="connsiteY31" fmla="*/ 198512 h 762000"/>
                  <a:gd name="connsiteX32" fmla="*/ 237480 w 592256"/>
                  <a:gd name="connsiteY32" fmla="*/ 193446 h 762000"/>
                  <a:gd name="connsiteX33" fmla="*/ 287971 w 592256"/>
                  <a:gd name="connsiteY33" fmla="*/ 155340 h 762000"/>
                  <a:gd name="connsiteX34" fmla="*/ 296380 w 592256"/>
                  <a:gd name="connsiteY34" fmla="*/ 145783 h 762000"/>
                  <a:gd name="connsiteX35" fmla="*/ 305073 w 592256"/>
                  <a:gd name="connsiteY35" fmla="*/ 130621 h 762000"/>
                  <a:gd name="connsiteX36" fmla="*/ 248630 w 592256"/>
                  <a:gd name="connsiteY36" fmla="*/ 141697 h 762000"/>
                  <a:gd name="connsiteX37" fmla="*/ 243370 w 592256"/>
                  <a:gd name="connsiteY37" fmla="*/ 140370 h 762000"/>
                  <a:gd name="connsiteX38" fmla="*/ 241051 w 592256"/>
                  <a:gd name="connsiteY38" fmla="*/ 135465 h 762000"/>
                  <a:gd name="connsiteX39" fmla="*/ 241051 w 592256"/>
                  <a:gd name="connsiteY39" fmla="*/ 118058 h 762000"/>
                  <a:gd name="connsiteX40" fmla="*/ 262333 w 592256"/>
                  <a:gd name="connsiteY40" fmla="*/ 73576 h 762000"/>
                  <a:gd name="connsiteX41" fmla="*/ 341857 w 592256"/>
                  <a:gd name="connsiteY41" fmla="*/ 9438 h 762000"/>
                  <a:gd name="connsiteX42" fmla="*/ 349013 w 592256"/>
                  <a:gd name="connsiteY42" fmla="*/ 8879 h 762000"/>
                  <a:gd name="connsiteX43" fmla="*/ 404687 w 592256"/>
                  <a:gd name="connsiteY43" fmla="*/ 40945 h 762000"/>
                  <a:gd name="connsiteX44" fmla="*/ 409573 w 592256"/>
                  <a:gd name="connsiteY44" fmla="*/ 41559 h 762000"/>
                  <a:gd name="connsiteX45" fmla="*/ 413418 w 592256"/>
                  <a:gd name="connsiteY45" fmla="*/ 38502 h 762000"/>
                  <a:gd name="connsiteX46" fmla="*/ 434673 w 592256"/>
                  <a:gd name="connsiteY46" fmla="*/ 3883 h 762000"/>
                  <a:gd name="connsiteX47" fmla="*/ 434673 w 592256"/>
                  <a:gd name="connsiteY47" fmla="*/ 3883 h 762000"/>
                  <a:gd name="connsiteX48" fmla="*/ 434699 w 592256"/>
                  <a:gd name="connsiteY48" fmla="*/ 3840 h 762000"/>
                  <a:gd name="connsiteX49" fmla="*/ 592165 w 592256"/>
                  <a:gd name="connsiteY49" fmla="*/ 63945 h 762000"/>
                  <a:gd name="connsiteX50" fmla="*/ 592257 w 592256"/>
                  <a:gd name="connsiteY50" fmla="*/ 63940 h 762000"/>
                  <a:gd name="connsiteX51" fmla="*/ 506684 w 592256"/>
                  <a:gd name="connsiteY51" fmla="*/ 21249 h 762000"/>
                  <a:gd name="connsiteX52" fmla="*/ 506349 w 592256"/>
                  <a:gd name="connsiteY52" fmla="*/ 21131 h 762000"/>
                  <a:gd name="connsiteX53" fmla="*/ 500166 w 592256"/>
                  <a:gd name="connsiteY53" fmla="*/ 19037 h 762000"/>
                  <a:gd name="connsiteX54" fmla="*/ 499274 w 592256"/>
                  <a:gd name="connsiteY54" fmla="*/ 18748 h 762000"/>
                  <a:gd name="connsiteX55" fmla="*/ 481371 w 592256"/>
                  <a:gd name="connsiteY55" fmla="*/ 13392 h 762000"/>
                  <a:gd name="connsiteX56" fmla="*/ 478914 w 592256"/>
                  <a:gd name="connsiteY56" fmla="*/ 12727 h 762000"/>
                  <a:gd name="connsiteX57" fmla="*/ 473907 w 592256"/>
                  <a:gd name="connsiteY57" fmla="*/ 11433 h 762000"/>
                  <a:gd name="connsiteX58" fmla="*/ 470854 w 592256"/>
                  <a:gd name="connsiteY58" fmla="*/ 10689 h 762000"/>
                  <a:gd name="connsiteX59" fmla="*/ 463493 w 592256"/>
                  <a:gd name="connsiteY59" fmla="*/ 8985 h 762000"/>
                  <a:gd name="connsiteX60" fmla="*/ 459053 w 592256"/>
                  <a:gd name="connsiteY60" fmla="*/ 8018 h 762000"/>
                  <a:gd name="connsiteX61" fmla="*/ 454949 w 592256"/>
                  <a:gd name="connsiteY61" fmla="*/ 7199 h 762000"/>
                  <a:gd name="connsiteX62" fmla="*/ 450660 w 592256"/>
                  <a:gd name="connsiteY62" fmla="*/ 6377 h 762000"/>
                  <a:gd name="connsiteX63" fmla="*/ 446735 w 592256"/>
                  <a:gd name="connsiteY63" fmla="*/ 5669 h 762000"/>
                  <a:gd name="connsiteX64" fmla="*/ 441487 w 592256"/>
                  <a:gd name="connsiteY64" fmla="*/ 4799 h 762000"/>
                  <a:gd name="connsiteX65" fmla="*/ 438490 w 592256"/>
                  <a:gd name="connsiteY65" fmla="*/ 4316 h 762000"/>
                  <a:gd name="connsiteX66" fmla="*/ 430570 w 592256"/>
                  <a:gd name="connsiteY66" fmla="*/ 3208 h 762000"/>
                  <a:gd name="connsiteX67" fmla="*/ 427449 w 592256"/>
                  <a:gd name="connsiteY67" fmla="*/ 2824 h 762000"/>
                  <a:gd name="connsiteX68" fmla="*/ 421777 w 592256"/>
                  <a:gd name="connsiteY68" fmla="*/ 2176 h 762000"/>
                  <a:gd name="connsiteX69" fmla="*/ 418690 w 592256"/>
                  <a:gd name="connsiteY69" fmla="*/ 1856 h 762000"/>
                  <a:gd name="connsiteX70" fmla="*/ 411386 w 592256"/>
                  <a:gd name="connsiteY70" fmla="*/ 1207 h 762000"/>
                  <a:gd name="connsiteX71" fmla="*/ 410120 w 592256"/>
                  <a:gd name="connsiteY71" fmla="*/ 1099 h 762000"/>
                  <a:gd name="connsiteX72" fmla="*/ 401552 w 592256"/>
                  <a:gd name="connsiteY72" fmla="*/ 556 h 762000"/>
                  <a:gd name="connsiteX73" fmla="*/ 398920 w 592256"/>
                  <a:gd name="connsiteY73" fmla="*/ 432 h 762000"/>
                  <a:gd name="connsiteX74" fmla="*/ 392455 w 592256"/>
                  <a:gd name="connsiteY74" fmla="*/ 186 h 762000"/>
                  <a:gd name="connsiteX75" fmla="*/ 389820 w 592256"/>
                  <a:gd name="connsiteY75" fmla="*/ 111 h 762000"/>
                  <a:gd name="connsiteX76" fmla="*/ 381000 w 592256"/>
                  <a:gd name="connsiteY76" fmla="*/ 0 h 762000"/>
                  <a:gd name="connsiteX77" fmla="*/ 0 w 592256"/>
                  <a:gd name="connsiteY77" fmla="*/ 381000 h 762000"/>
                  <a:gd name="connsiteX78" fmla="*/ 381000 w 592256"/>
                  <a:gd name="connsiteY78" fmla="*/ 762000 h 762000"/>
                  <a:gd name="connsiteX79" fmla="*/ 398342 w 592256"/>
                  <a:gd name="connsiteY79" fmla="*/ 761562 h 762000"/>
                  <a:gd name="connsiteX80" fmla="*/ 241818 w 592256"/>
                  <a:gd name="connsiteY80" fmla="*/ 544292 h 762000"/>
                  <a:gd name="connsiteX81" fmla="*/ 179673 w 592256"/>
                  <a:gd name="connsiteY81" fmla="*/ 139613 h 762000"/>
                  <a:gd name="connsiteX82" fmla="*/ 197148 w 592256"/>
                  <a:gd name="connsiteY82" fmla="*/ 135439 h 762000"/>
                  <a:gd name="connsiteX83" fmla="*/ 217451 w 592256"/>
                  <a:gd name="connsiteY83" fmla="*/ 147904 h 762000"/>
                  <a:gd name="connsiteX84" fmla="*/ 223206 w 592256"/>
                  <a:gd name="connsiteY84" fmla="*/ 161479 h 762000"/>
                  <a:gd name="connsiteX85" fmla="*/ 214227 w 592256"/>
                  <a:gd name="connsiteY85" fmla="*/ 201905 h 762000"/>
                  <a:gd name="connsiteX86" fmla="*/ 201836 w 592256"/>
                  <a:gd name="connsiteY86" fmla="*/ 211852 h 762000"/>
                  <a:gd name="connsiteX87" fmla="*/ 199071 w 592256"/>
                  <a:gd name="connsiteY87" fmla="*/ 211549 h 762000"/>
                  <a:gd name="connsiteX88" fmla="*/ 189422 w 592256"/>
                  <a:gd name="connsiteY88" fmla="*/ 196399 h 762000"/>
                  <a:gd name="connsiteX89" fmla="*/ 196442 w 592256"/>
                  <a:gd name="connsiteY89" fmla="*/ 164811 h 762000"/>
                  <a:gd name="connsiteX90" fmla="*/ 183853 w 592256"/>
                  <a:gd name="connsiteY90" fmla="*/ 157085 h 762000"/>
                  <a:gd name="connsiteX91" fmla="*/ 179673 w 592256"/>
                  <a:gd name="connsiteY91" fmla="*/ 139613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592256" h="762000">
                    <a:moveTo>
                      <a:pt x="241818" y="544292"/>
                    </a:moveTo>
                    <a:cubicBezTo>
                      <a:pt x="235590" y="544197"/>
                      <a:pt x="229465" y="543092"/>
                      <a:pt x="223676" y="541041"/>
                    </a:cubicBezTo>
                    <a:cubicBezTo>
                      <a:pt x="216859" y="538632"/>
                      <a:pt x="210533" y="534926"/>
                      <a:pt x="205037" y="530106"/>
                    </a:cubicBezTo>
                    <a:cubicBezTo>
                      <a:pt x="204710" y="529820"/>
                      <a:pt x="204383" y="529538"/>
                      <a:pt x="204062" y="529244"/>
                    </a:cubicBezTo>
                    <a:cubicBezTo>
                      <a:pt x="203541" y="528766"/>
                      <a:pt x="203033" y="528277"/>
                      <a:pt x="202530" y="527779"/>
                    </a:cubicBezTo>
                    <a:cubicBezTo>
                      <a:pt x="202078" y="527333"/>
                      <a:pt x="201635" y="526879"/>
                      <a:pt x="201197" y="526417"/>
                    </a:cubicBezTo>
                    <a:cubicBezTo>
                      <a:pt x="200789" y="525985"/>
                      <a:pt x="200382" y="525553"/>
                      <a:pt x="199985" y="525107"/>
                    </a:cubicBezTo>
                    <a:cubicBezTo>
                      <a:pt x="199450" y="524505"/>
                      <a:pt x="198934" y="523885"/>
                      <a:pt x="198423" y="523257"/>
                    </a:cubicBezTo>
                    <a:cubicBezTo>
                      <a:pt x="198130" y="522897"/>
                      <a:pt x="197828" y="522546"/>
                      <a:pt x="197541" y="522176"/>
                    </a:cubicBezTo>
                    <a:cubicBezTo>
                      <a:pt x="196747" y="521154"/>
                      <a:pt x="195978" y="520108"/>
                      <a:pt x="195250" y="519022"/>
                    </a:cubicBezTo>
                    <a:lnTo>
                      <a:pt x="195250" y="519022"/>
                    </a:lnTo>
                    <a:cubicBezTo>
                      <a:pt x="195250" y="519022"/>
                      <a:pt x="195250" y="519020"/>
                      <a:pt x="195250" y="519020"/>
                    </a:cubicBezTo>
                    <a:lnTo>
                      <a:pt x="186012" y="505262"/>
                    </a:lnTo>
                    <a:cubicBezTo>
                      <a:pt x="172250" y="484772"/>
                      <a:pt x="167210" y="460134"/>
                      <a:pt x="171152" y="436513"/>
                    </a:cubicBezTo>
                    <a:cubicBezTo>
                      <a:pt x="171204" y="436196"/>
                      <a:pt x="171248" y="435877"/>
                      <a:pt x="171304" y="435561"/>
                    </a:cubicBezTo>
                    <a:cubicBezTo>
                      <a:pt x="171372" y="435178"/>
                      <a:pt x="171453" y="434796"/>
                      <a:pt x="171526" y="434413"/>
                    </a:cubicBezTo>
                    <a:cubicBezTo>
                      <a:pt x="171652" y="433753"/>
                      <a:pt x="171772" y="433094"/>
                      <a:pt x="171912" y="432435"/>
                    </a:cubicBezTo>
                    <a:cubicBezTo>
                      <a:pt x="171931" y="432341"/>
                      <a:pt x="171956" y="432249"/>
                      <a:pt x="171975" y="432156"/>
                    </a:cubicBezTo>
                    <a:cubicBezTo>
                      <a:pt x="173288" y="426053"/>
                      <a:pt x="175204" y="420043"/>
                      <a:pt x="177740" y="414214"/>
                    </a:cubicBezTo>
                    <a:cubicBezTo>
                      <a:pt x="178589" y="412261"/>
                      <a:pt x="179508" y="410331"/>
                      <a:pt x="180496" y="408422"/>
                    </a:cubicBezTo>
                    <a:cubicBezTo>
                      <a:pt x="180507" y="408400"/>
                      <a:pt x="180518" y="408376"/>
                      <a:pt x="180529" y="408354"/>
                    </a:cubicBezTo>
                    <a:lnTo>
                      <a:pt x="180529" y="408354"/>
                    </a:lnTo>
                    <a:cubicBezTo>
                      <a:pt x="180529" y="408354"/>
                      <a:pt x="180529" y="408354"/>
                      <a:pt x="180529" y="408354"/>
                    </a:cubicBezTo>
                    <a:lnTo>
                      <a:pt x="199988" y="370819"/>
                    </a:lnTo>
                    <a:lnTo>
                      <a:pt x="199703" y="357729"/>
                    </a:lnTo>
                    <a:cubicBezTo>
                      <a:pt x="199257" y="337495"/>
                      <a:pt x="212155" y="320000"/>
                      <a:pt x="231043" y="314252"/>
                    </a:cubicBezTo>
                    <a:lnTo>
                      <a:pt x="213792" y="309453"/>
                    </a:lnTo>
                    <a:cubicBezTo>
                      <a:pt x="200646" y="305794"/>
                      <a:pt x="191332" y="294186"/>
                      <a:pt x="190600" y="280562"/>
                    </a:cubicBezTo>
                    <a:lnTo>
                      <a:pt x="189682" y="263590"/>
                    </a:lnTo>
                    <a:cubicBezTo>
                      <a:pt x="188778" y="246717"/>
                      <a:pt x="201228" y="232100"/>
                      <a:pt x="218034" y="230321"/>
                    </a:cubicBezTo>
                    <a:lnTo>
                      <a:pt x="234950" y="228525"/>
                    </a:lnTo>
                    <a:lnTo>
                      <a:pt x="234950" y="198512"/>
                    </a:lnTo>
                    <a:cubicBezTo>
                      <a:pt x="234950" y="196521"/>
                      <a:pt x="235880" y="194642"/>
                      <a:pt x="237480" y="193446"/>
                    </a:cubicBezTo>
                    <a:lnTo>
                      <a:pt x="287971" y="155340"/>
                    </a:lnTo>
                    <a:cubicBezTo>
                      <a:pt x="291419" y="152741"/>
                      <a:pt x="294246" y="149530"/>
                      <a:pt x="296380" y="145783"/>
                    </a:cubicBezTo>
                    <a:lnTo>
                      <a:pt x="305073" y="130621"/>
                    </a:lnTo>
                    <a:lnTo>
                      <a:pt x="248630" y="141697"/>
                    </a:lnTo>
                    <a:cubicBezTo>
                      <a:pt x="246769" y="142051"/>
                      <a:pt x="244834" y="141573"/>
                      <a:pt x="243370" y="140370"/>
                    </a:cubicBezTo>
                    <a:cubicBezTo>
                      <a:pt x="241894" y="139160"/>
                      <a:pt x="241051" y="137362"/>
                      <a:pt x="241051" y="135465"/>
                    </a:cubicBezTo>
                    <a:lnTo>
                      <a:pt x="241051" y="118058"/>
                    </a:lnTo>
                    <a:cubicBezTo>
                      <a:pt x="241051" y="100694"/>
                      <a:pt x="248803" y="84485"/>
                      <a:pt x="262333" y="73576"/>
                    </a:cubicBezTo>
                    <a:lnTo>
                      <a:pt x="341857" y="9438"/>
                    </a:lnTo>
                    <a:cubicBezTo>
                      <a:pt x="343891" y="7795"/>
                      <a:pt x="346731" y="7571"/>
                      <a:pt x="349013" y="8879"/>
                    </a:cubicBezTo>
                    <a:lnTo>
                      <a:pt x="404687" y="40945"/>
                    </a:lnTo>
                    <a:cubicBezTo>
                      <a:pt x="406176" y="41800"/>
                      <a:pt x="407899" y="42005"/>
                      <a:pt x="409573" y="41559"/>
                    </a:cubicBezTo>
                    <a:cubicBezTo>
                      <a:pt x="411223" y="41094"/>
                      <a:pt x="412599" y="40008"/>
                      <a:pt x="413418" y="38502"/>
                    </a:cubicBezTo>
                    <a:lnTo>
                      <a:pt x="434673" y="3883"/>
                    </a:lnTo>
                    <a:lnTo>
                      <a:pt x="434673" y="3883"/>
                    </a:lnTo>
                    <a:lnTo>
                      <a:pt x="434699" y="3840"/>
                    </a:lnTo>
                    <a:cubicBezTo>
                      <a:pt x="492349" y="11976"/>
                      <a:pt x="545835" y="33025"/>
                      <a:pt x="592165" y="63945"/>
                    </a:cubicBezTo>
                    <a:cubicBezTo>
                      <a:pt x="592196" y="63943"/>
                      <a:pt x="592226" y="63941"/>
                      <a:pt x="592257" y="63940"/>
                    </a:cubicBezTo>
                    <a:cubicBezTo>
                      <a:pt x="565868" y="46322"/>
                      <a:pt x="537158" y="31904"/>
                      <a:pt x="506684" y="21249"/>
                    </a:cubicBezTo>
                    <a:cubicBezTo>
                      <a:pt x="506571" y="21209"/>
                      <a:pt x="506460" y="21169"/>
                      <a:pt x="506349" y="21131"/>
                    </a:cubicBezTo>
                    <a:cubicBezTo>
                      <a:pt x="504296" y="20415"/>
                      <a:pt x="502234" y="19718"/>
                      <a:pt x="500166" y="19037"/>
                    </a:cubicBezTo>
                    <a:cubicBezTo>
                      <a:pt x="499869" y="18939"/>
                      <a:pt x="499570" y="18845"/>
                      <a:pt x="499274" y="18748"/>
                    </a:cubicBezTo>
                    <a:cubicBezTo>
                      <a:pt x="493370" y="16820"/>
                      <a:pt x="487399" y="15037"/>
                      <a:pt x="481371" y="13392"/>
                    </a:cubicBezTo>
                    <a:cubicBezTo>
                      <a:pt x="480552" y="13168"/>
                      <a:pt x="479735" y="12946"/>
                      <a:pt x="478914" y="12727"/>
                    </a:cubicBezTo>
                    <a:cubicBezTo>
                      <a:pt x="477249" y="12286"/>
                      <a:pt x="475580" y="11854"/>
                      <a:pt x="473907" y="11433"/>
                    </a:cubicBezTo>
                    <a:cubicBezTo>
                      <a:pt x="472891" y="11179"/>
                      <a:pt x="471872" y="10935"/>
                      <a:pt x="470854" y="10689"/>
                    </a:cubicBezTo>
                    <a:cubicBezTo>
                      <a:pt x="468409" y="10097"/>
                      <a:pt x="465955" y="9530"/>
                      <a:pt x="463493" y="8985"/>
                    </a:cubicBezTo>
                    <a:cubicBezTo>
                      <a:pt x="462015" y="8658"/>
                      <a:pt x="460539" y="8328"/>
                      <a:pt x="459053" y="8018"/>
                    </a:cubicBezTo>
                    <a:cubicBezTo>
                      <a:pt x="457689" y="7734"/>
                      <a:pt x="456317" y="7469"/>
                      <a:pt x="454949" y="7199"/>
                    </a:cubicBezTo>
                    <a:cubicBezTo>
                      <a:pt x="453522" y="6918"/>
                      <a:pt x="452093" y="6642"/>
                      <a:pt x="450660" y="6377"/>
                    </a:cubicBezTo>
                    <a:cubicBezTo>
                      <a:pt x="449353" y="6136"/>
                      <a:pt x="448047" y="5898"/>
                      <a:pt x="446735" y="5669"/>
                    </a:cubicBezTo>
                    <a:cubicBezTo>
                      <a:pt x="444991" y="5366"/>
                      <a:pt x="443240" y="5080"/>
                      <a:pt x="441487" y="4799"/>
                    </a:cubicBezTo>
                    <a:cubicBezTo>
                      <a:pt x="440487" y="4639"/>
                      <a:pt x="439491" y="4469"/>
                      <a:pt x="438490" y="4316"/>
                    </a:cubicBezTo>
                    <a:cubicBezTo>
                      <a:pt x="435859" y="3918"/>
                      <a:pt x="433218" y="3553"/>
                      <a:pt x="430570" y="3208"/>
                    </a:cubicBezTo>
                    <a:cubicBezTo>
                      <a:pt x="429532" y="3073"/>
                      <a:pt x="428490" y="2951"/>
                      <a:pt x="427449" y="2824"/>
                    </a:cubicBezTo>
                    <a:cubicBezTo>
                      <a:pt x="425563" y="2594"/>
                      <a:pt x="423672" y="2378"/>
                      <a:pt x="421777" y="2176"/>
                    </a:cubicBezTo>
                    <a:cubicBezTo>
                      <a:pt x="420749" y="2067"/>
                      <a:pt x="419721" y="1957"/>
                      <a:pt x="418690" y="1856"/>
                    </a:cubicBezTo>
                    <a:cubicBezTo>
                      <a:pt x="416262" y="1616"/>
                      <a:pt x="413828" y="1400"/>
                      <a:pt x="411386" y="1207"/>
                    </a:cubicBezTo>
                    <a:cubicBezTo>
                      <a:pt x="410962" y="1173"/>
                      <a:pt x="410543" y="1130"/>
                      <a:pt x="410120" y="1099"/>
                    </a:cubicBezTo>
                    <a:cubicBezTo>
                      <a:pt x="407273" y="883"/>
                      <a:pt x="404416" y="708"/>
                      <a:pt x="401552" y="556"/>
                    </a:cubicBezTo>
                    <a:cubicBezTo>
                      <a:pt x="400675" y="510"/>
                      <a:pt x="399798" y="473"/>
                      <a:pt x="398920" y="432"/>
                    </a:cubicBezTo>
                    <a:cubicBezTo>
                      <a:pt x="396770" y="332"/>
                      <a:pt x="394614" y="249"/>
                      <a:pt x="392455" y="186"/>
                    </a:cubicBezTo>
                    <a:cubicBezTo>
                      <a:pt x="391578" y="159"/>
                      <a:pt x="390700" y="132"/>
                      <a:pt x="389820" y="111"/>
                    </a:cubicBezTo>
                    <a:cubicBezTo>
                      <a:pt x="386888" y="44"/>
                      <a:pt x="383950" y="0"/>
                      <a:pt x="381000" y="0"/>
                    </a:cubicBezTo>
                    <a:cubicBezTo>
                      <a:pt x="170580" y="0"/>
                      <a:pt x="0" y="170580"/>
                      <a:pt x="0" y="381000"/>
                    </a:cubicBezTo>
                    <a:cubicBezTo>
                      <a:pt x="0" y="591420"/>
                      <a:pt x="170580" y="762000"/>
                      <a:pt x="381000" y="762000"/>
                    </a:cubicBezTo>
                    <a:cubicBezTo>
                      <a:pt x="386817" y="762000"/>
                      <a:pt x="392589" y="761819"/>
                      <a:pt x="398342" y="761562"/>
                    </a:cubicBezTo>
                    <a:cubicBezTo>
                      <a:pt x="322736" y="711084"/>
                      <a:pt x="266194" y="634302"/>
                      <a:pt x="241818" y="544292"/>
                    </a:cubicBezTo>
                    <a:close/>
                    <a:moveTo>
                      <a:pt x="179673" y="139613"/>
                    </a:moveTo>
                    <a:cubicBezTo>
                      <a:pt x="183356" y="133628"/>
                      <a:pt x="191170" y="131750"/>
                      <a:pt x="197148" y="135439"/>
                    </a:cubicBezTo>
                    <a:lnTo>
                      <a:pt x="217451" y="147904"/>
                    </a:lnTo>
                    <a:cubicBezTo>
                      <a:pt x="222064" y="150738"/>
                      <a:pt x="224371" y="156189"/>
                      <a:pt x="223206" y="161479"/>
                    </a:cubicBezTo>
                    <a:lnTo>
                      <a:pt x="214227" y="201905"/>
                    </a:lnTo>
                    <a:cubicBezTo>
                      <a:pt x="212912" y="207826"/>
                      <a:pt x="207653" y="211852"/>
                      <a:pt x="201836" y="211852"/>
                    </a:cubicBezTo>
                    <a:cubicBezTo>
                      <a:pt x="200919" y="211852"/>
                      <a:pt x="200001" y="211758"/>
                      <a:pt x="199071" y="211549"/>
                    </a:cubicBezTo>
                    <a:cubicBezTo>
                      <a:pt x="192224" y="210029"/>
                      <a:pt x="187909" y="203246"/>
                      <a:pt x="189422" y="196399"/>
                    </a:cubicBezTo>
                    <a:lnTo>
                      <a:pt x="196442" y="164811"/>
                    </a:lnTo>
                    <a:lnTo>
                      <a:pt x="183853" y="157085"/>
                    </a:lnTo>
                    <a:cubicBezTo>
                      <a:pt x="177875" y="153418"/>
                      <a:pt x="176001" y="145591"/>
                      <a:pt x="179673" y="139613"/>
                    </a:cubicBezTo>
                    <a:close/>
                  </a:path>
                </a:pathLst>
              </a:custGeom>
              <a:solidFill>
                <a:srgbClr val="0E94D7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id="{66CDC970-89D0-42C8-9A72-6ED9C2E81F55}"/>
                  </a:ext>
                </a:extLst>
              </p:cNvPr>
              <p:cNvSpPr/>
              <p:nvPr/>
            </p:nvSpPr>
            <p:spPr>
              <a:xfrm>
                <a:off x="3484329" y="6176742"/>
                <a:ext cx="963" cy="779"/>
              </a:xfrm>
              <a:custGeom>
                <a:avLst/>
                <a:gdLst>
                  <a:gd name="connsiteX0" fmla="*/ 964 w 963"/>
                  <a:gd name="connsiteY0" fmla="*/ 0 h 779"/>
                  <a:gd name="connsiteX1" fmla="*/ 0 w 963"/>
                  <a:gd name="connsiteY1" fmla="*/ 779 h 779"/>
                  <a:gd name="connsiteX2" fmla="*/ 964 w 963"/>
                  <a:gd name="connsiteY2" fmla="*/ 0 h 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3" h="779">
                    <a:moveTo>
                      <a:pt x="964" y="0"/>
                    </a:moveTo>
                    <a:cubicBezTo>
                      <a:pt x="657" y="271"/>
                      <a:pt x="338" y="533"/>
                      <a:pt x="0" y="779"/>
                    </a:cubicBezTo>
                    <a:cubicBezTo>
                      <a:pt x="338" y="533"/>
                      <a:pt x="660" y="273"/>
                      <a:pt x="964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3" name="Freeform: Shape 572">
                <a:extLst>
                  <a:ext uri="{FF2B5EF4-FFF2-40B4-BE49-F238E27FC236}">
                    <a16:creationId xmlns:a16="http://schemas.microsoft.com/office/drawing/2014/main" id="{B3644F19-C760-4E1B-B52C-A64AD3FC314E}"/>
                  </a:ext>
                </a:extLst>
              </p:cNvPr>
              <p:cNvSpPr/>
              <p:nvPr/>
            </p:nvSpPr>
            <p:spPr>
              <a:xfrm>
                <a:off x="3311606" y="6284935"/>
                <a:ext cx="22075" cy="6837"/>
              </a:xfrm>
              <a:custGeom>
                <a:avLst/>
                <a:gdLst>
                  <a:gd name="connsiteX0" fmla="*/ 0 w 22075"/>
                  <a:gd name="connsiteY0" fmla="*/ 0 h 6837"/>
                  <a:gd name="connsiteX1" fmla="*/ 10328 w 22075"/>
                  <a:gd name="connsiteY1" fmla="*/ 6837 h 6837"/>
                  <a:gd name="connsiteX2" fmla="*/ 22076 w 22075"/>
                  <a:gd name="connsiteY2" fmla="*/ 2910 h 6837"/>
                  <a:gd name="connsiteX3" fmla="*/ 0 w 22075"/>
                  <a:gd name="connsiteY3" fmla="*/ 0 h 6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075" h="6837">
                    <a:moveTo>
                      <a:pt x="0" y="0"/>
                    </a:moveTo>
                    <a:lnTo>
                      <a:pt x="10328" y="6837"/>
                    </a:lnTo>
                    <a:lnTo>
                      <a:pt x="22076" y="2910"/>
                    </a:lnTo>
                    <a:cubicBezTo>
                      <a:pt x="14661" y="5388"/>
                      <a:pt x="6518" y="4315"/>
                      <a:pt x="0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4" name="Freeform: Shape 573">
                <a:extLst>
                  <a:ext uri="{FF2B5EF4-FFF2-40B4-BE49-F238E27FC236}">
                    <a16:creationId xmlns:a16="http://schemas.microsoft.com/office/drawing/2014/main" id="{DD967CEB-B345-48F7-A7EE-C46E20856BA3}"/>
                  </a:ext>
                </a:extLst>
              </p:cNvPr>
              <p:cNvSpPr/>
              <p:nvPr/>
            </p:nvSpPr>
            <p:spPr>
              <a:xfrm>
                <a:off x="3400193" y="6177472"/>
                <a:ext cx="27320" cy="17102"/>
              </a:xfrm>
              <a:custGeom>
                <a:avLst/>
                <a:gdLst>
                  <a:gd name="connsiteX0" fmla="*/ 0 w 27320"/>
                  <a:gd name="connsiteY0" fmla="*/ 17102 h 17102"/>
                  <a:gd name="connsiteX1" fmla="*/ 6 w 27320"/>
                  <a:gd name="connsiteY1" fmla="*/ 17102 h 17102"/>
                  <a:gd name="connsiteX2" fmla="*/ 7552 w 27320"/>
                  <a:gd name="connsiteY2" fmla="*/ 14616 h 17102"/>
                  <a:gd name="connsiteX3" fmla="*/ 27321 w 27320"/>
                  <a:gd name="connsiteY3" fmla="*/ 0 h 17102"/>
                  <a:gd name="connsiteX4" fmla="*/ 7552 w 27320"/>
                  <a:gd name="connsiteY4" fmla="*/ 14616 h 17102"/>
                  <a:gd name="connsiteX5" fmla="*/ 0 w 27320"/>
                  <a:gd name="connsiteY5" fmla="*/ 17102 h 17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320" h="17102">
                    <a:moveTo>
                      <a:pt x="0" y="17102"/>
                    </a:moveTo>
                    <a:lnTo>
                      <a:pt x="6" y="17102"/>
                    </a:lnTo>
                    <a:cubicBezTo>
                      <a:pt x="2723" y="17102"/>
                      <a:pt x="5367" y="16231"/>
                      <a:pt x="7552" y="14616"/>
                    </a:cubicBezTo>
                    <a:lnTo>
                      <a:pt x="27321" y="0"/>
                    </a:lnTo>
                    <a:lnTo>
                      <a:pt x="7552" y="14616"/>
                    </a:lnTo>
                    <a:cubicBezTo>
                      <a:pt x="5369" y="16229"/>
                      <a:pt x="2716" y="17102"/>
                      <a:pt x="0" y="17102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5" name="Freeform: Shape 574">
                <a:extLst>
                  <a:ext uri="{FF2B5EF4-FFF2-40B4-BE49-F238E27FC236}">
                    <a16:creationId xmlns:a16="http://schemas.microsoft.com/office/drawing/2014/main" id="{A1E3D070-FBDF-4161-9792-B87E1186287C}"/>
                  </a:ext>
                </a:extLst>
              </p:cNvPr>
              <p:cNvSpPr/>
              <p:nvPr/>
            </p:nvSpPr>
            <p:spPr>
              <a:xfrm>
                <a:off x="3547123" y="6156585"/>
                <a:ext cx="125060" cy="132492"/>
              </a:xfrm>
              <a:custGeom>
                <a:avLst/>
                <a:gdLst>
                  <a:gd name="connsiteX0" fmla="*/ 70922 w 125060"/>
                  <a:gd name="connsiteY0" fmla="*/ 88278 h 132492"/>
                  <a:gd name="connsiteX1" fmla="*/ 79005 w 125060"/>
                  <a:gd name="connsiteY1" fmla="*/ 118499 h 132492"/>
                  <a:gd name="connsiteX2" fmla="*/ 0 w 125060"/>
                  <a:gd name="connsiteY2" fmla="*/ 93393 h 132492"/>
                  <a:gd name="connsiteX3" fmla="*/ 122349 w 125060"/>
                  <a:gd name="connsiteY3" fmla="*/ 132274 h 132492"/>
                  <a:gd name="connsiteX4" fmla="*/ 125060 w 125060"/>
                  <a:gd name="connsiteY4" fmla="*/ 132417 h 132492"/>
                  <a:gd name="connsiteX5" fmla="*/ 83617 w 125060"/>
                  <a:gd name="connsiteY5" fmla="*/ 0 h 132492"/>
                  <a:gd name="connsiteX6" fmla="*/ 71672 w 125060"/>
                  <a:gd name="connsiteY6" fmla="*/ 39683 h 132492"/>
                  <a:gd name="connsiteX7" fmla="*/ 70922 w 125060"/>
                  <a:gd name="connsiteY7" fmla="*/ 88278 h 132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5060" h="132492">
                    <a:moveTo>
                      <a:pt x="70922" y="88278"/>
                    </a:moveTo>
                    <a:lnTo>
                      <a:pt x="79005" y="118499"/>
                    </a:lnTo>
                    <a:lnTo>
                      <a:pt x="0" y="93393"/>
                    </a:lnTo>
                    <a:lnTo>
                      <a:pt x="122349" y="132274"/>
                    </a:lnTo>
                    <a:cubicBezTo>
                      <a:pt x="123242" y="132545"/>
                      <a:pt x="124163" y="132528"/>
                      <a:pt x="125060" y="132417"/>
                    </a:cubicBezTo>
                    <a:cubicBezTo>
                      <a:pt x="119388" y="85055"/>
                      <a:pt x="105018" y="40376"/>
                      <a:pt x="83617" y="0"/>
                    </a:cubicBezTo>
                    <a:lnTo>
                      <a:pt x="71672" y="39683"/>
                    </a:lnTo>
                    <a:cubicBezTo>
                      <a:pt x="66915" y="55496"/>
                      <a:pt x="66654" y="72323"/>
                      <a:pt x="70922" y="88278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6" name="Freeform: Shape 575">
                <a:extLst>
                  <a:ext uri="{FF2B5EF4-FFF2-40B4-BE49-F238E27FC236}">
                    <a16:creationId xmlns:a16="http://schemas.microsoft.com/office/drawing/2014/main" id="{38E11914-1E8C-40A2-8DFA-FDEEA752865F}"/>
                  </a:ext>
                </a:extLst>
              </p:cNvPr>
              <p:cNvSpPr/>
              <p:nvPr/>
            </p:nvSpPr>
            <p:spPr>
              <a:xfrm>
                <a:off x="3136694" y="6400353"/>
                <a:ext cx="436736" cy="286630"/>
              </a:xfrm>
              <a:custGeom>
                <a:avLst/>
                <a:gdLst>
                  <a:gd name="connsiteX0" fmla="*/ 300792 w 436736"/>
                  <a:gd name="connsiteY0" fmla="*/ 11304 h 286630"/>
                  <a:gd name="connsiteX1" fmla="*/ 299399 w 436736"/>
                  <a:gd name="connsiteY1" fmla="*/ 13391 h 286630"/>
                  <a:gd name="connsiteX2" fmla="*/ 257137 w 436736"/>
                  <a:gd name="connsiteY2" fmla="*/ 36005 h 286630"/>
                  <a:gd name="connsiteX3" fmla="*/ 108312 w 436736"/>
                  <a:gd name="connsiteY3" fmla="*/ 36005 h 286630"/>
                  <a:gd name="connsiteX4" fmla="*/ 66045 w 436736"/>
                  <a:gd name="connsiteY4" fmla="*/ 58627 h 286630"/>
                  <a:gd name="connsiteX5" fmla="*/ 42124 w 436736"/>
                  <a:gd name="connsiteY5" fmla="*/ 94508 h 286630"/>
                  <a:gd name="connsiteX6" fmla="*/ 29073 w 436736"/>
                  <a:gd name="connsiteY6" fmla="*/ 96837 h 286630"/>
                  <a:gd name="connsiteX7" fmla="*/ 0 w 436736"/>
                  <a:gd name="connsiteY7" fmla="*/ 94449 h 286630"/>
                  <a:gd name="connsiteX8" fmla="*/ 18142 w 436736"/>
                  <a:gd name="connsiteY8" fmla="*/ 97700 h 286630"/>
                  <a:gd name="connsiteX9" fmla="*/ 29059 w 436736"/>
                  <a:gd name="connsiteY9" fmla="*/ 96841 h 286630"/>
                  <a:gd name="connsiteX10" fmla="*/ 113470 w 436736"/>
                  <a:gd name="connsiteY10" fmla="*/ 81773 h 286630"/>
                  <a:gd name="connsiteX11" fmla="*/ 133115 w 436736"/>
                  <a:gd name="connsiteY11" fmla="*/ 106106 h 286630"/>
                  <a:gd name="connsiteX12" fmla="*/ 183667 w 436736"/>
                  <a:gd name="connsiteY12" fmla="*/ 142904 h 286630"/>
                  <a:gd name="connsiteX13" fmla="*/ 192249 w 436736"/>
                  <a:gd name="connsiteY13" fmla="*/ 146203 h 286630"/>
                  <a:gd name="connsiteX14" fmla="*/ 192249 w 436736"/>
                  <a:gd name="connsiteY14" fmla="*/ 199211 h 286630"/>
                  <a:gd name="connsiteX15" fmla="*/ 198625 w 436736"/>
                  <a:gd name="connsiteY15" fmla="*/ 230893 h 286630"/>
                  <a:gd name="connsiteX16" fmla="*/ 234666 w 436736"/>
                  <a:gd name="connsiteY16" fmla="*/ 276826 h 286630"/>
                  <a:gd name="connsiteX17" fmla="*/ 271934 w 436736"/>
                  <a:gd name="connsiteY17" fmla="*/ 286630 h 286630"/>
                  <a:gd name="connsiteX18" fmla="*/ 293154 w 436736"/>
                  <a:gd name="connsiteY18" fmla="*/ 283622 h 286630"/>
                  <a:gd name="connsiteX19" fmla="*/ 297309 w 436736"/>
                  <a:gd name="connsiteY19" fmla="*/ 279858 h 286630"/>
                  <a:gd name="connsiteX20" fmla="*/ 352908 w 436736"/>
                  <a:gd name="connsiteY20" fmla="*/ 139315 h 286630"/>
                  <a:gd name="connsiteX21" fmla="*/ 427322 w 436736"/>
                  <a:gd name="connsiteY21" fmla="*/ 69205 h 286630"/>
                  <a:gd name="connsiteX22" fmla="*/ 429219 w 436736"/>
                  <a:gd name="connsiteY22" fmla="*/ 65720 h 286630"/>
                  <a:gd name="connsiteX23" fmla="*/ 436636 w 436736"/>
                  <a:gd name="connsiteY23" fmla="*/ 24842 h 286630"/>
                  <a:gd name="connsiteX24" fmla="*/ 435123 w 436736"/>
                  <a:gd name="connsiteY24" fmla="*/ 19472 h 286630"/>
                  <a:gd name="connsiteX25" fmla="*/ 429951 w 436736"/>
                  <a:gd name="connsiteY25" fmla="*/ 17370 h 286630"/>
                  <a:gd name="connsiteX26" fmla="*/ 411918 w 436736"/>
                  <a:gd name="connsiteY26" fmla="*/ 18603 h 286630"/>
                  <a:gd name="connsiteX27" fmla="*/ 380429 w 436736"/>
                  <a:gd name="connsiteY27" fmla="*/ 8421 h 286630"/>
                  <a:gd name="connsiteX28" fmla="*/ 325657 w 436736"/>
                  <a:gd name="connsiteY28" fmla="*/ 279 h 286630"/>
                  <a:gd name="connsiteX29" fmla="*/ 300792 w 436736"/>
                  <a:gd name="connsiteY29" fmla="*/ 11304 h 286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36736" h="286630">
                    <a:moveTo>
                      <a:pt x="300792" y="11304"/>
                    </a:moveTo>
                    <a:lnTo>
                      <a:pt x="299399" y="13391"/>
                    </a:lnTo>
                    <a:cubicBezTo>
                      <a:pt x="289978" y="27520"/>
                      <a:pt x="274118" y="36005"/>
                      <a:pt x="257137" y="36005"/>
                    </a:cubicBezTo>
                    <a:lnTo>
                      <a:pt x="108312" y="36005"/>
                    </a:lnTo>
                    <a:cubicBezTo>
                      <a:pt x="91327" y="36005"/>
                      <a:pt x="75465" y="44494"/>
                      <a:pt x="66045" y="58627"/>
                    </a:cubicBezTo>
                    <a:lnTo>
                      <a:pt x="42124" y="94508"/>
                    </a:lnTo>
                    <a:lnTo>
                      <a:pt x="29073" y="96837"/>
                    </a:lnTo>
                    <a:cubicBezTo>
                      <a:pt x="19129" y="98612"/>
                      <a:pt x="9142" y="97678"/>
                      <a:pt x="0" y="94449"/>
                    </a:cubicBezTo>
                    <a:cubicBezTo>
                      <a:pt x="5791" y="96500"/>
                      <a:pt x="11914" y="97604"/>
                      <a:pt x="18142" y="97700"/>
                    </a:cubicBezTo>
                    <a:cubicBezTo>
                      <a:pt x="21763" y="97756"/>
                      <a:pt x="25416" y="97500"/>
                      <a:pt x="29059" y="96841"/>
                    </a:cubicBezTo>
                    <a:lnTo>
                      <a:pt x="113470" y="81773"/>
                    </a:lnTo>
                    <a:lnTo>
                      <a:pt x="133115" y="106106"/>
                    </a:lnTo>
                    <a:cubicBezTo>
                      <a:pt x="146423" y="122576"/>
                      <a:pt x="163898" y="135302"/>
                      <a:pt x="183667" y="142904"/>
                    </a:cubicBezTo>
                    <a:lnTo>
                      <a:pt x="192249" y="146203"/>
                    </a:lnTo>
                    <a:lnTo>
                      <a:pt x="192249" y="199211"/>
                    </a:lnTo>
                    <a:cubicBezTo>
                      <a:pt x="192249" y="204979"/>
                      <a:pt x="194334" y="215340"/>
                      <a:pt x="198625" y="230893"/>
                    </a:cubicBezTo>
                    <a:cubicBezTo>
                      <a:pt x="204045" y="250526"/>
                      <a:pt x="216845" y="266836"/>
                      <a:pt x="234666" y="276826"/>
                    </a:cubicBezTo>
                    <a:cubicBezTo>
                      <a:pt x="246250" y="283325"/>
                      <a:pt x="259024" y="286630"/>
                      <a:pt x="271934" y="286630"/>
                    </a:cubicBezTo>
                    <a:cubicBezTo>
                      <a:pt x="279016" y="286630"/>
                      <a:pt x="286147" y="285638"/>
                      <a:pt x="293154" y="283622"/>
                    </a:cubicBezTo>
                    <a:cubicBezTo>
                      <a:pt x="295051" y="283082"/>
                      <a:pt x="296589" y="281687"/>
                      <a:pt x="297309" y="279858"/>
                    </a:cubicBezTo>
                    <a:lnTo>
                      <a:pt x="352908" y="139315"/>
                    </a:lnTo>
                    <a:lnTo>
                      <a:pt x="427322" y="69205"/>
                    </a:lnTo>
                    <a:cubicBezTo>
                      <a:pt x="428314" y="68274"/>
                      <a:pt x="428971" y="67054"/>
                      <a:pt x="429219" y="65720"/>
                    </a:cubicBezTo>
                    <a:lnTo>
                      <a:pt x="436636" y="24842"/>
                    </a:lnTo>
                    <a:cubicBezTo>
                      <a:pt x="436983" y="22913"/>
                      <a:pt x="436424" y="20935"/>
                      <a:pt x="435123" y="19472"/>
                    </a:cubicBezTo>
                    <a:cubicBezTo>
                      <a:pt x="433808" y="18008"/>
                      <a:pt x="431898" y="17282"/>
                      <a:pt x="429951" y="17370"/>
                    </a:cubicBezTo>
                    <a:lnTo>
                      <a:pt x="411918" y="18603"/>
                    </a:lnTo>
                    <a:cubicBezTo>
                      <a:pt x="400185" y="19416"/>
                      <a:pt x="389061" y="15608"/>
                      <a:pt x="380429" y="8421"/>
                    </a:cubicBezTo>
                    <a:lnTo>
                      <a:pt x="325657" y="279"/>
                    </a:lnTo>
                    <a:cubicBezTo>
                      <a:pt x="315932" y="-1172"/>
                      <a:pt x="306246" y="3123"/>
                      <a:pt x="300792" y="11304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7" name="Freeform: Shape 576">
                <a:extLst>
                  <a:ext uri="{FF2B5EF4-FFF2-40B4-BE49-F238E27FC236}">
                    <a16:creationId xmlns:a16="http://schemas.microsoft.com/office/drawing/2014/main" id="{94AD38E2-B735-46A9-8796-BA9FD47AEAC2}"/>
                  </a:ext>
                </a:extLst>
              </p:cNvPr>
              <p:cNvSpPr/>
              <p:nvPr/>
            </p:nvSpPr>
            <p:spPr>
              <a:xfrm>
                <a:off x="3621319" y="6139837"/>
                <a:ext cx="1584" cy="2681"/>
              </a:xfrm>
              <a:custGeom>
                <a:avLst/>
                <a:gdLst>
                  <a:gd name="connsiteX0" fmla="*/ 0 w 1584"/>
                  <a:gd name="connsiteY0" fmla="*/ 0 h 2681"/>
                  <a:gd name="connsiteX1" fmla="*/ 1584 w 1584"/>
                  <a:gd name="connsiteY1" fmla="*/ 2681 h 2681"/>
                  <a:gd name="connsiteX2" fmla="*/ 0 w 1584"/>
                  <a:gd name="connsiteY2" fmla="*/ 0 h 2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84" h="2681">
                    <a:moveTo>
                      <a:pt x="0" y="0"/>
                    </a:moveTo>
                    <a:cubicBezTo>
                      <a:pt x="532" y="892"/>
                      <a:pt x="1059" y="1786"/>
                      <a:pt x="1584" y="2681"/>
                    </a:cubicBezTo>
                    <a:cubicBezTo>
                      <a:pt x="1059" y="1786"/>
                      <a:pt x="532" y="892"/>
                      <a:pt x="0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8" name="Freeform: Shape 577">
                <a:extLst>
                  <a:ext uri="{FF2B5EF4-FFF2-40B4-BE49-F238E27FC236}">
                    <a16:creationId xmlns:a16="http://schemas.microsoft.com/office/drawing/2014/main" id="{1CCE2E79-8187-456E-AD97-BB84FFFC9347}"/>
                  </a:ext>
                </a:extLst>
              </p:cNvPr>
              <p:cNvSpPr/>
              <p:nvPr/>
            </p:nvSpPr>
            <p:spPr>
              <a:xfrm>
                <a:off x="3609230" y="6120865"/>
                <a:ext cx="962" cy="1422"/>
              </a:xfrm>
              <a:custGeom>
                <a:avLst/>
                <a:gdLst>
                  <a:gd name="connsiteX0" fmla="*/ 0 w 962"/>
                  <a:gd name="connsiteY0" fmla="*/ 0 h 1422"/>
                  <a:gd name="connsiteX1" fmla="*/ 962 w 962"/>
                  <a:gd name="connsiteY1" fmla="*/ 1422 h 1422"/>
                  <a:gd name="connsiteX2" fmla="*/ 0 w 962"/>
                  <a:gd name="connsiteY2" fmla="*/ 0 h 1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2" h="1422">
                    <a:moveTo>
                      <a:pt x="0" y="0"/>
                    </a:moveTo>
                    <a:cubicBezTo>
                      <a:pt x="322" y="473"/>
                      <a:pt x="643" y="946"/>
                      <a:pt x="962" y="1422"/>
                    </a:cubicBezTo>
                    <a:cubicBezTo>
                      <a:pt x="643" y="948"/>
                      <a:pt x="322" y="473"/>
                      <a:pt x="0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9" name="Freeform: Shape 578">
                <a:extLst>
                  <a:ext uri="{FF2B5EF4-FFF2-40B4-BE49-F238E27FC236}">
                    <a16:creationId xmlns:a16="http://schemas.microsoft.com/office/drawing/2014/main" id="{12DE95C0-6EB2-4CE6-8E9D-DCF8DDEE4C48}"/>
                  </a:ext>
                </a:extLst>
              </p:cNvPr>
              <p:cNvSpPr/>
              <p:nvPr/>
            </p:nvSpPr>
            <p:spPr>
              <a:xfrm>
                <a:off x="3166029" y="5957599"/>
                <a:ext cx="411260" cy="306241"/>
              </a:xfrm>
              <a:custGeom>
                <a:avLst/>
                <a:gdLst>
                  <a:gd name="connsiteX0" fmla="*/ 181661 w 411260"/>
                  <a:gd name="connsiteY0" fmla="*/ 43 h 306241"/>
                  <a:gd name="connsiteX1" fmla="*/ 182326 w 411260"/>
                  <a:gd name="connsiteY1" fmla="*/ 117 h 306241"/>
                  <a:gd name="connsiteX2" fmla="*/ 242905 w 411260"/>
                  <a:gd name="connsiteY2" fmla="*/ 13916 h 306241"/>
                  <a:gd name="connsiteX3" fmla="*/ 247102 w 411260"/>
                  <a:gd name="connsiteY3" fmla="*/ 15380 h 306241"/>
                  <a:gd name="connsiteX4" fmla="*/ 270812 w 411260"/>
                  <a:gd name="connsiteY4" fmla="*/ 24019 h 306241"/>
                  <a:gd name="connsiteX5" fmla="*/ 278500 w 411260"/>
                  <a:gd name="connsiteY5" fmla="*/ 27349 h 306241"/>
                  <a:gd name="connsiteX6" fmla="*/ 297737 w 411260"/>
                  <a:gd name="connsiteY6" fmla="*/ 36217 h 306241"/>
                  <a:gd name="connsiteX7" fmla="*/ 306364 w 411260"/>
                  <a:gd name="connsiteY7" fmla="*/ 40721 h 306241"/>
                  <a:gd name="connsiteX8" fmla="*/ 323645 w 411260"/>
                  <a:gd name="connsiteY8" fmla="*/ 50468 h 306241"/>
                  <a:gd name="connsiteX9" fmla="*/ 332238 w 411260"/>
                  <a:gd name="connsiteY9" fmla="*/ 55770 h 306241"/>
                  <a:gd name="connsiteX10" fmla="*/ 338692 w 411260"/>
                  <a:gd name="connsiteY10" fmla="*/ 60136 h 306241"/>
                  <a:gd name="connsiteX11" fmla="*/ 0 w 411260"/>
                  <a:gd name="connsiteY11" fmla="*/ 306241 h 306241"/>
                  <a:gd name="connsiteX12" fmla="*/ 3097 w 411260"/>
                  <a:gd name="connsiteY12" fmla="*/ 305652 h 306241"/>
                  <a:gd name="connsiteX13" fmla="*/ 20642 w 411260"/>
                  <a:gd name="connsiteY13" fmla="*/ 292551 h 306241"/>
                  <a:gd name="connsiteX14" fmla="*/ 29042 w 411260"/>
                  <a:gd name="connsiteY14" fmla="*/ 281594 h 306241"/>
                  <a:gd name="connsiteX15" fmla="*/ 40094 w 411260"/>
                  <a:gd name="connsiteY15" fmla="*/ 253835 h 306241"/>
                  <a:gd name="connsiteX16" fmla="*/ 76506 w 411260"/>
                  <a:gd name="connsiteY16" fmla="*/ 249017 h 306241"/>
                  <a:gd name="connsiteX17" fmla="*/ 111071 w 411260"/>
                  <a:gd name="connsiteY17" fmla="*/ 279664 h 306241"/>
                  <a:gd name="connsiteX18" fmla="*/ 118240 w 411260"/>
                  <a:gd name="connsiteY18" fmla="*/ 280532 h 306241"/>
                  <a:gd name="connsiteX19" fmla="*/ 121588 w 411260"/>
                  <a:gd name="connsiteY19" fmla="*/ 274139 h 306241"/>
                  <a:gd name="connsiteX20" fmla="*/ 118004 w 411260"/>
                  <a:gd name="connsiteY20" fmla="*/ 245867 h 306241"/>
                  <a:gd name="connsiteX21" fmla="*/ 121923 w 411260"/>
                  <a:gd name="connsiteY21" fmla="*/ 240305 h 306241"/>
                  <a:gd name="connsiteX22" fmla="*/ 128634 w 411260"/>
                  <a:gd name="connsiteY22" fmla="*/ 241489 h 306241"/>
                  <a:gd name="connsiteX23" fmla="*/ 170269 w 411260"/>
                  <a:gd name="connsiteY23" fmla="*/ 279595 h 306241"/>
                  <a:gd name="connsiteX24" fmla="*/ 176376 w 411260"/>
                  <a:gd name="connsiteY24" fmla="*/ 281002 h 306241"/>
                  <a:gd name="connsiteX25" fmla="*/ 238358 w 411260"/>
                  <a:gd name="connsiteY25" fmla="*/ 262611 h 306241"/>
                  <a:gd name="connsiteX26" fmla="*/ 204187 w 411260"/>
                  <a:gd name="connsiteY26" fmla="*/ 272750 h 306241"/>
                  <a:gd name="connsiteX27" fmla="*/ 200965 w 411260"/>
                  <a:gd name="connsiteY27" fmla="*/ 267019 h 306241"/>
                  <a:gd name="connsiteX28" fmla="*/ 205638 w 411260"/>
                  <a:gd name="connsiteY28" fmla="*/ 236977 h 306241"/>
                  <a:gd name="connsiteX29" fmla="*/ 198892 w 411260"/>
                  <a:gd name="connsiteY29" fmla="*/ 236977 h 306241"/>
                  <a:gd name="connsiteX30" fmla="*/ 186192 w 411260"/>
                  <a:gd name="connsiteY30" fmla="*/ 224277 h 306241"/>
                  <a:gd name="connsiteX31" fmla="*/ 198892 w 411260"/>
                  <a:gd name="connsiteY31" fmla="*/ 211577 h 306241"/>
                  <a:gd name="connsiteX32" fmla="*/ 229984 w 411260"/>
                  <a:gd name="connsiteY32" fmla="*/ 211577 h 306241"/>
                  <a:gd name="connsiteX33" fmla="*/ 246380 w 411260"/>
                  <a:gd name="connsiteY33" fmla="*/ 199447 h 306241"/>
                  <a:gd name="connsiteX34" fmla="*/ 264141 w 411260"/>
                  <a:gd name="connsiteY34" fmla="*/ 202108 h 306241"/>
                  <a:gd name="connsiteX35" fmla="*/ 263860 w 411260"/>
                  <a:gd name="connsiteY35" fmla="*/ 217570 h 306241"/>
                  <a:gd name="connsiteX36" fmla="*/ 280387 w 411260"/>
                  <a:gd name="connsiteY36" fmla="*/ 212060 h 306241"/>
                  <a:gd name="connsiteX37" fmla="*/ 296858 w 411260"/>
                  <a:gd name="connsiteY37" fmla="*/ 212060 h 306241"/>
                  <a:gd name="connsiteX38" fmla="*/ 300565 w 411260"/>
                  <a:gd name="connsiteY38" fmla="*/ 217145 h 306241"/>
                  <a:gd name="connsiteX39" fmla="*/ 268057 w 411260"/>
                  <a:gd name="connsiteY39" fmla="*/ 172558 h 306241"/>
                  <a:gd name="connsiteX40" fmla="*/ 270835 w 411260"/>
                  <a:gd name="connsiteY40" fmla="*/ 154810 h 306241"/>
                  <a:gd name="connsiteX41" fmla="*/ 288571 w 411260"/>
                  <a:gd name="connsiteY41" fmla="*/ 157588 h 306241"/>
                  <a:gd name="connsiteX42" fmla="*/ 321078 w 411260"/>
                  <a:gd name="connsiteY42" fmla="*/ 202174 h 306241"/>
                  <a:gd name="connsiteX43" fmla="*/ 323283 w 411260"/>
                  <a:gd name="connsiteY43" fmla="*/ 212039 h 306241"/>
                  <a:gd name="connsiteX44" fmla="*/ 348526 w 411260"/>
                  <a:gd name="connsiteY44" fmla="*/ 205081 h 306241"/>
                  <a:gd name="connsiteX45" fmla="*/ 379611 w 411260"/>
                  <a:gd name="connsiteY45" fmla="*/ 180459 h 306241"/>
                  <a:gd name="connsiteX46" fmla="*/ 411261 w 411260"/>
                  <a:gd name="connsiteY46" fmla="*/ 122515 h 306241"/>
                  <a:gd name="connsiteX47" fmla="*/ 339154 w 411260"/>
                  <a:gd name="connsiteY47" fmla="*/ 60104 h 306241"/>
                  <a:gd name="connsiteX48" fmla="*/ 181688 w 411260"/>
                  <a:gd name="connsiteY48" fmla="*/ 0 h 306241"/>
                  <a:gd name="connsiteX49" fmla="*/ 181661 w 411260"/>
                  <a:gd name="connsiteY49" fmla="*/ 43 h 306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411260" h="306241">
                    <a:moveTo>
                      <a:pt x="181661" y="43"/>
                    </a:moveTo>
                    <a:cubicBezTo>
                      <a:pt x="181881" y="75"/>
                      <a:pt x="182105" y="86"/>
                      <a:pt x="182326" y="117"/>
                    </a:cubicBezTo>
                    <a:cubicBezTo>
                      <a:pt x="203108" y="3088"/>
                      <a:pt x="223347" y="7736"/>
                      <a:pt x="242905" y="13916"/>
                    </a:cubicBezTo>
                    <a:cubicBezTo>
                      <a:pt x="244323" y="14365"/>
                      <a:pt x="245691" y="14915"/>
                      <a:pt x="247102" y="15380"/>
                    </a:cubicBezTo>
                    <a:cubicBezTo>
                      <a:pt x="255119" y="18018"/>
                      <a:pt x="263039" y="20872"/>
                      <a:pt x="270812" y="24019"/>
                    </a:cubicBezTo>
                    <a:cubicBezTo>
                      <a:pt x="273406" y="25070"/>
                      <a:pt x="275935" y="26243"/>
                      <a:pt x="278500" y="27349"/>
                    </a:cubicBezTo>
                    <a:cubicBezTo>
                      <a:pt x="284999" y="30150"/>
                      <a:pt x="291432" y="33072"/>
                      <a:pt x="297737" y="36217"/>
                    </a:cubicBezTo>
                    <a:cubicBezTo>
                      <a:pt x="300644" y="37668"/>
                      <a:pt x="303500" y="39199"/>
                      <a:pt x="306364" y="40721"/>
                    </a:cubicBezTo>
                    <a:cubicBezTo>
                      <a:pt x="312214" y="43829"/>
                      <a:pt x="317981" y="47069"/>
                      <a:pt x="323645" y="50468"/>
                    </a:cubicBezTo>
                    <a:cubicBezTo>
                      <a:pt x="326533" y="52202"/>
                      <a:pt x="329400" y="53964"/>
                      <a:pt x="332238" y="55770"/>
                    </a:cubicBezTo>
                    <a:cubicBezTo>
                      <a:pt x="334431" y="57167"/>
                      <a:pt x="336529" y="58695"/>
                      <a:pt x="338692" y="60136"/>
                    </a:cubicBezTo>
                    <a:cubicBezTo>
                      <a:pt x="183374" y="67324"/>
                      <a:pt x="52348" y="167480"/>
                      <a:pt x="0" y="306241"/>
                    </a:cubicBezTo>
                    <a:lnTo>
                      <a:pt x="3097" y="305652"/>
                    </a:lnTo>
                    <a:lnTo>
                      <a:pt x="20642" y="292551"/>
                    </a:lnTo>
                    <a:cubicBezTo>
                      <a:pt x="24400" y="289744"/>
                      <a:pt x="27308" y="285953"/>
                      <a:pt x="29042" y="281594"/>
                    </a:cubicBezTo>
                    <a:lnTo>
                      <a:pt x="40094" y="253835"/>
                    </a:lnTo>
                    <a:cubicBezTo>
                      <a:pt x="50052" y="244613"/>
                      <a:pt x="64626" y="242741"/>
                      <a:pt x="76506" y="249017"/>
                    </a:cubicBezTo>
                    <a:lnTo>
                      <a:pt x="111071" y="279664"/>
                    </a:lnTo>
                    <a:cubicBezTo>
                      <a:pt x="113043" y="281418"/>
                      <a:pt x="115908" y="281759"/>
                      <a:pt x="118240" y="280532"/>
                    </a:cubicBezTo>
                    <a:cubicBezTo>
                      <a:pt x="120585" y="279305"/>
                      <a:pt x="121912" y="276755"/>
                      <a:pt x="121588" y="274139"/>
                    </a:cubicBezTo>
                    <a:lnTo>
                      <a:pt x="118004" y="245867"/>
                    </a:lnTo>
                    <a:cubicBezTo>
                      <a:pt x="118177" y="242133"/>
                      <a:pt x="121055" y="240665"/>
                      <a:pt x="121923" y="240305"/>
                    </a:cubicBezTo>
                    <a:cubicBezTo>
                      <a:pt x="122792" y="239940"/>
                      <a:pt x="125867" y="238952"/>
                      <a:pt x="128634" y="241489"/>
                    </a:cubicBezTo>
                    <a:lnTo>
                      <a:pt x="170269" y="279595"/>
                    </a:lnTo>
                    <a:cubicBezTo>
                      <a:pt x="171917" y="281103"/>
                      <a:pt x="174234" y="281637"/>
                      <a:pt x="176376" y="281002"/>
                    </a:cubicBezTo>
                    <a:lnTo>
                      <a:pt x="238358" y="262611"/>
                    </a:lnTo>
                    <a:lnTo>
                      <a:pt x="204187" y="272750"/>
                    </a:lnTo>
                    <a:lnTo>
                      <a:pt x="200965" y="267019"/>
                    </a:lnTo>
                    <a:cubicBezTo>
                      <a:pt x="195404" y="257127"/>
                      <a:pt x="197334" y="244713"/>
                      <a:pt x="205638" y="236977"/>
                    </a:cubicBezTo>
                    <a:lnTo>
                      <a:pt x="198892" y="236977"/>
                    </a:lnTo>
                    <a:cubicBezTo>
                      <a:pt x="191872" y="236977"/>
                      <a:pt x="186192" y="231291"/>
                      <a:pt x="186192" y="224277"/>
                    </a:cubicBezTo>
                    <a:cubicBezTo>
                      <a:pt x="186192" y="217264"/>
                      <a:pt x="191872" y="211577"/>
                      <a:pt x="198892" y="211577"/>
                    </a:cubicBezTo>
                    <a:lnTo>
                      <a:pt x="229984" y="211577"/>
                    </a:lnTo>
                    <a:lnTo>
                      <a:pt x="246380" y="199447"/>
                    </a:lnTo>
                    <a:cubicBezTo>
                      <a:pt x="252024" y="195274"/>
                      <a:pt x="259998" y="196477"/>
                      <a:pt x="264141" y="202108"/>
                    </a:cubicBezTo>
                    <a:cubicBezTo>
                      <a:pt x="267645" y="206839"/>
                      <a:pt x="267362" y="213181"/>
                      <a:pt x="263860" y="217570"/>
                    </a:cubicBezTo>
                    <a:lnTo>
                      <a:pt x="280387" y="212060"/>
                    </a:lnTo>
                    <a:lnTo>
                      <a:pt x="296858" y="212060"/>
                    </a:lnTo>
                    <a:lnTo>
                      <a:pt x="300565" y="217145"/>
                    </a:lnTo>
                    <a:lnTo>
                      <a:pt x="268057" y="172558"/>
                    </a:lnTo>
                    <a:cubicBezTo>
                      <a:pt x="263916" y="166891"/>
                      <a:pt x="265168" y="158941"/>
                      <a:pt x="270835" y="154810"/>
                    </a:cubicBezTo>
                    <a:cubicBezTo>
                      <a:pt x="276503" y="150674"/>
                      <a:pt x="284440" y="151932"/>
                      <a:pt x="288571" y="157588"/>
                    </a:cubicBezTo>
                    <a:lnTo>
                      <a:pt x="321078" y="202174"/>
                    </a:lnTo>
                    <a:cubicBezTo>
                      <a:pt x="323239" y="205132"/>
                      <a:pt x="323920" y="208707"/>
                      <a:pt x="323283" y="212039"/>
                    </a:cubicBezTo>
                    <a:lnTo>
                      <a:pt x="348526" y="205081"/>
                    </a:lnTo>
                    <a:cubicBezTo>
                      <a:pt x="361796" y="201424"/>
                      <a:pt x="373013" y="192538"/>
                      <a:pt x="379611" y="180459"/>
                    </a:cubicBezTo>
                    <a:lnTo>
                      <a:pt x="411261" y="122515"/>
                    </a:lnTo>
                    <a:cubicBezTo>
                      <a:pt x="389963" y="98835"/>
                      <a:pt x="365736" y="77846"/>
                      <a:pt x="339154" y="60104"/>
                    </a:cubicBezTo>
                    <a:cubicBezTo>
                      <a:pt x="292824" y="29185"/>
                      <a:pt x="239338" y="8138"/>
                      <a:pt x="181688" y="0"/>
                    </a:cubicBezTo>
                    <a:lnTo>
                      <a:pt x="181661" y="43"/>
                    </a:ln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0" name="Freeform: Shape 579">
                <a:extLst>
                  <a:ext uri="{FF2B5EF4-FFF2-40B4-BE49-F238E27FC236}">
                    <a16:creationId xmlns:a16="http://schemas.microsoft.com/office/drawing/2014/main" id="{8989833C-7B0F-4077-BFA9-409FD0C63C8B}"/>
                  </a:ext>
                </a:extLst>
              </p:cNvPr>
              <p:cNvSpPr/>
              <p:nvPr/>
            </p:nvSpPr>
            <p:spPr>
              <a:xfrm>
                <a:off x="3090810" y="6087304"/>
                <a:ext cx="45711" cy="78303"/>
              </a:xfrm>
              <a:custGeom>
                <a:avLst/>
                <a:gdLst>
                  <a:gd name="connsiteX0" fmla="*/ 6059 w 45711"/>
                  <a:gd name="connsiteY0" fmla="*/ 23536 h 78303"/>
                  <a:gd name="connsiteX1" fmla="*/ 18648 w 45711"/>
                  <a:gd name="connsiteY1" fmla="*/ 31262 h 78303"/>
                  <a:gd name="connsiteX2" fmla="*/ 11628 w 45711"/>
                  <a:gd name="connsiteY2" fmla="*/ 62851 h 78303"/>
                  <a:gd name="connsiteX3" fmla="*/ 21277 w 45711"/>
                  <a:gd name="connsiteY3" fmla="*/ 78000 h 78303"/>
                  <a:gd name="connsiteX4" fmla="*/ 24043 w 45711"/>
                  <a:gd name="connsiteY4" fmla="*/ 78303 h 78303"/>
                  <a:gd name="connsiteX5" fmla="*/ 36433 w 45711"/>
                  <a:gd name="connsiteY5" fmla="*/ 68356 h 78303"/>
                  <a:gd name="connsiteX6" fmla="*/ 45412 w 45711"/>
                  <a:gd name="connsiteY6" fmla="*/ 27930 h 78303"/>
                  <a:gd name="connsiteX7" fmla="*/ 39657 w 45711"/>
                  <a:gd name="connsiteY7" fmla="*/ 14356 h 78303"/>
                  <a:gd name="connsiteX8" fmla="*/ 19355 w 45711"/>
                  <a:gd name="connsiteY8" fmla="*/ 1891 h 78303"/>
                  <a:gd name="connsiteX9" fmla="*/ 1880 w 45711"/>
                  <a:gd name="connsiteY9" fmla="*/ 6064 h 78303"/>
                  <a:gd name="connsiteX10" fmla="*/ 6059 w 45711"/>
                  <a:gd name="connsiteY10" fmla="*/ 23536 h 78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11" h="78303">
                    <a:moveTo>
                      <a:pt x="6059" y="23536"/>
                    </a:moveTo>
                    <a:lnTo>
                      <a:pt x="18648" y="31262"/>
                    </a:lnTo>
                    <a:lnTo>
                      <a:pt x="11628" y="62851"/>
                    </a:lnTo>
                    <a:cubicBezTo>
                      <a:pt x="10115" y="69697"/>
                      <a:pt x="14432" y="76481"/>
                      <a:pt x="21277" y="78000"/>
                    </a:cubicBezTo>
                    <a:cubicBezTo>
                      <a:pt x="22207" y="78211"/>
                      <a:pt x="23125" y="78303"/>
                      <a:pt x="24043" y="78303"/>
                    </a:cubicBezTo>
                    <a:cubicBezTo>
                      <a:pt x="29859" y="78303"/>
                      <a:pt x="35119" y="74279"/>
                      <a:pt x="36433" y="68356"/>
                    </a:cubicBezTo>
                    <a:lnTo>
                      <a:pt x="45412" y="27930"/>
                    </a:lnTo>
                    <a:cubicBezTo>
                      <a:pt x="46577" y="22641"/>
                      <a:pt x="44271" y="17189"/>
                      <a:pt x="39657" y="14356"/>
                    </a:cubicBezTo>
                    <a:lnTo>
                      <a:pt x="19355" y="1891"/>
                    </a:lnTo>
                    <a:cubicBezTo>
                      <a:pt x="13376" y="-1799"/>
                      <a:pt x="5563" y="79"/>
                      <a:pt x="1880" y="6064"/>
                    </a:cubicBezTo>
                    <a:cubicBezTo>
                      <a:pt x="-1792" y="12046"/>
                      <a:pt x="81" y="19872"/>
                      <a:pt x="6059" y="23536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1" name="Freeform: Shape 580">
                <a:extLst>
                  <a:ext uri="{FF2B5EF4-FFF2-40B4-BE49-F238E27FC236}">
                    <a16:creationId xmlns:a16="http://schemas.microsoft.com/office/drawing/2014/main" id="{1B58D3B4-DF7F-4014-891C-7FAC7DF608A8}"/>
                  </a:ext>
                </a:extLst>
              </p:cNvPr>
              <p:cNvSpPr/>
              <p:nvPr/>
            </p:nvSpPr>
            <p:spPr>
              <a:xfrm>
                <a:off x="3102654" y="5957643"/>
                <a:ext cx="402065" cy="310372"/>
              </a:xfrm>
              <a:custGeom>
                <a:avLst/>
                <a:gdLst>
                  <a:gd name="connsiteX0" fmla="*/ 63373 w 402065"/>
                  <a:gd name="connsiteY0" fmla="*/ 306199 h 310372"/>
                  <a:gd name="connsiteX1" fmla="*/ 402065 w 402065"/>
                  <a:gd name="connsiteY1" fmla="*/ 60093 h 310372"/>
                  <a:gd name="connsiteX2" fmla="*/ 395612 w 402065"/>
                  <a:gd name="connsiteY2" fmla="*/ 55728 h 310372"/>
                  <a:gd name="connsiteX3" fmla="*/ 387019 w 402065"/>
                  <a:gd name="connsiteY3" fmla="*/ 50425 h 310372"/>
                  <a:gd name="connsiteX4" fmla="*/ 369737 w 402065"/>
                  <a:gd name="connsiteY4" fmla="*/ 40678 h 310372"/>
                  <a:gd name="connsiteX5" fmla="*/ 361111 w 402065"/>
                  <a:gd name="connsiteY5" fmla="*/ 36174 h 310372"/>
                  <a:gd name="connsiteX6" fmla="*/ 341873 w 402065"/>
                  <a:gd name="connsiteY6" fmla="*/ 27307 h 310372"/>
                  <a:gd name="connsiteX7" fmla="*/ 334185 w 402065"/>
                  <a:gd name="connsiteY7" fmla="*/ 23976 h 310372"/>
                  <a:gd name="connsiteX8" fmla="*/ 310476 w 402065"/>
                  <a:gd name="connsiteY8" fmla="*/ 15337 h 310372"/>
                  <a:gd name="connsiteX9" fmla="*/ 306278 w 402065"/>
                  <a:gd name="connsiteY9" fmla="*/ 13873 h 310372"/>
                  <a:gd name="connsiteX10" fmla="*/ 245699 w 402065"/>
                  <a:gd name="connsiteY10" fmla="*/ 75 h 310372"/>
                  <a:gd name="connsiteX11" fmla="*/ 245034 w 402065"/>
                  <a:gd name="connsiteY11" fmla="*/ 0 h 310372"/>
                  <a:gd name="connsiteX12" fmla="*/ 245034 w 402065"/>
                  <a:gd name="connsiteY12" fmla="*/ 0 h 310372"/>
                  <a:gd name="connsiteX13" fmla="*/ 223781 w 402065"/>
                  <a:gd name="connsiteY13" fmla="*/ 34620 h 310372"/>
                  <a:gd name="connsiteX14" fmla="*/ 219936 w 402065"/>
                  <a:gd name="connsiteY14" fmla="*/ 37678 h 310372"/>
                  <a:gd name="connsiteX15" fmla="*/ 215050 w 402065"/>
                  <a:gd name="connsiteY15" fmla="*/ 37063 h 310372"/>
                  <a:gd name="connsiteX16" fmla="*/ 159376 w 402065"/>
                  <a:gd name="connsiteY16" fmla="*/ 4997 h 310372"/>
                  <a:gd name="connsiteX17" fmla="*/ 152219 w 402065"/>
                  <a:gd name="connsiteY17" fmla="*/ 5556 h 310372"/>
                  <a:gd name="connsiteX18" fmla="*/ 72697 w 402065"/>
                  <a:gd name="connsiteY18" fmla="*/ 69693 h 310372"/>
                  <a:gd name="connsiteX19" fmla="*/ 51415 w 402065"/>
                  <a:gd name="connsiteY19" fmla="*/ 114175 h 310372"/>
                  <a:gd name="connsiteX20" fmla="*/ 51415 w 402065"/>
                  <a:gd name="connsiteY20" fmla="*/ 131582 h 310372"/>
                  <a:gd name="connsiteX21" fmla="*/ 53734 w 402065"/>
                  <a:gd name="connsiteY21" fmla="*/ 136487 h 310372"/>
                  <a:gd name="connsiteX22" fmla="*/ 58994 w 402065"/>
                  <a:gd name="connsiteY22" fmla="*/ 137814 h 310372"/>
                  <a:gd name="connsiteX23" fmla="*/ 115437 w 402065"/>
                  <a:gd name="connsiteY23" fmla="*/ 126738 h 310372"/>
                  <a:gd name="connsiteX24" fmla="*/ 106744 w 402065"/>
                  <a:gd name="connsiteY24" fmla="*/ 141900 h 310372"/>
                  <a:gd name="connsiteX25" fmla="*/ 98335 w 402065"/>
                  <a:gd name="connsiteY25" fmla="*/ 151457 h 310372"/>
                  <a:gd name="connsiteX26" fmla="*/ 47845 w 402065"/>
                  <a:gd name="connsiteY26" fmla="*/ 189563 h 310372"/>
                  <a:gd name="connsiteX27" fmla="*/ 45314 w 402065"/>
                  <a:gd name="connsiteY27" fmla="*/ 194629 h 310372"/>
                  <a:gd name="connsiteX28" fmla="*/ 45314 w 402065"/>
                  <a:gd name="connsiteY28" fmla="*/ 224642 h 310372"/>
                  <a:gd name="connsiteX29" fmla="*/ 28398 w 402065"/>
                  <a:gd name="connsiteY29" fmla="*/ 226441 h 310372"/>
                  <a:gd name="connsiteX30" fmla="*/ 46 w 402065"/>
                  <a:gd name="connsiteY30" fmla="*/ 259710 h 310372"/>
                  <a:gd name="connsiteX31" fmla="*/ 964 w 402065"/>
                  <a:gd name="connsiteY31" fmla="*/ 276682 h 310372"/>
                  <a:gd name="connsiteX32" fmla="*/ 24156 w 402065"/>
                  <a:gd name="connsiteY32" fmla="*/ 305573 h 310372"/>
                  <a:gd name="connsiteX33" fmla="*/ 41407 w 402065"/>
                  <a:gd name="connsiteY33" fmla="*/ 310372 h 310372"/>
                  <a:gd name="connsiteX34" fmla="*/ 63373 w 402065"/>
                  <a:gd name="connsiteY34" fmla="*/ 306199 h 310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02065" h="310372">
                    <a:moveTo>
                      <a:pt x="63373" y="306199"/>
                    </a:moveTo>
                    <a:cubicBezTo>
                      <a:pt x="115721" y="167437"/>
                      <a:pt x="246747" y="67281"/>
                      <a:pt x="402065" y="60093"/>
                    </a:cubicBezTo>
                    <a:cubicBezTo>
                      <a:pt x="399903" y="58653"/>
                      <a:pt x="397804" y="57125"/>
                      <a:pt x="395612" y="55728"/>
                    </a:cubicBezTo>
                    <a:cubicBezTo>
                      <a:pt x="392773" y="53919"/>
                      <a:pt x="389908" y="52157"/>
                      <a:pt x="387019" y="50425"/>
                    </a:cubicBezTo>
                    <a:cubicBezTo>
                      <a:pt x="381356" y="47027"/>
                      <a:pt x="375587" y="43786"/>
                      <a:pt x="369737" y="40678"/>
                    </a:cubicBezTo>
                    <a:cubicBezTo>
                      <a:pt x="366873" y="39156"/>
                      <a:pt x="364017" y="37625"/>
                      <a:pt x="361111" y="36174"/>
                    </a:cubicBezTo>
                    <a:cubicBezTo>
                      <a:pt x="354805" y="33030"/>
                      <a:pt x="348373" y="30107"/>
                      <a:pt x="341873" y="27307"/>
                    </a:cubicBezTo>
                    <a:cubicBezTo>
                      <a:pt x="339308" y="26200"/>
                      <a:pt x="336781" y="25027"/>
                      <a:pt x="334185" y="23976"/>
                    </a:cubicBezTo>
                    <a:cubicBezTo>
                      <a:pt x="326413" y="20830"/>
                      <a:pt x="318493" y="17975"/>
                      <a:pt x="310476" y="15337"/>
                    </a:cubicBezTo>
                    <a:cubicBezTo>
                      <a:pt x="309066" y="14872"/>
                      <a:pt x="307696" y="14321"/>
                      <a:pt x="306278" y="13873"/>
                    </a:cubicBezTo>
                    <a:cubicBezTo>
                      <a:pt x="286720" y="7691"/>
                      <a:pt x="266483" y="3043"/>
                      <a:pt x="245699" y="75"/>
                    </a:cubicBezTo>
                    <a:cubicBezTo>
                      <a:pt x="245479" y="43"/>
                      <a:pt x="245255" y="32"/>
                      <a:pt x="245034" y="0"/>
                    </a:cubicBezTo>
                    <a:lnTo>
                      <a:pt x="245034" y="0"/>
                    </a:lnTo>
                    <a:lnTo>
                      <a:pt x="223781" y="34620"/>
                    </a:lnTo>
                    <a:cubicBezTo>
                      <a:pt x="222962" y="36127"/>
                      <a:pt x="221585" y="37213"/>
                      <a:pt x="219936" y="37678"/>
                    </a:cubicBezTo>
                    <a:cubicBezTo>
                      <a:pt x="218261" y="38124"/>
                      <a:pt x="216537" y="37919"/>
                      <a:pt x="215050" y="37063"/>
                    </a:cubicBezTo>
                    <a:lnTo>
                      <a:pt x="159376" y="4997"/>
                    </a:lnTo>
                    <a:cubicBezTo>
                      <a:pt x="157093" y="3689"/>
                      <a:pt x="154253" y="3912"/>
                      <a:pt x="152219" y="5556"/>
                    </a:cubicBezTo>
                    <a:lnTo>
                      <a:pt x="72697" y="69693"/>
                    </a:lnTo>
                    <a:cubicBezTo>
                      <a:pt x="59167" y="80601"/>
                      <a:pt x="51415" y="96811"/>
                      <a:pt x="51415" y="114175"/>
                    </a:cubicBezTo>
                    <a:lnTo>
                      <a:pt x="51415" y="131582"/>
                    </a:lnTo>
                    <a:cubicBezTo>
                      <a:pt x="51415" y="133479"/>
                      <a:pt x="52258" y="135277"/>
                      <a:pt x="53734" y="136487"/>
                    </a:cubicBezTo>
                    <a:cubicBezTo>
                      <a:pt x="55198" y="137690"/>
                      <a:pt x="57133" y="138168"/>
                      <a:pt x="58994" y="137814"/>
                    </a:cubicBezTo>
                    <a:lnTo>
                      <a:pt x="115437" y="126738"/>
                    </a:lnTo>
                    <a:lnTo>
                      <a:pt x="106744" y="141900"/>
                    </a:lnTo>
                    <a:cubicBezTo>
                      <a:pt x="104610" y="145645"/>
                      <a:pt x="101783" y="148858"/>
                      <a:pt x="98335" y="151457"/>
                    </a:cubicBezTo>
                    <a:lnTo>
                      <a:pt x="47845" y="189563"/>
                    </a:lnTo>
                    <a:cubicBezTo>
                      <a:pt x="46244" y="190760"/>
                      <a:pt x="45314" y="192640"/>
                      <a:pt x="45314" y="194629"/>
                    </a:cubicBezTo>
                    <a:lnTo>
                      <a:pt x="45314" y="224642"/>
                    </a:lnTo>
                    <a:lnTo>
                      <a:pt x="28398" y="226441"/>
                    </a:lnTo>
                    <a:cubicBezTo>
                      <a:pt x="11592" y="228221"/>
                      <a:pt x="-860" y="242837"/>
                      <a:pt x="46" y="259710"/>
                    </a:cubicBezTo>
                    <a:lnTo>
                      <a:pt x="964" y="276682"/>
                    </a:lnTo>
                    <a:cubicBezTo>
                      <a:pt x="1696" y="290306"/>
                      <a:pt x="11010" y="301916"/>
                      <a:pt x="24156" y="305573"/>
                    </a:cubicBezTo>
                    <a:lnTo>
                      <a:pt x="41407" y="310372"/>
                    </a:lnTo>
                    <a:lnTo>
                      <a:pt x="63373" y="306199"/>
                    </a:ln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2" name="Freeform: Shape 581">
                <a:extLst>
                  <a:ext uri="{FF2B5EF4-FFF2-40B4-BE49-F238E27FC236}">
                    <a16:creationId xmlns:a16="http://schemas.microsoft.com/office/drawing/2014/main" id="{729CC1B2-62C3-4DD3-B513-B614977B73BF}"/>
                  </a:ext>
                </a:extLst>
              </p:cNvPr>
              <p:cNvSpPr/>
              <p:nvPr/>
            </p:nvSpPr>
            <p:spPr>
              <a:xfrm>
                <a:off x="3082866" y="6390275"/>
                <a:ext cx="16160" cy="68748"/>
              </a:xfrm>
              <a:custGeom>
                <a:avLst/>
                <a:gdLst>
                  <a:gd name="connsiteX0" fmla="*/ 1332 w 16160"/>
                  <a:gd name="connsiteY0" fmla="*/ 31513 h 68748"/>
                  <a:gd name="connsiteX1" fmla="*/ 1300 w 16160"/>
                  <a:gd name="connsiteY1" fmla="*/ 0 h 68748"/>
                  <a:gd name="connsiteX2" fmla="*/ 16161 w 16160"/>
                  <a:gd name="connsiteY2" fmla="*/ 68748 h 68748"/>
                  <a:gd name="connsiteX3" fmla="*/ 14394 w 16160"/>
                  <a:gd name="connsiteY3" fmla="*/ 66018 h 68748"/>
                  <a:gd name="connsiteX4" fmla="*/ 1332 w 16160"/>
                  <a:gd name="connsiteY4" fmla="*/ 31513 h 68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60" h="68748">
                    <a:moveTo>
                      <a:pt x="1332" y="31513"/>
                    </a:moveTo>
                    <a:cubicBezTo>
                      <a:pt x="-424" y="21107"/>
                      <a:pt x="-443" y="10454"/>
                      <a:pt x="1300" y="0"/>
                    </a:cubicBezTo>
                    <a:cubicBezTo>
                      <a:pt x="-2642" y="23620"/>
                      <a:pt x="2399" y="48258"/>
                      <a:pt x="16161" y="68748"/>
                    </a:cubicBezTo>
                    <a:cubicBezTo>
                      <a:pt x="15554" y="67847"/>
                      <a:pt x="14965" y="66935"/>
                      <a:pt x="14394" y="66018"/>
                    </a:cubicBezTo>
                    <a:cubicBezTo>
                      <a:pt x="7726" y="55320"/>
                      <a:pt x="3367" y="43583"/>
                      <a:pt x="1332" y="31513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3" name="Freeform: Shape 582">
                <a:extLst>
                  <a:ext uri="{FF2B5EF4-FFF2-40B4-BE49-F238E27FC236}">
                    <a16:creationId xmlns:a16="http://schemas.microsoft.com/office/drawing/2014/main" id="{B19D2253-1DD1-4AA7-A4CD-F420A8E7FA18}"/>
                  </a:ext>
                </a:extLst>
              </p:cNvPr>
              <p:cNvSpPr/>
              <p:nvPr/>
            </p:nvSpPr>
            <p:spPr>
              <a:xfrm>
                <a:off x="3084319" y="6388175"/>
                <a:ext cx="222" cy="1147"/>
              </a:xfrm>
              <a:custGeom>
                <a:avLst/>
                <a:gdLst>
                  <a:gd name="connsiteX0" fmla="*/ 0 w 222"/>
                  <a:gd name="connsiteY0" fmla="*/ 1148 h 1147"/>
                  <a:gd name="connsiteX1" fmla="*/ 222 w 222"/>
                  <a:gd name="connsiteY1" fmla="*/ 0 h 1147"/>
                  <a:gd name="connsiteX2" fmla="*/ 0 w 222"/>
                  <a:gd name="connsiteY2" fmla="*/ 1148 h 1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" h="1147">
                    <a:moveTo>
                      <a:pt x="0" y="1148"/>
                    </a:moveTo>
                    <a:cubicBezTo>
                      <a:pt x="68" y="765"/>
                      <a:pt x="151" y="383"/>
                      <a:pt x="222" y="0"/>
                    </a:cubicBezTo>
                    <a:cubicBezTo>
                      <a:pt x="149" y="383"/>
                      <a:pt x="68" y="764"/>
                      <a:pt x="0" y="1148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4" name="Freeform: Shape 583">
                <a:extLst>
                  <a:ext uri="{FF2B5EF4-FFF2-40B4-BE49-F238E27FC236}">
                    <a16:creationId xmlns:a16="http://schemas.microsoft.com/office/drawing/2014/main" id="{272627B0-5482-4926-867A-E1906C97AB10}"/>
                  </a:ext>
                </a:extLst>
              </p:cNvPr>
              <p:cNvSpPr/>
              <p:nvPr/>
            </p:nvSpPr>
            <p:spPr>
              <a:xfrm>
                <a:off x="3084927" y="6385917"/>
                <a:ext cx="63" cy="279"/>
              </a:xfrm>
              <a:custGeom>
                <a:avLst/>
                <a:gdLst>
                  <a:gd name="connsiteX0" fmla="*/ 0 w 63"/>
                  <a:gd name="connsiteY0" fmla="*/ 279 h 279"/>
                  <a:gd name="connsiteX1" fmla="*/ 64 w 63"/>
                  <a:gd name="connsiteY1" fmla="*/ 0 h 279"/>
                  <a:gd name="connsiteX2" fmla="*/ 0 w 63"/>
                  <a:gd name="connsiteY2" fmla="*/ 279 h 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" h="279">
                    <a:moveTo>
                      <a:pt x="0" y="279"/>
                    </a:moveTo>
                    <a:cubicBezTo>
                      <a:pt x="19" y="186"/>
                      <a:pt x="44" y="94"/>
                      <a:pt x="64" y="0"/>
                    </a:cubicBezTo>
                    <a:cubicBezTo>
                      <a:pt x="44" y="94"/>
                      <a:pt x="19" y="187"/>
                      <a:pt x="0" y="279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5" name="Freeform: Shape 584">
                <a:extLst>
                  <a:ext uri="{FF2B5EF4-FFF2-40B4-BE49-F238E27FC236}">
                    <a16:creationId xmlns:a16="http://schemas.microsoft.com/office/drawing/2014/main" id="{4858AC9B-5801-44E9-9D94-0B07B91FF581}"/>
                  </a:ext>
                </a:extLst>
              </p:cNvPr>
              <p:cNvSpPr/>
              <p:nvPr/>
            </p:nvSpPr>
            <p:spPr>
              <a:xfrm>
                <a:off x="3099027" y="6459023"/>
                <a:ext cx="9239" cy="13760"/>
              </a:xfrm>
              <a:custGeom>
                <a:avLst/>
                <a:gdLst>
                  <a:gd name="connsiteX0" fmla="*/ 9238 w 9239"/>
                  <a:gd name="connsiteY0" fmla="*/ 13759 h 13760"/>
                  <a:gd name="connsiteX1" fmla="*/ 9239 w 9239"/>
                  <a:gd name="connsiteY1" fmla="*/ 13760 h 13760"/>
                  <a:gd name="connsiteX2" fmla="*/ 0 w 9239"/>
                  <a:gd name="connsiteY2" fmla="*/ 0 h 1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39" h="13760">
                    <a:moveTo>
                      <a:pt x="9238" y="13759"/>
                    </a:moveTo>
                    <a:lnTo>
                      <a:pt x="9239" y="1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6" name="Freeform: Shape 585">
                <a:extLst>
                  <a:ext uri="{FF2B5EF4-FFF2-40B4-BE49-F238E27FC236}">
                    <a16:creationId xmlns:a16="http://schemas.microsoft.com/office/drawing/2014/main" id="{7B16C912-3A61-46C2-9223-269D308CC230}"/>
                  </a:ext>
                </a:extLst>
              </p:cNvPr>
              <p:cNvSpPr/>
              <p:nvPr/>
            </p:nvSpPr>
            <p:spPr>
              <a:xfrm>
                <a:off x="3090755" y="6362186"/>
                <a:ext cx="2755" cy="5791"/>
              </a:xfrm>
              <a:custGeom>
                <a:avLst/>
                <a:gdLst>
                  <a:gd name="connsiteX0" fmla="*/ 0 w 2755"/>
                  <a:gd name="connsiteY0" fmla="*/ 5791 h 5791"/>
                  <a:gd name="connsiteX1" fmla="*/ 2756 w 2755"/>
                  <a:gd name="connsiteY1" fmla="*/ 0 h 5791"/>
                  <a:gd name="connsiteX2" fmla="*/ 0 w 2755"/>
                  <a:gd name="connsiteY2" fmla="*/ 5791 h 5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5" h="5791">
                    <a:moveTo>
                      <a:pt x="0" y="5791"/>
                    </a:moveTo>
                    <a:cubicBezTo>
                      <a:pt x="849" y="3839"/>
                      <a:pt x="1768" y="1908"/>
                      <a:pt x="2756" y="0"/>
                    </a:cubicBezTo>
                    <a:cubicBezTo>
                      <a:pt x="1768" y="1908"/>
                      <a:pt x="849" y="3839"/>
                      <a:pt x="0" y="579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7" name="Freeform: Shape 586">
                <a:extLst>
                  <a:ext uri="{FF2B5EF4-FFF2-40B4-BE49-F238E27FC236}">
                    <a16:creationId xmlns:a16="http://schemas.microsoft.com/office/drawing/2014/main" id="{68AD12D1-7D7F-4751-B066-96259C61CE85}"/>
                  </a:ext>
                </a:extLst>
              </p:cNvPr>
              <p:cNvSpPr/>
              <p:nvPr/>
            </p:nvSpPr>
            <p:spPr>
              <a:xfrm>
                <a:off x="3093544" y="6324583"/>
                <a:ext cx="19461" cy="37534"/>
              </a:xfrm>
              <a:custGeom>
                <a:avLst/>
                <a:gdLst>
                  <a:gd name="connsiteX0" fmla="*/ 2 w 19461"/>
                  <a:gd name="connsiteY0" fmla="*/ 37533 h 37534"/>
                  <a:gd name="connsiteX1" fmla="*/ 0 w 19461"/>
                  <a:gd name="connsiteY1" fmla="*/ 37535 h 37534"/>
                  <a:gd name="connsiteX2" fmla="*/ 19461 w 19461"/>
                  <a:gd name="connsiteY2" fmla="*/ 0 h 37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461" h="37534">
                    <a:moveTo>
                      <a:pt x="2" y="37533"/>
                    </a:moveTo>
                    <a:lnTo>
                      <a:pt x="0" y="37535"/>
                    </a:lnTo>
                    <a:lnTo>
                      <a:pt x="19461" y="0"/>
                    </a:ln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8" name="Freeform: Shape 587">
                <a:extLst>
                  <a:ext uri="{FF2B5EF4-FFF2-40B4-BE49-F238E27FC236}">
                    <a16:creationId xmlns:a16="http://schemas.microsoft.com/office/drawing/2014/main" id="{B39621C7-8E46-4D1F-AEDD-BACE39303384}"/>
                  </a:ext>
                </a:extLst>
              </p:cNvPr>
              <p:cNvSpPr/>
              <p:nvPr/>
            </p:nvSpPr>
            <p:spPr>
              <a:xfrm>
                <a:off x="3118053" y="6080055"/>
                <a:ext cx="512705" cy="418021"/>
              </a:xfrm>
              <a:custGeom>
                <a:avLst/>
                <a:gdLst>
                  <a:gd name="connsiteX0" fmla="*/ 396502 w 512705"/>
                  <a:gd name="connsiteY0" fmla="*/ 82625 h 418021"/>
                  <a:gd name="connsiteX1" fmla="*/ 371259 w 512705"/>
                  <a:gd name="connsiteY1" fmla="*/ 89583 h 418021"/>
                  <a:gd name="connsiteX2" fmla="*/ 371188 w 512705"/>
                  <a:gd name="connsiteY2" fmla="*/ 89603 h 418021"/>
                  <a:gd name="connsiteX3" fmla="*/ 367241 w 512705"/>
                  <a:gd name="connsiteY3" fmla="*/ 96687 h 418021"/>
                  <a:gd name="connsiteX4" fmla="*/ 366278 w 512705"/>
                  <a:gd name="connsiteY4" fmla="*/ 97466 h 418021"/>
                  <a:gd name="connsiteX5" fmla="*/ 358812 w 512705"/>
                  <a:gd name="connsiteY5" fmla="*/ 99903 h 418021"/>
                  <a:gd name="connsiteX6" fmla="*/ 348542 w 512705"/>
                  <a:gd name="connsiteY6" fmla="*/ 94688 h 418021"/>
                  <a:gd name="connsiteX7" fmla="*/ 344834 w 512705"/>
                  <a:gd name="connsiteY7" fmla="*/ 89603 h 418021"/>
                  <a:gd name="connsiteX8" fmla="*/ 328363 w 512705"/>
                  <a:gd name="connsiteY8" fmla="*/ 89603 h 418021"/>
                  <a:gd name="connsiteX9" fmla="*/ 311834 w 512705"/>
                  <a:gd name="connsiteY9" fmla="*/ 95112 h 418021"/>
                  <a:gd name="connsiteX10" fmla="*/ 311420 w 512705"/>
                  <a:gd name="connsiteY10" fmla="*/ 95250 h 418021"/>
                  <a:gd name="connsiteX11" fmla="*/ 309462 w 512705"/>
                  <a:gd name="connsiteY11" fmla="*/ 97415 h 418021"/>
                  <a:gd name="connsiteX12" fmla="*/ 289693 w 512705"/>
                  <a:gd name="connsiteY12" fmla="*/ 112031 h 418021"/>
                  <a:gd name="connsiteX13" fmla="*/ 282148 w 512705"/>
                  <a:gd name="connsiteY13" fmla="*/ 114517 h 418021"/>
                  <a:gd name="connsiteX14" fmla="*/ 282142 w 512705"/>
                  <a:gd name="connsiteY14" fmla="*/ 114517 h 418021"/>
                  <a:gd name="connsiteX15" fmla="*/ 253616 w 512705"/>
                  <a:gd name="connsiteY15" fmla="*/ 114517 h 418021"/>
                  <a:gd name="connsiteX16" fmla="*/ 248942 w 512705"/>
                  <a:gd name="connsiteY16" fmla="*/ 144559 h 418021"/>
                  <a:gd name="connsiteX17" fmla="*/ 252165 w 512705"/>
                  <a:gd name="connsiteY17" fmla="*/ 150290 h 418021"/>
                  <a:gd name="connsiteX18" fmla="*/ 286333 w 512705"/>
                  <a:gd name="connsiteY18" fmla="*/ 140152 h 418021"/>
                  <a:gd name="connsiteX19" fmla="*/ 293303 w 512705"/>
                  <a:gd name="connsiteY19" fmla="*/ 158490 h 418021"/>
                  <a:gd name="connsiteX20" fmla="*/ 284101 w 512705"/>
                  <a:gd name="connsiteY20" fmla="*/ 179313 h 418021"/>
                  <a:gd name="connsiteX21" fmla="*/ 274290 w 512705"/>
                  <a:gd name="connsiteY21" fmla="*/ 188174 h 418021"/>
                  <a:gd name="connsiteX22" fmla="*/ 215629 w 512705"/>
                  <a:gd name="connsiteY22" fmla="*/ 207786 h 418021"/>
                  <a:gd name="connsiteX23" fmla="*/ 203881 w 512705"/>
                  <a:gd name="connsiteY23" fmla="*/ 211714 h 418021"/>
                  <a:gd name="connsiteX24" fmla="*/ 193553 w 512705"/>
                  <a:gd name="connsiteY24" fmla="*/ 204876 h 418021"/>
                  <a:gd name="connsiteX25" fmla="*/ 160944 w 512705"/>
                  <a:gd name="connsiteY25" fmla="*/ 183288 h 418021"/>
                  <a:gd name="connsiteX26" fmla="*/ 122472 w 512705"/>
                  <a:gd name="connsiteY26" fmla="*/ 171674 h 418021"/>
                  <a:gd name="connsiteX27" fmla="*/ 110244 w 512705"/>
                  <a:gd name="connsiteY27" fmla="*/ 172753 h 418021"/>
                  <a:gd name="connsiteX28" fmla="*/ 51073 w 512705"/>
                  <a:gd name="connsiteY28" fmla="*/ 183196 h 418021"/>
                  <a:gd name="connsiteX29" fmla="*/ 47976 w 512705"/>
                  <a:gd name="connsiteY29" fmla="*/ 183785 h 418021"/>
                  <a:gd name="connsiteX30" fmla="*/ 26008 w 512705"/>
                  <a:gd name="connsiteY30" fmla="*/ 187958 h 418021"/>
                  <a:gd name="connsiteX31" fmla="*/ 48076 w 512705"/>
                  <a:gd name="connsiteY31" fmla="*/ 183766 h 418021"/>
                  <a:gd name="connsiteX32" fmla="*/ 23563 w 512705"/>
                  <a:gd name="connsiteY32" fmla="*/ 318203 h 418021"/>
                  <a:gd name="connsiteX33" fmla="*/ 36855 w 512705"/>
                  <a:gd name="connsiteY33" fmla="*/ 417894 h 418021"/>
                  <a:gd name="connsiteX34" fmla="*/ 0 w 512705"/>
                  <a:gd name="connsiteY34" fmla="*/ 403811 h 418021"/>
                  <a:gd name="connsiteX35" fmla="*/ 18639 w 512705"/>
                  <a:gd name="connsiteY35" fmla="*/ 414745 h 418021"/>
                  <a:gd name="connsiteX36" fmla="*/ 47712 w 512705"/>
                  <a:gd name="connsiteY36" fmla="*/ 417133 h 418021"/>
                  <a:gd name="connsiteX37" fmla="*/ 60763 w 512705"/>
                  <a:gd name="connsiteY37" fmla="*/ 414804 h 418021"/>
                  <a:gd name="connsiteX38" fmla="*/ 84684 w 512705"/>
                  <a:gd name="connsiteY38" fmla="*/ 378924 h 418021"/>
                  <a:gd name="connsiteX39" fmla="*/ 126951 w 512705"/>
                  <a:gd name="connsiteY39" fmla="*/ 356302 h 418021"/>
                  <a:gd name="connsiteX40" fmla="*/ 275776 w 512705"/>
                  <a:gd name="connsiteY40" fmla="*/ 356302 h 418021"/>
                  <a:gd name="connsiteX41" fmla="*/ 318038 w 512705"/>
                  <a:gd name="connsiteY41" fmla="*/ 333688 h 418021"/>
                  <a:gd name="connsiteX42" fmla="*/ 319430 w 512705"/>
                  <a:gd name="connsiteY42" fmla="*/ 331600 h 418021"/>
                  <a:gd name="connsiteX43" fmla="*/ 344295 w 512705"/>
                  <a:gd name="connsiteY43" fmla="*/ 320570 h 418021"/>
                  <a:gd name="connsiteX44" fmla="*/ 399067 w 512705"/>
                  <a:gd name="connsiteY44" fmla="*/ 328713 h 418021"/>
                  <a:gd name="connsiteX45" fmla="*/ 302963 w 512705"/>
                  <a:gd name="connsiteY45" fmla="*/ 203903 h 418021"/>
                  <a:gd name="connsiteX46" fmla="*/ 326009 w 512705"/>
                  <a:gd name="connsiteY46" fmla="*/ 211585 h 418021"/>
                  <a:gd name="connsiteX47" fmla="*/ 350585 w 512705"/>
                  <a:gd name="connsiteY47" fmla="*/ 229298 h 418021"/>
                  <a:gd name="connsiteX48" fmla="*/ 409381 w 512705"/>
                  <a:gd name="connsiteY48" fmla="*/ 307694 h 418021"/>
                  <a:gd name="connsiteX49" fmla="*/ 427499 w 512705"/>
                  <a:gd name="connsiteY49" fmla="*/ 309972 h 418021"/>
                  <a:gd name="connsiteX50" fmla="*/ 463833 w 512705"/>
                  <a:gd name="connsiteY50" fmla="*/ 280754 h 418021"/>
                  <a:gd name="connsiteX51" fmla="*/ 481816 w 512705"/>
                  <a:gd name="connsiteY51" fmla="*/ 245059 h 418021"/>
                  <a:gd name="connsiteX52" fmla="*/ 481816 w 512705"/>
                  <a:gd name="connsiteY52" fmla="*/ 245035 h 418021"/>
                  <a:gd name="connsiteX53" fmla="*/ 481816 w 512705"/>
                  <a:gd name="connsiteY53" fmla="*/ 210533 h 418021"/>
                  <a:gd name="connsiteX54" fmla="*/ 479187 w 512705"/>
                  <a:gd name="connsiteY54" fmla="*/ 205386 h 418021"/>
                  <a:gd name="connsiteX55" fmla="*/ 473469 w 512705"/>
                  <a:gd name="connsiteY55" fmla="*/ 204505 h 418021"/>
                  <a:gd name="connsiteX56" fmla="*/ 459343 w 512705"/>
                  <a:gd name="connsiteY56" fmla="*/ 209180 h 418021"/>
                  <a:gd name="connsiteX57" fmla="*/ 443989 w 512705"/>
                  <a:gd name="connsiteY57" fmla="*/ 207680 h 418021"/>
                  <a:gd name="connsiteX58" fmla="*/ 434773 w 512705"/>
                  <a:gd name="connsiteY58" fmla="*/ 195283 h 418021"/>
                  <a:gd name="connsiteX59" fmla="*/ 429068 w 512705"/>
                  <a:gd name="connsiteY59" fmla="*/ 169920 h 418021"/>
                  <a:gd name="connsiteX60" fmla="*/ 508073 w 512705"/>
                  <a:gd name="connsiteY60" fmla="*/ 195026 h 418021"/>
                  <a:gd name="connsiteX61" fmla="*/ 499989 w 512705"/>
                  <a:gd name="connsiteY61" fmla="*/ 164805 h 418021"/>
                  <a:gd name="connsiteX62" fmla="*/ 500742 w 512705"/>
                  <a:gd name="connsiteY62" fmla="*/ 116210 h 418021"/>
                  <a:gd name="connsiteX63" fmla="*/ 512686 w 512705"/>
                  <a:gd name="connsiteY63" fmla="*/ 76527 h 418021"/>
                  <a:gd name="connsiteX64" fmla="*/ 512705 w 512705"/>
                  <a:gd name="connsiteY64" fmla="*/ 76465 h 418021"/>
                  <a:gd name="connsiteX65" fmla="*/ 504849 w 512705"/>
                  <a:gd name="connsiteY65" fmla="*/ 62460 h 418021"/>
                  <a:gd name="connsiteX66" fmla="*/ 503265 w 512705"/>
                  <a:gd name="connsiteY66" fmla="*/ 59779 h 418021"/>
                  <a:gd name="connsiteX67" fmla="*/ 492139 w 512705"/>
                  <a:gd name="connsiteY67" fmla="*/ 42229 h 418021"/>
                  <a:gd name="connsiteX68" fmla="*/ 491177 w 512705"/>
                  <a:gd name="connsiteY68" fmla="*/ 40807 h 418021"/>
                  <a:gd name="connsiteX69" fmla="*/ 459265 w 512705"/>
                  <a:gd name="connsiteY69" fmla="*/ 0 h 418021"/>
                  <a:gd name="connsiteX70" fmla="*/ 459237 w 512705"/>
                  <a:gd name="connsiteY70" fmla="*/ 54 h 418021"/>
                  <a:gd name="connsiteX71" fmla="*/ 427587 w 512705"/>
                  <a:gd name="connsiteY71" fmla="*/ 57998 h 418021"/>
                  <a:gd name="connsiteX72" fmla="*/ 396502 w 512705"/>
                  <a:gd name="connsiteY72" fmla="*/ 82625 h 418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512705" h="418021">
                    <a:moveTo>
                      <a:pt x="396502" y="82625"/>
                    </a:moveTo>
                    <a:lnTo>
                      <a:pt x="371259" y="89583"/>
                    </a:lnTo>
                    <a:lnTo>
                      <a:pt x="371188" y="89603"/>
                    </a:lnTo>
                    <a:cubicBezTo>
                      <a:pt x="370672" y="92264"/>
                      <a:pt x="369367" y="94782"/>
                      <a:pt x="367241" y="96687"/>
                    </a:cubicBezTo>
                    <a:cubicBezTo>
                      <a:pt x="366936" y="96960"/>
                      <a:pt x="366616" y="97220"/>
                      <a:pt x="366278" y="97466"/>
                    </a:cubicBezTo>
                    <a:cubicBezTo>
                      <a:pt x="364020" y="99109"/>
                      <a:pt x="361404" y="99903"/>
                      <a:pt x="358812" y="99903"/>
                    </a:cubicBezTo>
                    <a:cubicBezTo>
                      <a:pt x="354892" y="99903"/>
                      <a:pt x="351023" y="98092"/>
                      <a:pt x="348542" y="94688"/>
                    </a:cubicBezTo>
                    <a:lnTo>
                      <a:pt x="344834" y="89603"/>
                    </a:lnTo>
                    <a:lnTo>
                      <a:pt x="328363" y="89603"/>
                    </a:lnTo>
                    <a:lnTo>
                      <a:pt x="311834" y="95112"/>
                    </a:lnTo>
                    <a:lnTo>
                      <a:pt x="311420" y="95250"/>
                    </a:lnTo>
                    <a:cubicBezTo>
                      <a:pt x="310793" y="95993"/>
                      <a:pt x="310278" y="96812"/>
                      <a:pt x="309462" y="97415"/>
                    </a:cubicBezTo>
                    <a:lnTo>
                      <a:pt x="289693" y="112031"/>
                    </a:lnTo>
                    <a:cubicBezTo>
                      <a:pt x="287509" y="113646"/>
                      <a:pt x="284864" y="114517"/>
                      <a:pt x="282148" y="114517"/>
                    </a:cubicBezTo>
                    <a:lnTo>
                      <a:pt x="282142" y="114517"/>
                    </a:lnTo>
                    <a:lnTo>
                      <a:pt x="253616" y="114517"/>
                    </a:lnTo>
                    <a:cubicBezTo>
                      <a:pt x="245313" y="122253"/>
                      <a:pt x="243381" y="134668"/>
                      <a:pt x="248942" y="144559"/>
                    </a:cubicBezTo>
                    <a:lnTo>
                      <a:pt x="252165" y="150290"/>
                    </a:lnTo>
                    <a:lnTo>
                      <a:pt x="286333" y="140152"/>
                    </a:lnTo>
                    <a:cubicBezTo>
                      <a:pt x="290760" y="145188"/>
                      <a:pt x="293265" y="151705"/>
                      <a:pt x="293303" y="158490"/>
                    </a:cubicBezTo>
                    <a:cubicBezTo>
                      <a:pt x="293329" y="166414"/>
                      <a:pt x="289979" y="174004"/>
                      <a:pt x="284101" y="179313"/>
                    </a:cubicBezTo>
                    <a:lnTo>
                      <a:pt x="274290" y="188174"/>
                    </a:lnTo>
                    <a:lnTo>
                      <a:pt x="215629" y="207786"/>
                    </a:lnTo>
                    <a:lnTo>
                      <a:pt x="203881" y="211714"/>
                    </a:lnTo>
                    <a:lnTo>
                      <a:pt x="193553" y="204876"/>
                    </a:lnTo>
                    <a:lnTo>
                      <a:pt x="160944" y="183288"/>
                    </a:lnTo>
                    <a:cubicBezTo>
                      <a:pt x="149398" y="175647"/>
                      <a:pt x="136077" y="171674"/>
                      <a:pt x="122472" y="171674"/>
                    </a:cubicBezTo>
                    <a:cubicBezTo>
                      <a:pt x="118404" y="171674"/>
                      <a:pt x="114311" y="172034"/>
                      <a:pt x="110244" y="172753"/>
                    </a:cubicBezTo>
                    <a:lnTo>
                      <a:pt x="51073" y="183196"/>
                    </a:lnTo>
                    <a:lnTo>
                      <a:pt x="47976" y="183785"/>
                    </a:lnTo>
                    <a:lnTo>
                      <a:pt x="26008" y="187958"/>
                    </a:lnTo>
                    <a:lnTo>
                      <a:pt x="48076" y="183766"/>
                    </a:lnTo>
                    <a:cubicBezTo>
                      <a:pt x="32293" y="225584"/>
                      <a:pt x="23563" y="270861"/>
                      <a:pt x="23563" y="318203"/>
                    </a:cubicBezTo>
                    <a:cubicBezTo>
                      <a:pt x="23563" y="352714"/>
                      <a:pt x="28253" y="386107"/>
                      <a:pt x="36855" y="417894"/>
                    </a:cubicBezTo>
                    <a:cubicBezTo>
                      <a:pt x="23249" y="417698"/>
                      <a:pt x="10177" y="412693"/>
                      <a:pt x="0" y="403811"/>
                    </a:cubicBezTo>
                    <a:cubicBezTo>
                      <a:pt x="5496" y="408630"/>
                      <a:pt x="11824" y="412337"/>
                      <a:pt x="18639" y="414745"/>
                    </a:cubicBezTo>
                    <a:cubicBezTo>
                      <a:pt x="27781" y="417974"/>
                      <a:pt x="37768" y="418910"/>
                      <a:pt x="47712" y="417133"/>
                    </a:cubicBezTo>
                    <a:lnTo>
                      <a:pt x="60763" y="414804"/>
                    </a:lnTo>
                    <a:lnTo>
                      <a:pt x="84684" y="378924"/>
                    </a:lnTo>
                    <a:cubicBezTo>
                      <a:pt x="94105" y="364792"/>
                      <a:pt x="109966" y="356302"/>
                      <a:pt x="126951" y="356302"/>
                    </a:cubicBezTo>
                    <a:lnTo>
                      <a:pt x="275776" y="356302"/>
                    </a:lnTo>
                    <a:cubicBezTo>
                      <a:pt x="292757" y="356302"/>
                      <a:pt x="308616" y="347816"/>
                      <a:pt x="318038" y="333688"/>
                    </a:cubicBezTo>
                    <a:lnTo>
                      <a:pt x="319430" y="331600"/>
                    </a:lnTo>
                    <a:cubicBezTo>
                      <a:pt x="324885" y="323421"/>
                      <a:pt x="334570" y="319124"/>
                      <a:pt x="344295" y="320570"/>
                    </a:cubicBezTo>
                    <a:lnTo>
                      <a:pt x="399067" y="328713"/>
                    </a:lnTo>
                    <a:lnTo>
                      <a:pt x="302963" y="203903"/>
                    </a:lnTo>
                    <a:lnTo>
                      <a:pt x="326009" y="211585"/>
                    </a:lnTo>
                    <a:cubicBezTo>
                      <a:pt x="335812" y="214852"/>
                      <a:pt x="344384" y="221032"/>
                      <a:pt x="350585" y="229298"/>
                    </a:cubicBezTo>
                    <a:lnTo>
                      <a:pt x="409381" y="307694"/>
                    </a:lnTo>
                    <a:cubicBezTo>
                      <a:pt x="413691" y="313439"/>
                      <a:pt x="421904" y="314473"/>
                      <a:pt x="427499" y="309972"/>
                    </a:cubicBezTo>
                    <a:lnTo>
                      <a:pt x="463833" y="280754"/>
                    </a:lnTo>
                    <a:cubicBezTo>
                      <a:pt x="475144" y="272377"/>
                      <a:pt x="481816" y="259136"/>
                      <a:pt x="481816" y="245059"/>
                    </a:cubicBezTo>
                    <a:lnTo>
                      <a:pt x="481816" y="245035"/>
                    </a:lnTo>
                    <a:lnTo>
                      <a:pt x="481816" y="210533"/>
                    </a:lnTo>
                    <a:cubicBezTo>
                      <a:pt x="481816" y="208493"/>
                      <a:pt x="480836" y="206577"/>
                      <a:pt x="479187" y="205386"/>
                    </a:cubicBezTo>
                    <a:cubicBezTo>
                      <a:pt x="477525" y="204176"/>
                      <a:pt x="475417" y="203854"/>
                      <a:pt x="473469" y="204505"/>
                    </a:cubicBezTo>
                    <a:lnTo>
                      <a:pt x="459343" y="209180"/>
                    </a:lnTo>
                    <a:cubicBezTo>
                      <a:pt x="454184" y="210885"/>
                      <a:pt x="448726" y="210358"/>
                      <a:pt x="443989" y="207680"/>
                    </a:cubicBezTo>
                    <a:cubicBezTo>
                      <a:pt x="439252" y="204995"/>
                      <a:pt x="435977" y="200598"/>
                      <a:pt x="434773" y="195283"/>
                    </a:cubicBezTo>
                    <a:lnTo>
                      <a:pt x="429068" y="169920"/>
                    </a:lnTo>
                    <a:lnTo>
                      <a:pt x="508073" y="195026"/>
                    </a:lnTo>
                    <a:lnTo>
                      <a:pt x="499989" y="164805"/>
                    </a:lnTo>
                    <a:cubicBezTo>
                      <a:pt x="495722" y="148850"/>
                      <a:pt x="495983" y="132024"/>
                      <a:pt x="500742" y="116210"/>
                    </a:cubicBezTo>
                    <a:lnTo>
                      <a:pt x="512686" y="76527"/>
                    </a:lnTo>
                    <a:lnTo>
                      <a:pt x="512705" y="76465"/>
                    </a:lnTo>
                    <a:cubicBezTo>
                      <a:pt x="510194" y="71730"/>
                      <a:pt x="507551" y="67075"/>
                      <a:pt x="504849" y="62460"/>
                    </a:cubicBezTo>
                    <a:cubicBezTo>
                      <a:pt x="504323" y="61565"/>
                      <a:pt x="503796" y="60669"/>
                      <a:pt x="503265" y="59779"/>
                    </a:cubicBezTo>
                    <a:cubicBezTo>
                      <a:pt x="499712" y="53821"/>
                      <a:pt x="496002" y="47971"/>
                      <a:pt x="492139" y="42229"/>
                    </a:cubicBezTo>
                    <a:cubicBezTo>
                      <a:pt x="491820" y="41754"/>
                      <a:pt x="491500" y="41281"/>
                      <a:pt x="491177" y="40807"/>
                    </a:cubicBezTo>
                    <a:cubicBezTo>
                      <a:pt x="481451" y="26484"/>
                      <a:pt x="470811" y="12833"/>
                      <a:pt x="459265" y="0"/>
                    </a:cubicBezTo>
                    <a:lnTo>
                      <a:pt x="459237" y="54"/>
                    </a:lnTo>
                    <a:lnTo>
                      <a:pt x="427587" y="57998"/>
                    </a:lnTo>
                    <a:cubicBezTo>
                      <a:pt x="420989" y="70082"/>
                      <a:pt x="409772" y="78969"/>
                      <a:pt x="396502" y="8262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9" name="Freeform: Shape 588">
                <a:extLst>
                  <a:ext uri="{FF2B5EF4-FFF2-40B4-BE49-F238E27FC236}">
                    <a16:creationId xmlns:a16="http://schemas.microsoft.com/office/drawing/2014/main" id="{3A5B4FC0-0899-4172-99CA-A39A8C852BEA}"/>
                  </a:ext>
                </a:extLst>
              </p:cNvPr>
              <p:cNvSpPr/>
              <p:nvPr/>
            </p:nvSpPr>
            <p:spPr>
              <a:xfrm>
                <a:off x="3115545" y="6481539"/>
                <a:ext cx="1531" cy="1465"/>
              </a:xfrm>
              <a:custGeom>
                <a:avLst/>
                <a:gdLst>
                  <a:gd name="connsiteX0" fmla="*/ 0 w 1531"/>
                  <a:gd name="connsiteY0" fmla="*/ 0 h 1465"/>
                  <a:gd name="connsiteX1" fmla="*/ 1532 w 1531"/>
                  <a:gd name="connsiteY1" fmla="*/ 1465 h 1465"/>
                  <a:gd name="connsiteX2" fmla="*/ 0 w 1531"/>
                  <a:gd name="connsiteY2" fmla="*/ 0 h 1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31" h="1465">
                    <a:moveTo>
                      <a:pt x="0" y="0"/>
                    </a:moveTo>
                    <a:cubicBezTo>
                      <a:pt x="503" y="497"/>
                      <a:pt x="1013" y="987"/>
                      <a:pt x="1532" y="1465"/>
                    </a:cubicBezTo>
                    <a:cubicBezTo>
                      <a:pt x="1011" y="989"/>
                      <a:pt x="505" y="497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0" name="Freeform: Shape 589">
                <a:extLst>
                  <a:ext uri="{FF2B5EF4-FFF2-40B4-BE49-F238E27FC236}">
                    <a16:creationId xmlns:a16="http://schemas.microsoft.com/office/drawing/2014/main" id="{EE157351-94FE-4863-94B2-BB52507771F6}"/>
                  </a:ext>
                </a:extLst>
              </p:cNvPr>
              <p:cNvSpPr/>
              <p:nvPr/>
            </p:nvSpPr>
            <p:spPr>
              <a:xfrm>
                <a:off x="3110557" y="6475938"/>
                <a:ext cx="882" cy="1081"/>
              </a:xfrm>
              <a:custGeom>
                <a:avLst/>
                <a:gdLst>
                  <a:gd name="connsiteX0" fmla="*/ 0 w 882"/>
                  <a:gd name="connsiteY0" fmla="*/ 0 h 1081"/>
                  <a:gd name="connsiteX1" fmla="*/ 883 w 882"/>
                  <a:gd name="connsiteY1" fmla="*/ 1081 h 1081"/>
                  <a:gd name="connsiteX2" fmla="*/ 0 w 882"/>
                  <a:gd name="connsiteY2" fmla="*/ 0 h 1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2" h="1081">
                    <a:moveTo>
                      <a:pt x="0" y="0"/>
                    </a:moveTo>
                    <a:cubicBezTo>
                      <a:pt x="286" y="368"/>
                      <a:pt x="587" y="721"/>
                      <a:pt x="883" y="1081"/>
                    </a:cubicBezTo>
                    <a:cubicBezTo>
                      <a:pt x="587" y="719"/>
                      <a:pt x="286" y="368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1" name="Freeform: Shape 590">
                <a:extLst>
                  <a:ext uri="{FF2B5EF4-FFF2-40B4-BE49-F238E27FC236}">
                    <a16:creationId xmlns:a16="http://schemas.microsoft.com/office/drawing/2014/main" id="{238491E0-13E7-49E7-A43B-D0AF7C95F479}"/>
                  </a:ext>
                </a:extLst>
              </p:cNvPr>
              <p:cNvSpPr/>
              <p:nvPr/>
            </p:nvSpPr>
            <p:spPr>
              <a:xfrm>
                <a:off x="3113002" y="6478869"/>
                <a:ext cx="1211" cy="1309"/>
              </a:xfrm>
              <a:custGeom>
                <a:avLst/>
                <a:gdLst>
                  <a:gd name="connsiteX0" fmla="*/ 0 w 1211"/>
                  <a:gd name="connsiteY0" fmla="*/ 0 h 1309"/>
                  <a:gd name="connsiteX1" fmla="*/ 1211 w 1211"/>
                  <a:gd name="connsiteY1" fmla="*/ 1310 h 1309"/>
                  <a:gd name="connsiteX2" fmla="*/ 0 w 1211"/>
                  <a:gd name="connsiteY2" fmla="*/ 0 h 1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11" h="1309">
                    <a:moveTo>
                      <a:pt x="0" y="0"/>
                    </a:moveTo>
                    <a:cubicBezTo>
                      <a:pt x="395" y="446"/>
                      <a:pt x="803" y="878"/>
                      <a:pt x="1211" y="1310"/>
                    </a:cubicBezTo>
                    <a:cubicBezTo>
                      <a:pt x="802" y="878"/>
                      <a:pt x="395" y="444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2" name="Freeform: Shape 591">
                <a:extLst>
                  <a:ext uri="{FF2B5EF4-FFF2-40B4-BE49-F238E27FC236}">
                    <a16:creationId xmlns:a16="http://schemas.microsoft.com/office/drawing/2014/main" id="{6424AF90-50BC-4696-AFDC-6B0401F890EA}"/>
                  </a:ext>
                </a:extLst>
              </p:cNvPr>
              <p:cNvSpPr/>
              <p:nvPr/>
            </p:nvSpPr>
            <p:spPr>
              <a:xfrm>
                <a:off x="3084198" y="6421788"/>
                <a:ext cx="13061" cy="34504"/>
              </a:xfrm>
              <a:custGeom>
                <a:avLst/>
                <a:gdLst>
                  <a:gd name="connsiteX0" fmla="*/ 0 w 13061"/>
                  <a:gd name="connsiteY0" fmla="*/ 0 h 34504"/>
                  <a:gd name="connsiteX1" fmla="*/ 13062 w 13061"/>
                  <a:gd name="connsiteY1" fmla="*/ 34504 h 34504"/>
                  <a:gd name="connsiteX2" fmla="*/ 0 w 13061"/>
                  <a:gd name="connsiteY2" fmla="*/ 0 h 34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61" h="34504">
                    <a:moveTo>
                      <a:pt x="0" y="0"/>
                    </a:moveTo>
                    <a:cubicBezTo>
                      <a:pt x="2035" y="12070"/>
                      <a:pt x="6394" y="23806"/>
                      <a:pt x="13062" y="34504"/>
                    </a:cubicBezTo>
                    <a:cubicBezTo>
                      <a:pt x="6394" y="23806"/>
                      <a:pt x="2035" y="12070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3" name="Freeform: Shape 592">
                <a:extLst>
                  <a:ext uri="{FF2B5EF4-FFF2-40B4-BE49-F238E27FC236}">
                    <a16:creationId xmlns:a16="http://schemas.microsoft.com/office/drawing/2014/main" id="{3F51654F-EAFA-49C6-8CA0-C48B1DD79777}"/>
                  </a:ext>
                </a:extLst>
              </p:cNvPr>
              <p:cNvSpPr/>
              <p:nvPr/>
            </p:nvSpPr>
            <p:spPr>
              <a:xfrm>
                <a:off x="3082872" y="6263823"/>
                <a:ext cx="83255" cy="234126"/>
              </a:xfrm>
              <a:custGeom>
                <a:avLst/>
                <a:gdLst>
                  <a:gd name="connsiteX0" fmla="*/ 72036 w 83255"/>
                  <a:gd name="connsiteY0" fmla="*/ 234126 h 234126"/>
                  <a:gd name="connsiteX1" fmla="*/ 58744 w 83255"/>
                  <a:gd name="connsiteY1" fmla="*/ 134436 h 234126"/>
                  <a:gd name="connsiteX2" fmla="*/ 83255 w 83255"/>
                  <a:gd name="connsiteY2" fmla="*/ 0 h 234126"/>
                  <a:gd name="connsiteX3" fmla="*/ 61187 w 83255"/>
                  <a:gd name="connsiteY3" fmla="*/ 4193 h 234126"/>
                  <a:gd name="connsiteX4" fmla="*/ 29847 w 83255"/>
                  <a:gd name="connsiteY4" fmla="*/ 47669 h 234126"/>
                  <a:gd name="connsiteX5" fmla="*/ 30133 w 83255"/>
                  <a:gd name="connsiteY5" fmla="*/ 60760 h 234126"/>
                  <a:gd name="connsiteX6" fmla="*/ 10673 w 83255"/>
                  <a:gd name="connsiteY6" fmla="*/ 98295 h 234126"/>
                  <a:gd name="connsiteX7" fmla="*/ 10673 w 83255"/>
                  <a:gd name="connsiteY7" fmla="*/ 98295 h 234126"/>
                  <a:gd name="connsiteX8" fmla="*/ 10640 w 83255"/>
                  <a:gd name="connsiteY8" fmla="*/ 98363 h 234126"/>
                  <a:gd name="connsiteX9" fmla="*/ 7884 w 83255"/>
                  <a:gd name="connsiteY9" fmla="*/ 104154 h 234126"/>
                  <a:gd name="connsiteX10" fmla="*/ 2120 w 83255"/>
                  <a:gd name="connsiteY10" fmla="*/ 122096 h 234126"/>
                  <a:gd name="connsiteX11" fmla="*/ 2056 w 83255"/>
                  <a:gd name="connsiteY11" fmla="*/ 122376 h 234126"/>
                  <a:gd name="connsiteX12" fmla="*/ 1670 w 83255"/>
                  <a:gd name="connsiteY12" fmla="*/ 124354 h 234126"/>
                  <a:gd name="connsiteX13" fmla="*/ 1448 w 83255"/>
                  <a:gd name="connsiteY13" fmla="*/ 125501 h 234126"/>
                  <a:gd name="connsiteX14" fmla="*/ 1296 w 83255"/>
                  <a:gd name="connsiteY14" fmla="*/ 126454 h 234126"/>
                  <a:gd name="connsiteX15" fmla="*/ 1327 w 83255"/>
                  <a:gd name="connsiteY15" fmla="*/ 157967 h 234126"/>
                  <a:gd name="connsiteX16" fmla="*/ 14389 w 83255"/>
                  <a:gd name="connsiteY16" fmla="*/ 192472 h 234126"/>
                  <a:gd name="connsiteX17" fmla="*/ 16156 w 83255"/>
                  <a:gd name="connsiteY17" fmla="*/ 195202 h 234126"/>
                  <a:gd name="connsiteX18" fmla="*/ 25396 w 83255"/>
                  <a:gd name="connsiteY18" fmla="*/ 208961 h 234126"/>
                  <a:gd name="connsiteX19" fmla="*/ 25396 w 83255"/>
                  <a:gd name="connsiteY19" fmla="*/ 208961 h 234126"/>
                  <a:gd name="connsiteX20" fmla="*/ 27686 w 83255"/>
                  <a:gd name="connsiteY20" fmla="*/ 212115 h 234126"/>
                  <a:gd name="connsiteX21" fmla="*/ 28569 w 83255"/>
                  <a:gd name="connsiteY21" fmla="*/ 213197 h 234126"/>
                  <a:gd name="connsiteX22" fmla="*/ 30131 w 83255"/>
                  <a:gd name="connsiteY22" fmla="*/ 215046 h 234126"/>
                  <a:gd name="connsiteX23" fmla="*/ 31342 w 83255"/>
                  <a:gd name="connsiteY23" fmla="*/ 216356 h 234126"/>
                  <a:gd name="connsiteX24" fmla="*/ 32676 w 83255"/>
                  <a:gd name="connsiteY24" fmla="*/ 217718 h 234126"/>
                  <a:gd name="connsiteX25" fmla="*/ 34208 w 83255"/>
                  <a:gd name="connsiteY25" fmla="*/ 219183 h 234126"/>
                  <a:gd name="connsiteX26" fmla="*/ 35182 w 83255"/>
                  <a:gd name="connsiteY26" fmla="*/ 220045 h 234126"/>
                  <a:gd name="connsiteX27" fmla="*/ 72036 w 83255"/>
                  <a:gd name="connsiteY27" fmla="*/ 234126 h 234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3255" h="234126">
                    <a:moveTo>
                      <a:pt x="72036" y="234126"/>
                    </a:moveTo>
                    <a:cubicBezTo>
                      <a:pt x="63434" y="202340"/>
                      <a:pt x="58744" y="168947"/>
                      <a:pt x="58744" y="134436"/>
                    </a:cubicBezTo>
                    <a:cubicBezTo>
                      <a:pt x="58744" y="87093"/>
                      <a:pt x="67474" y="41816"/>
                      <a:pt x="83255" y="0"/>
                    </a:cubicBezTo>
                    <a:lnTo>
                      <a:pt x="61187" y="4193"/>
                    </a:lnTo>
                    <a:cubicBezTo>
                      <a:pt x="42299" y="9941"/>
                      <a:pt x="29401" y="27435"/>
                      <a:pt x="29847" y="47669"/>
                    </a:cubicBezTo>
                    <a:lnTo>
                      <a:pt x="30133" y="60760"/>
                    </a:lnTo>
                    <a:lnTo>
                      <a:pt x="10673" y="98295"/>
                    </a:lnTo>
                    <a:lnTo>
                      <a:pt x="10673" y="98295"/>
                    </a:lnTo>
                    <a:cubicBezTo>
                      <a:pt x="10662" y="98317"/>
                      <a:pt x="10651" y="98341"/>
                      <a:pt x="10640" y="98363"/>
                    </a:cubicBezTo>
                    <a:cubicBezTo>
                      <a:pt x="9652" y="100271"/>
                      <a:pt x="8733" y="102202"/>
                      <a:pt x="7884" y="104154"/>
                    </a:cubicBezTo>
                    <a:cubicBezTo>
                      <a:pt x="5349" y="109982"/>
                      <a:pt x="3432" y="115994"/>
                      <a:pt x="2120" y="122096"/>
                    </a:cubicBezTo>
                    <a:cubicBezTo>
                      <a:pt x="2099" y="122190"/>
                      <a:pt x="2075" y="122282"/>
                      <a:pt x="2056" y="122376"/>
                    </a:cubicBezTo>
                    <a:cubicBezTo>
                      <a:pt x="1916" y="123033"/>
                      <a:pt x="1796" y="123693"/>
                      <a:pt x="1670" y="124354"/>
                    </a:cubicBezTo>
                    <a:cubicBezTo>
                      <a:pt x="1597" y="124736"/>
                      <a:pt x="1515" y="125117"/>
                      <a:pt x="1448" y="125501"/>
                    </a:cubicBezTo>
                    <a:cubicBezTo>
                      <a:pt x="1393" y="125819"/>
                      <a:pt x="1348" y="126136"/>
                      <a:pt x="1296" y="126454"/>
                    </a:cubicBezTo>
                    <a:cubicBezTo>
                      <a:pt x="-447" y="136908"/>
                      <a:pt x="-427" y="147561"/>
                      <a:pt x="1327" y="157967"/>
                    </a:cubicBezTo>
                    <a:cubicBezTo>
                      <a:pt x="3363" y="170037"/>
                      <a:pt x="7722" y="181774"/>
                      <a:pt x="14389" y="192472"/>
                    </a:cubicBezTo>
                    <a:cubicBezTo>
                      <a:pt x="14961" y="193389"/>
                      <a:pt x="15550" y="194300"/>
                      <a:pt x="16156" y="195202"/>
                    </a:cubicBezTo>
                    <a:lnTo>
                      <a:pt x="25396" y="208961"/>
                    </a:lnTo>
                    <a:lnTo>
                      <a:pt x="25396" y="208961"/>
                    </a:lnTo>
                    <a:cubicBezTo>
                      <a:pt x="26124" y="210047"/>
                      <a:pt x="26893" y="211093"/>
                      <a:pt x="27686" y="212115"/>
                    </a:cubicBezTo>
                    <a:cubicBezTo>
                      <a:pt x="27972" y="212484"/>
                      <a:pt x="28274" y="212836"/>
                      <a:pt x="28569" y="213197"/>
                    </a:cubicBezTo>
                    <a:cubicBezTo>
                      <a:pt x="29080" y="213824"/>
                      <a:pt x="29596" y="214444"/>
                      <a:pt x="30131" y="215046"/>
                    </a:cubicBezTo>
                    <a:cubicBezTo>
                      <a:pt x="30528" y="215490"/>
                      <a:pt x="30933" y="215924"/>
                      <a:pt x="31342" y="216356"/>
                    </a:cubicBezTo>
                    <a:cubicBezTo>
                      <a:pt x="31780" y="216818"/>
                      <a:pt x="32223" y="217272"/>
                      <a:pt x="32676" y="217718"/>
                    </a:cubicBezTo>
                    <a:cubicBezTo>
                      <a:pt x="33181" y="218215"/>
                      <a:pt x="33687" y="218707"/>
                      <a:pt x="34208" y="219183"/>
                    </a:cubicBezTo>
                    <a:cubicBezTo>
                      <a:pt x="34528" y="219477"/>
                      <a:pt x="34857" y="219759"/>
                      <a:pt x="35182" y="220045"/>
                    </a:cubicBezTo>
                    <a:cubicBezTo>
                      <a:pt x="45358" y="228925"/>
                      <a:pt x="58430" y="233931"/>
                      <a:pt x="72036" y="234126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94" name="Graphic 355">
            <a:extLst>
              <a:ext uri="{FF2B5EF4-FFF2-40B4-BE49-F238E27FC236}">
                <a16:creationId xmlns:a16="http://schemas.microsoft.com/office/drawing/2014/main" id="{B77903D0-6D30-4070-8D6C-700B43EFD2FE}"/>
              </a:ext>
            </a:extLst>
          </p:cNvPr>
          <p:cNvGrpSpPr/>
          <p:nvPr/>
        </p:nvGrpSpPr>
        <p:grpSpPr>
          <a:xfrm>
            <a:off x="1297782" y="1161895"/>
            <a:ext cx="798513" cy="798513"/>
            <a:chOff x="1948984" y="5968046"/>
            <a:chExt cx="798513" cy="798513"/>
          </a:xfrm>
        </p:grpSpPr>
        <p:grpSp>
          <p:nvGrpSpPr>
            <p:cNvPr id="595" name="Graphic 355">
              <a:extLst>
                <a:ext uri="{FF2B5EF4-FFF2-40B4-BE49-F238E27FC236}">
                  <a16:creationId xmlns:a16="http://schemas.microsoft.com/office/drawing/2014/main" id="{1E046A02-F806-4563-95C1-9FC13EC2A3DA}"/>
                </a:ext>
              </a:extLst>
            </p:cNvPr>
            <p:cNvGrpSpPr/>
            <p:nvPr/>
          </p:nvGrpSpPr>
          <p:grpSpPr>
            <a:xfrm>
              <a:off x="1948983" y="6138499"/>
              <a:ext cx="798100" cy="457195"/>
              <a:chOff x="1948983" y="6138499"/>
              <a:chExt cx="798100" cy="457195"/>
            </a:xfrm>
            <a:solidFill>
              <a:schemeClr val="accent1"/>
            </a:solidFill>
          </p:grpSpPr>
          <p:sp>
            <p:nvSpPr>
              <p:cNvPr id="596" name="Freeform: Shape 595">
                <a:extLst>
                  <a:ext uri="{FF2B5EF4-FFF2-40B4-BE49-F238E27FC236}">
                    <a16:creationId xmlns:a16="http://schemas.microsoft.com/office/drawing/2014/main" id="{690F738C-25EB-408C-8869-51B0253D7528}"/>
                  </a:ext>
                </a:extLst>
              </p:cNvPr>
              <p:cNvSpPr/>
              <p:nvPr/>
            </p:nvSpPr>
            <p:spPr>
              <a:xfrm>
                <a:off x="2576673" y="6367096"/>
                <a:ext cx="57" cy="4565"/>
              </a:xfrm>
              <a:custGeom>
                <a:avLst/>
                <a:gdLst>
                  <a:gd name="connsiteX0" fmla="*/ 57 w 57"/>
                  <a:gd name="connsiteY0" fmla="*/ 0 h 4565"/>
                  <a:gd name="connsiteX1" fmla="*/ 0 w 57"/>
                  <a:gd name="connsiteY1" fmla="*/ 4566 h 4565"/>
                  <a:gd name="connsiteX2" fmla="*/ 57 w 57"/>
                  <a:gd name="connsiteY2" fmla="*/ 0 h 4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" h="4565">
                    <a:moveTo>
                      <a:pt x="57" y="0"/>
                    </a:moveTo>
                    <a:cubicBezTo>
                      <a:pt x="57" y="1527"/>
                      <a:pt x="29" y="3046"/>
                      <a:pt x="0" y="4566"/>
                    </a:cubicBezTo>
                    <a:cubicBezTo>
                      <a:pt x="37" y="3050"/>
                      <a:pt x="57" y="1527"/>
                      <a:pt x="57" y="0"/>
                    </a:cubicBezTo>
                    <a:close/>
                  </a:path>
                </a:pathLst>
              </a:custGeom>
              <a:noFill/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7" name="Freeform: Shape 596">
                <a:extLst>
                  <a:ext uri="{FF2B5EF4-FFF2-40B4-BE49-F238E27FC236}">
                    <a16:creationId xmlns:a16="http://schemas.microsoft.com/office/drawing/2014/main" id="{F01E2224-9206-4F73-80C7-317CBC44DDB7}"/>
                  </a:ext>
                </a:extLst>
              </p:cNvPr>
              <p:cNvSpPr/>
              <p:nvPr/>
            </p:nvSpPr>
            <p:spPr>
              <a:xfrm>
                <a:off x="2057238" y="6239489"/>
                <a:ext cx="581912" cy="255376"/>
              </a:xfrm>
              <a:custGeom>
                <a:avLst/>
                <a:gdLst>
                  <a:gd name="connsiteX0" fmla="*/ 581615 w 581912"/>
                  <a:gd name="connsiteY0" fmla="*/ 7255 h 255376"/>
                  <a:gd name="connsiteX1" fmla="*/ 549332 w 581912"/>
                  <a:gd name="connsiteY1" fmla="*/ 0 h 255376"/>
                  <a:gd name="connsiteX2" fmla="*/ 488610 w 581912"/>
                  <a:gd name="connsiteY2" fmla="*/ 6847 h 255376"/>
                  <a:gd name="connsiteX3" fmla="*/ 269584 w 581912"/>
                  <a:gd name="connsiteY3" fmla="*/ 76164 h 255376"/>
                  <a:gd name="connsiteX4" fmla="*/ 65701 w 581912"/>
                  <a:gd name="connsiteY4" fmla="*/ 182031 h 255376"/>
                  <a:gd name="connsiteX5" fmla="*/ 217 w 581912"/>
                  <a:gd name="connsiteY5" fmla="*/ 248085 h 255376"/>
                  <a:gd name="connsiteX6" fmla="*/ 96467 w 581912"/>
                  <a:gd name="connsiteY6" fmla="*/ 247879 h 255376"/>
                  <a:gd name="connsiteX7" fmla="*/ 90991 w 581912"/>
                  <a:gd name="connsiteY7" fmla="*/ 238559 h 255376"/>
                  <a:gd name="connsiteX8" fmla="*/ 90804 w 581912"/>
                  <a:gd name="connsiteY8" fmla="*/ 238224 h 255376"/>
                  <a:gd name="connsiteX9" fmla="*/ 88643 w 581912"/>
                  <a:gd name="connsiteY9" fmla="*/ 234226 h 255376"/>
                  <a:gd name="connsiteX10" fmla="*/ 88277 w 581912"/>
                  <a:gd name="connsiteY10" fmla="*/ 233531 h 255376"/>
                  <a:gd name="connsiteX11" fmla="*/ 86327 w 581912"/>
                  <a:gd name="connsiteY11" fmla="*/ 229723 h 255376"/>
                  <a:gd name="connsiteX12" fmla="*/ 85861 w 581912"/>
                  <a:gd name="connsiteY12" fmla="*/ 228784 h 255376"/>
                  <a:gd name="connsiteX13" fmla="*/ 84073 w 581912"/>
                  <a:gd name="connsiteY13" fmla="*/ 225090 h 255376"/>
                  <a:gd name="connsiteX14" fmla="*/ 83557 w 581912"/>
                  <a:gd name="connsiteY14" fmla="*/ 223985 h 255376"/>
                  <a:gd name="connsiteX15" fmla="*/ 81905 w 581912"/>
                  <a:gd name="connsiteY15" fmla="*/ 220363 h 255376"/>
                  <a:gd name="connsiteX16" fmla="*/ 81368 w 581912"/>
                  <a:gd name="connsiteY16" fmla="*/ 219137 h 255376"/>
                  <a:gd name="connsiteX17" fmla="*/ 79823 w 581912"/>
                  <a:gd name="connsiteY17" fmla="*/ 215538 h 255376"/>
                  <a:gd name="connsiteX18" fmla="*/ 79811 w 581912"/>
                  <a:gd name="connsiteY18" fmla="*/ 215510 h 255376"/>
                  <a:gd name="connsiteX19" fmla="*/ 197295 w 581912"/>
                  <a:gd name="connsiteY19" fmla="*/ 138727 h 255376"/>
                  <a:gd name="connsiteX20" fmla="*/ 280049 w 581912"/>
                  <a:gd name="connsiteY20" fmla="*/ 101440 h 255376"/>
                  <a:gd name="connsiteX21" fmla="*/ 502292 w 581912"/>
                  <a:gd name="connsiteY21" fmla="*/ 40508 h 255376"/>
                  <a:gd name="connsiteX22" fmla="*/ 513430 w 581912"/>
                  <a:gd name="connsiteY22" fmla="*/ 75146 h 255376"/>
                  <a:gd name="connsiteX23" fmla="*/ 581615 w 581912"/>
                  <a:gd name="connsiteY23" fmla="*/ 7255 h 255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81912" h="255376">
                    <a:moveTo>
                      <a:pt x="581615" y="7255"/>
                    </a:moveTo>
                    <a:cubicBezTo>
                      <a:pt x="580512" y="4588"/>
                      <a:pt x="572115" y="0"/>
                      <a:pt x="549332" y="0"/>
                    </a:cubicBezTo>
                    <a:cubicBezTo>
                      <a:pt x="535193" y="0"/>
                      <a:pt x="515523" y="1761"/>
                      <a:pt x="488610" y="6847"/>
                    </a:cubicBezTo>
                    <a:cubicBezTo>
                      <a:pt x="427367" y="18405"/>
                      <a:pt x="349579" y="43024"/>
                      <a:pt x="269584" y="76164"/>
                    </a:cubicBezTo>
                    <a:cubicBezTo>
                      <a:pt x="189588" y="109303"/>
                      <a:pt x="117171" y="146895"/>
                      <a:pt x="65701" y="182031"/>
                    </a:cubicBezTo>
                    <a:cubicBezTo>
                      <a:pt x="6616" y="222350"/>
                      <a:pt x="-1569" y="243758"/>
                      <a:pt x="217" y="248085"/>
                    </a:cubicBezTo>
                    <a:cubicBezTo>
                      <a:pt x="2968" y="254751"/>
                      <a:pt x="31247" y="260544"/>
                      <a:pt x="96467" y="247879"/>
                    </a:cubicBezTo>
                    <a:cubicBezTo>
                      <a:pt x="94570" y="244820"/>
                      <a:pt x="92744" y="241711"/>
                      <a:pt x="90991" y="238559"/>
                    </a:cubicBezTo>
                    <a:cubicBezTo>
                      <a:pt x="90929" y="238447"/>
                      <a:pt x="90866" y="238335"/>
                      <a:pt x="90804" y="238224"/>
                    </a:cubicBezTo>
                    <a:cubicBezTo>
                      <a:pt x="90071" y="236900"/>
                      <a:pt x="89352" y="235566"/>
                      <a:pt x="88643" y="234226"/>
                    </a:cubicBezTo>
                    <a:cubicBezTo>
                      <a:pt x="88521" y="233994"/>
                      <a:pt x="88399" y="233763"/>
                      <a:pt x="88277" y="233531"/>
                    </a:cubicBezTo>
                    <a:cubicBezTo>
                      <a:pt x="87615" y="232269"/>
                      <a:pt x="86966" y="230999"/>
                      <a:pt x="86327" y="229723"/>
                    </a:cubicBezTo>
                    <a:cubicBezTo>
                      <a:pt x="86172" y="229410"/>
                      <a:pt x="86016" y="229097"/>
                      <a:pt x="85861" y="228784"/>
                    </a:cubicBezTo>
                    <a:cubicBezTo>
                      <a:pt x="85254" y="227559"/>
                      <a:pt x="84657" y="226328"/>
                      <a:pt x="84073" y="225090"/>
                    </a:cubicBezTo>
                    <a:cubicBezTo>
                      <a:pt x="83900" y="224723"/>
                      <a:pt x="83729" y="224354"/>
                      <a:pt x="83557" y="223985"/>
                    </a:cubicBezTo>
                    <a:cubicBezTo>
                      <a:pt x="82997" y="222782"/>
                      <a:pt x="82444" y="221577"/>
                      <a:pt x="81905" y="220363"/>
                    </a:cubicBezTo>
                    <a:cubicBezTo>
                      <a:pt x="81724" y="219955"/>
                      <a:pt x="81547" y="219545"/>
                      <a:pt x="81368" y="219137"/>
                    </a:cubicBezTo>
                    <a:cubicBezTo>
                      <a:pt x="80846" y="217942"/>
                      <a:pt x="80327" y="216745"/>
                      <a:pt x="79823" y="215538"/>
                    </a:cubicBezTo>
                    <a:cubicBezTo>
                      <a:pt x="79819" y="215529"/>
                      <a:pt x="79815" y="215519"/>
                      <a:pt x="79811" y="215510"/>
                    </a:cubicBezTo>
                    <a:cubicBezTo>
                      <a:pt x="88570" y="199174"/>
                      <a:pt x="133656" y="170004"/>
                      <a:pt x="197295" y="138727"/>
                    </a:cubicBezTo>
                    <a:cubicBezTo>
                      <a:pt x="222365" y="126405"/>
                      <a:pt x="250311" y="113757"/>
                      <a:pt x="280049" y="101440"/>
                    </a:cubicBezTo>
                    <a:cubicBezTo>
                      <a:pt x="385266" y="57856"/>
                      <a:pt x="477550" y="33045"/>
                      <a:pt x="502292" y="40508"/>
                    </a:cubicBezTo>
                    <a:cubicBezTo>
                      <a:pt x="506883" y="51641"/>
                      <a:pt x="510628" y="63211"/>
                      <a:pt x="513430" y="75146"/>
                    </a:cubicBezTo>
                    <a:cubicBezTo>
                      <a:pt x="568486" y="37978"/>
                      <a:pt x="584368" y="13891"/>
                      <a:pt x="581615" y="7255"/>
                    </a:cubicBezTo>
                    <a:close/>
                  </a:path>
                </a:pathLst>
              </a:custGeom>
              <a:solidFill>
                <a:srgbClr val="B68057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8" name="Freeform: Shape 597">
                <a:extLst>
                  <a:ext uri="{FF2B5EF4-FFF2-40B4-BE49-F238E27FC236}">
                    <a16:creationId xmlns:a16="http://schemas.microsoft.com/office/drawing/2014/main" id="{0B9A625D-DD1A-4728-9756-BC0ED3FCD98D}"/>
                  </a:ext>
                </a:extLst>
              </p:cNvPr>
              <p:cNvSpPr/>
              <p:nvPr/>
            </p:nvSpPr>
            <p:spPr>
              <a:xfrm>
                <a:off x="2392944" y="6142899"/>
                <a:ext cx="4383" cy="920"/>
              </a:xfrm>
              <a:custGeom>
                <a:avLst/>
                <a:gdLst>
                  <a:gd name="connsiteX0" fmla="*/ 0 w 4383"/>
                  <a:gd name="connsiteY0" fmla="*/ 0 h 920"/>
                  <a:gd name="connsiteX1" fmla="*/ 4383 w 4383"/>
                  <a:gd name="connsiteY1" fmla="*/ 921 h 920"/>
                  <a:gd name="connsiteX2" fmla="*/ 0 w 4383"/>
                  <a:gd name="connsiteY2" fmla="*/ 0 h 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3" h="920">
                    <a:moveTo>
                      <a:pt x="0" y="0"/>
                    </a:moveTo>
                    <a:cubicBezTo>
                      <a:pt x="1467" y="292"/>
                      <a:pt x="2927" y="602"/>
                      <a:pt x="4383" y="921"/>
                    </a:cubicBezTo>
                    <a:cubicBezTo>
                      <a:pt x="2927" y="602"/>
                      <a:pt x="1467" y="29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9" name="Freeform: Shape 598">
                <a:extLst>
                  <a:ext uri="{FF2B5EF4-FFF2-40B4-BE49-F238E27FC236}">
                    <a16:creationId xmlns:a16="http://schemas.microsoft.com/office/drawing/2014/main" id="{E8184284-AF8E-4685-8033-F8B4757427F8}"/>
                  </a:ext>
                </a:extLst>
              </p:cNvPr>
              <p:cNvSpPr/>
              <p:nvPr/>
            </p:nvSpPr>
            <p:spPr>
              <a:xfrm>
                <a:off x="2403509" y="6145265"/>
                <a:ext cx="4938" cy="1290"/>
              </a:xfrm>
              <a:custGeom>
                <a:avLst/>
                <a:gdLst>
                  <a:gd name="connsiteX0" fmla="*/ 0 w 4938"/>
                  <a:gd name="connsiteY0" fmla="*/ 0 h 1290"/>
                  <a:gd name="connsiteX1" fmla="*/ 4939 w 4938"/>
                  <a:gd name="connsiteY1" fmla="*/ 1291 h 1290"/>
                  <a:gd name="connsiteX2" fmla="*/ 0 w 4938"/>
                  <a:gd name="connsiteY2" fmla="*/ 0 h 1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38" h="1290">
                    <a:moveTo>
                      <a:pt x="0" y="0"/>
                    </a:moveTo>
                    <a:cubicBezTo>
                      <a:pt x="1653" y="413"/>
                      <a:pt x="3299" y="841"/>
                      <a:pt x="4939" y="1291"/>
                    </a:cubicBezTo>
                    <a:cubicBezTo>
                      <a:pt x="3300" y="843"/>
                      <a:pt x="1654" y="413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0" name="Freeform: Shape 599">
                <a:extLst>
                  <a:ext uri="{FF2B5EF4-FFF2-40B4-BE49-F238E27FC236}">
                    <a16:creationId xmlns:a16="http://schemas.microsoft.com/office/drawing/2014/main" id="{F0B1DF89-CA1A-48AA-952E-7DAFCA72EBE5}"/>
                  </a:ext>
                </a:extLst>
              </p:cNvPr>
              <p:cNvSpPr/>
              <p:nvPr/>
            </p:nvSpPr>
            <p:spPr>
              <a:xfrm>
                <a:off x="2398265" y="6144025"/>
                <a:ext cx="4649" cy="1095"/>
              </a:xfrm>
              <a:custGeom>
                <a:avLst/>
                <a:gdLst>
                  <a:gd name="connsiteX0" fmla="*/ 0 w 4649"/>
                  <a:gd name="connsiteY0" fmla="*/ 0 h 1095"/>
                  <a:gd name="connsiteX1" fmla="*/ 4650 w 4649"/>
                  <a:gd name="connsiteY1" fmla="*/ 1095 h 1095"/>
                  <a:gd name="connsiteX2" fmla="*/ 0 w 4649"/>
                  <a:gd name="connsiteY2" fmla="*/ 0 h 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49" h="1095">
                    <a:moveTo>
                      <a:pt x="0" y="0"/>
                    </a:moveTo>
                    <a:cubicBezTo>
                      <a:pt x="1556" y="349"/>
                      <a:pt x="3107" y="714"/>
                      <a:pt x="4650" y="1095"/>
                    </a:cubicBezTo>
                    <a:cubicBezTo>
                      <a:pt x="3105" y="716"/>
                      <a:pt x="1556" y="348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1" name="Freeform: Shape 600">
                <a:extLst>
                  <a:ext uri="{FF2B5EF4-FFF2-40B4-BE49-F238E27FC236}">
                    <a16:creationId xmlns:a16="http://schemas.microsoft.com/office/drawing/2014/main" id="{70B4AE0C-F674-4166-9753-C0EBBBEF7437}"/>
                  </a:ext>
                </a:extLst>
              </p:cNvPr>
              <p:cNvSpPr/>
              <p:nvPr/>
            </p:nvSpPr>
            <p:spPr>
              <a:xfrm>
                <a:off x="2213233" y="6278676"/>
                <a:ext cx="363496" cy="317018"/>
              </a:xfrm>
              <a:custGeom>
                <a:avLst/>
                <a:gdLst>
                  <a:gd name="connsiteX0" fmla="*/ 363439 w 363496"/>
                  <a:gd name="connsiteY0" fmla="*/ 92986 h 317018"/>
                  <a:gd name="connsiteX1" fmla="*/ 363496 w 363496"/>
                  <a:gd name="connsiteY1" fmla="*/ 88420 h 317018"/>
                  <a:gd name="connsiteX2" fmla="*/ 363441 w 363496"/>
                  <a:gd name="connsiteY2" fmla="*/ 84693 h 317018"/>
                  <a:gd name="connsiteX3" fmla="*/ 363385 w 363496"/>
                  <a:gd name="connsiteY3" fmla="*/ 84727 h 317018"/>
                  <a:gd name="connsiteX4" fmla="*/ 362649 w 363496"/>
                  <a:gd name="connsiteY4" fmla="*/ 70080 h 317018"/>
                  <a:gd name="connsiteX5" fmla="*/ 362719 w 363496"/>
                  <a:gd name="connsiteY5" fmla="*/ 70034 h 317018"/>
                  <a:gd name="connsiteX6" fmla="*/ 357293 w 363496"/>
                  <a:gd name="connsiteY6" fmla="*/ 36053 h 317018"/>
                  <a:gd name="connsiteX7" fmla="*/ 357439 w 363496"/>
                  <a:gd name="connsiteY7" fmla="*/ 35953 h 317018"/>
                  <a:gd name="connsiteX8" fmla="*/ 346301 w 363496"/>
                  <a:gd name="connsiteY8" fmla="*/ 1315 h 317018"/>
                  <a:gd name="connsiteX9" fmla="*/ 124057 w 363496"/>
                  <a:gd name="connsiteY9" fmla="*/ 62247 h 317018"/>
                  <a:gd name="connsiteX10" fmla="*/ 41304 w 363496"/>
                  <a:gd name="connsiteY10" fmla="*/ 99534 h 317018"/>
                  <a:gd name="connsiteX11" fmla="*/ 35838 w 363496"/>
                  <a:gd name="connsiteY11" fmla="*/ 149378 h 317018"/>
                  <a:gd name="connsiteX12" fmla="*/ 107277 w 363496"/>
                  <a:gd name="connsiteY12" fmla="*/ 315298 h 317018"/>
                  <a:gd name="connsiteX13" fmla="*/ 57 w 363496"/>
                  <a:gd name="connsiteY13" fmla="*/ 272959 h 317018"/>
                  <a:gd name="connsiteX14" fmla="*/ 0 w 363496"/>
                  <a:gd name="connsiteY14" fmla="*/ 272973 h 317018"/>
                  <a:gd name="connsiteX15" fmla="*/ 134898 w 363496"/>
                  <a:gd name="connsiteY15" fmla="*/ 317019 h 317018"/>
                  <a:gd name="connsiteX16" fmla="*/ 360815 w 363496"/>
                  <a:gd name="connsiteY16" fmla="*/ 123526 h 317018"/>
                  <a:gd name="connsiteX17" fmla="*/ 360496 w 363496"/>
                  <a:gd name="connsiteY17" fmla="*/ 123720 h 317018"/>
                  <a:gd name="connsiteX18" fmla="*/ 363439 w 363496"/>
                  <a:gd name="connsiteY18" fmla="*/ 92986 h 317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3496" h="317018">
                    <a:moveTo>
                      <a:pt x="363439" y="92986"/>
                    </a:moveTo>
                    <a:cubicBezTo>
                      <a:pt x="363469" y="91466"/>
                      <a:pt x="363496" y="89946"/>
                      <a:pt x="363496" y="88420"/>
                    </a:cubicBezTo>
                    <a:cubicBezTo>
                      <a:pt x="363496" y="87172"/>
                      <a:pt x="363462" y="85936"/>
                      <a:pt x="363441" y="84693"/>
                    </a:cubicBezTo>
                    <a:cubicBezTo>
                      <a:pt x="363422" y="84705"/>
                      <a:pt x="363404" y="84716"/>
                      <a:pt x="363385" y="84727"/>
                    </a:cubicBezTo>
                    <a:cubicBezTo>
                      <a:pt x="363304" y="79800"/>
                      <a:pt x="363049" y="74920"/>
                      <a:pt x="362649" y="70080"/>
                    </a:cubicBezTo>
                    <a:cubicBezTo>
                      <a:pt x="362673" y="70064"/>
                      <a:pt x="362695" y="70049"/>
                      <a:pt x="362719" y="70034"/>
                    </a:cubicBezTo>
                    <a:cubicBezTo>
                      <a:pt x="361760" y="58437"/>
                      <a:pt x="359928" y="47091"/>
                      <a:pt x="357293" y="36053"/>
                    </a:cubicBezTo>
                    <a:cubicBezTo>
                      <a:pt x="357342" y="36020"/>
                      <a:pt x="357389" y="35986"/>
                      <a:pt x="357439" y="35953"/>
                    </a:cubicBezTo>
                    <a:cubicBezTo>
                      <a:pt x="354635" y="24018"/>
                      <a:pt x="350892" y="12447"/>
                      <a:pt x="346301" y="1315"/>
                    </a:cubicBezTo>
                    <a:cubicBezTo>
                      <a:pt x="321558" y="-6146"/>
                      <a:pt x="229275" y="18665"/>
                      <a:pt x="124057" y="62247"/>
                    </a:cubicBezTo>
                    <a:cubicBezTo>
                      <a:pt x="94320" y="74564"/>
                      <a:pt x="66373" y="87212"/>
                      <a:pt x="41304" y="99534"/>
                    </a:cubicBezTo>
                    <a:cubicBezTo>
                      <a:pt x="37735" y="115581"/>
                      <a:pt x="35838" y="132257"/>
                      <a:pt x="35838" y="149378"/>
                    </a:cubicBezTo>
                    <a:cubicBezTo>
                      <a:pt x="35838" y="214733"/>
                      <a:pt x="63308" y="273635"/>
                      <a:pt x="107277" y="315298"/>
                    </a:cubicBezTo>
                    <a:cubicBezTo>
                      <a:pt x="67489" y="310502"/>
                      <a:pt x="30853" y="295483"/>
                      <a:pt x="57" y="272959"/>
                    </a:cubicBezTo>
                    <a:cubicBezTo>
                      <a:pt x="38" y="272964"/>
                      <a:pt x="19" y="272969"/>
                      <a:pt x="0" y="272973"/>
                    </a:cubicBezTo>
                    <a:cubicBezTo>
                      <a:pt x="37813" y="300659"/>
                      <a:pt x="84441" y="317019"/>
                      <a:pt x="134898" y="317019"/>
                    </a:cubicBezTo>
                    <a:cubicBezTo>
                      <a:pt x="249211" y="317019"/>
                      <a:pt x="343924" y="233111"/>
                      <a:pt x="360815" y="123526"/>
                    </a:cubicBezTo>
                    <a:cubicBezTo>
                      <a:pt x="360709" y="123591"/>
                      <a:pt x="360604" y="123656"/>
                      <a:pt x="360496" y="123720"/>
                    </a:cubicBezTo>
                    <a:cubicBezTo>
                      <a:pt x="362061" y="113650"/>
                      <a:pt x="363181" y="103430"/>
                      <a:pt x="363439" y="92986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2" name="Freeform: Shape 601">
                <a:extLst>
                  <a:ext uri="{FF2B5EF4-FFF2-40B4-BE49-F238E27FC236}">
                    <a16:creationId xmlns:a16="http://schemas.microsoft.com/office/drawing/2014/main" id="{C9DBF3BB-0E83-4827-9BB7-B3333A4BF5E2}"/>
                  </a:ext>
                </a:extLst>
              </p:cNvPr>
              <p:cNvSpPr/>
              <p:nvPr/>
            </p:nvSpPr>
            <p:spPr>
              <a:xfrm>
                <a:off x="2408671" y="6146616"/>
                <a:ext cx="74279" cy="35887"/>
              </a:xfrm>
              <a:custGeom>
                <a:avLst/>
                <a:gdLst>
                  <a:gd name="connsiteX0" fmla="*/ 74279 w 74279"/>
                  <a:gd name="connsiteY0" fmla="*/ 35870 h 35887"/>
                  <a:gd name="connsiteX1" fmla="*/ 0 w 74279"/>
                  <a:gd name="connsiteY1" fmla="*/ 0 h 35887"/>
                  <a:gd name="connsiteX2" fmla="*/ 74206 w 74279"/>
                  <a:gd name="connsiteY2" fmla="*/ 35887 h 35887"/>
                  <a:gd name="connsiteX3" fmla="*/ 74279 w 74279"/>
                  <a:gd name="connsiteY3" fmla="*/ 35870 h 35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4279" h="35887">
                    <a:moveTo>
                      <a:pt x="74279" y="35870"/>
                    </a:moveTo>
                    <a:cubicBezTo>
                      <a:pt x="52194" y="19714"/>
                      <a:pt x="27103" y="7426"/>
                      <a:pt x="0" y="0"/>
                    </a:cubicBezTo>
                    <a:cubicBezTo>
                      <a:pt x="27078" y="7433"/>
                      <a:pt x="52137" y="19737"/>
                      <a:pt x="74206" y="35887"/>
                    </a:cubicBezTo>
                    <a:cubicBezTo>
                      <a:pt x="74230" y="35881"/>
                      <a:pt x="74254" y="35874"/>
                      <a:pt x="74279" y="3587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3" name="Freeform: Shape 602">
                <a:extLst>
                  <a:ext uri="{FF2B5EF4-FFF2-40B4-BE49-F238E27FC236}">
                    <a16:creationId xmlns:a16="http://schemas.microsoft.com/office/drawing/2014/main" id="{2BA50711-7CD2-4A06-A5D9-0FE86060A5AF}"/>
                  </a:ext>
                </a:extLst>
              </p:cNvPr>
              <p:cNvSpPr/>
              <p:nvPr/>
            </p:nvSpPr>
            <p:spPr>
              <a:xfrm>
                <a:off x="2382100" y="6141012"/>
                <a:ext cx="3852" cy="615"/>
              </a:xfrm>
              <a:custGeom>
                <a:avLst/>
                <a:gdLst>
                  <a:gd name="connsiteX0" fmla="*/ 0 w 3852"/>
                  <a:gd name="connsiteY0" fmla="*/ 0 h 615"/>
                  <a:gd name="connsiteX1" fmla="*/ 3853 w 3852"/>
                  <a:gd name="connsiteY1" fmla="*/ 616 h 615"/>
                  <a:gd name="connsiteX2" fmla="*/ 0 w 3852"/>
                  <a:gd name="connsiteY2" fmla="*/ 0 h 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52" h="615">
                    <a:moveTo>
                      <a:pt x="0" y="0"/>
                    </a:moveTo>
                    <a:cubicBezTo>
                      <a:pt x="1289" y="192"/>
                      <a:pt x="2570" y="403"/>
                      <a:pt x="3853" y="616"/>
                    </a:cubicBezTo>
                    <a:cubicBezTo>
                      <a:pt x="2570" y="403"/>
                      <a:pt x="1289" y="19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4" name="Freeform: Shape 603">
                <a:extLst>
                  <a:ext uri="{FF2B5EF4-FFF2-40B4-BE49-F238E27FC236}">
                    <a16:creationId xmlns:a16="http://schemas.microsoft.com/office/drawing/2014/main" id="{5B4E6A9E-A2FD-41C8-9CCD-559A8E07BE72}"/>
                  </a:ext>
                </a:extLst>
              </p:cNvPr>
              <p:cNvSpPr/>
              <p:nvPr/>
            </p:nvSpPr>
            <p:spPr>
              <a:xfrm>
                <a:off x="2376577" y="6140256"/>
                <a:ext cx="3613" cy="488"/>
              </a:xfrm>
              <a:custGeom>
                <a:avLst/>
                <a:gdLst>
                  <a:gd name="connsiteX0" fmla="*/ 0 w 3613"/>
                  <a:gd name="connsiteY0" fmla="*/ 0 h 488"/>
                  <a:gd name="connsiteX1" fmla="*/ 3613 w 3613"/>
                  <a:gd name="connsiteY1" fmla="*/ 489 h 488"/>
                  <a:gd name="connsiteX2" fmla="*/ 0 w 3613"/>
                  <a:gd name="connsiteY2" fmla="*/ 0 h 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3" h="488">
                    <a:moveTo>
                      <a:pt x="0" y="0"/>
                    </a:moveTo>
                    <a:cubicBezTo>
                      <a:pt x="1208" y="149"/>
                      <a:pt x="2411" y="319"/>
                      <a:pt x="3613" y="489"/>
                    </a:cubicBezTo>
                    <a:cubicBezTo>
                      <a:pt x="2411" y="319"/>
                      <a:pt x="1210" y="14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5" name="Freeform: Shape 604">
                <a:extLst>
                  <a:ext uri="{FF2B5EF4-FFF2-40B4-BE49-F238E27FC236}">
                    <a16:creationId xmlns:a16="http://schemas.microsoft.com/office/drawing/2014/main" id="{34510CEA-E6E3-4141-8CE7-AC7FC9C6FAAE}"/>
                  </a:ext>
                </a:extLst>
              </p:cNvPr>
              <p:cNvSpPr/>
              <p:nvPr/>
            </p:nvSpPr>
            <p:spPr>
              <a:xfrm>
                <a:off x="2371000" y="6139631"/>
                <a:ext cx="3349" cy="369"/>
              </a:xfrm>
              <a:custGeom>
                <a:avLst/>
                <a:gdLst>
                  <a:gd name="connsiteX0" fmla="*/ 0 w 3349"/>
                  <a:gd name="connsiteY0" fmla="*/ 0 h 369"/>
                  <a:gd name="connsiteX1" fmla="*/ 3350 w 3349"/>
                  <a:gd name="connsiteY1" fmla="*/ 370 h 369"/>
                  <a:gd name="connsiteX2" fmla="*/ 0 w 3349"/>
                  <a:gd name="connsiteY2" fmla="*/ 0 h 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49" h="369">
                    <a:moveTo>
                      <a:pt x="0" y="0"/>
                    </a:moveTo>
                    <a:cubicBezTo>
                      <a:pt x="1121" y="111"/>
                      <a:pt x="2234" y="243"/>
                      <a:pt x="3350" y="370"/>
                    </a:cubicBezTo>
                    <a:cubicBezTo>
                      <a:pt x="2234" y="243"/>
                      <a:pt x="1119" y="11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6" name="Freeform: Shape 605">
                <a:extLst>
                  <a:ext uri="{FF2B5EF4-FFF2-40B4-BE49-F238E27FC236}">
                    <a16:creationId xmlns:a16="http://schemas.microsoft.com/office/drawing/2014/main" id="{588E59B2-7199-4BA4-BA66-590E85FB80F5}"/>
                  </a:ext>
                </a:extLst>
              </p:cNvPr>
              <p:cNvSpPr/>
              <p:nvPr/>
            </p:nvSpPr>
            <p:spPr>
              <a:xfrm>
                <a:off x="2365358" y="6139138"/>
                <a:ext cx="3070" cy="263"/>
              </a:xfrm>
              <a:custGeom>
                <a:avLst/>
                <a:gdLst>
                  <a:gd name="connsiteX0" fmla="*/ 0 w 3070"/>
                  <a:gd name="connsiteY0" fmla="*/ 0 h 263"/>
                  <a:gd name="connsiteX1" fmla="*/ 3070 w 3070"/>
                  <a:gd name="connsiteY1" fmla="*/ 264 h 263"/>
                  <a:gd name="connsiteX2" fmla="*/ 0 w 3070"/>
                  <a:gd name="connsiteY2" fmla="*/ 0 h 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70" h="263">
                    <a:moveTo>
                      <a:pt x="0" y="0"/>
                    </a:moveTo>
                    <a:cubicBezTo>
                      <a:pt x="1026" y="76"/>
                      <a:pt x="2046" y="173"/>
                      <a:pt x="3070" y="264"/>
                    </a:cubicBezTo>
                    <a:cubicBezTo>
                      <a:pt x="2046" y="175"/>
                      <a:pt x="1026" y="78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7" name="Freeform: Shape 606">
                <a:extLst>
                  <a:ext uri="{FF2B5EF4-FFF2-40B4-BE49-F238E27FC236}">
                    <a16:creationId xmlns:a16="http://schemas.microsoft.com/office/drawing/2014/main" id="{36D4CDE6-B717-4EDA-A2ED-093B188E9730}"/>
                  </a:ext>
                </a:extLst>
              </p:cNvPr>
              <p:cNvSpPr/>
              <p:nvPr/>
            </p:nvSpPr>
            <p:spPr>
              <a:xfrm>
                <a:off x="2353923" y="6138569"/>
                <a:ext cx="2138" cy="79"/>
              </a:xfrm>
              <a:custGeom>
                <a:avLst/>
                <a:gdLst>
                  <a:gd name="connsiteX0" fmla="*/ 0 w 2138"/>
                  <a:gd name="connsiteY0" fmla="*/ 0 h 79"/>
                  <a:gd name="connsiteX1" fmla="*/ 2138 w 2138"/>
                  <a:gd name="connsiteY1" fmla="*/ 79 h 79"/>
                  <a:gd name="connsiteX2" fmla="*/ 0 w 2138"/>
                  <a:gd name="connsiteY2" fmla="*/ 0 h 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38" h="79">
                    <a:moveTo>
                      <a:pt x="0" y="0"/>
                    </a:moveTo>
                    <a:cubicBezTo>
                      <a:pt x="714" y="17"/>
                      <a:pt x="1426" y="54"/>
                      <a:pt x="2138" y="79"/>
                    </a:cubicBezTo>
                    <a:cubicBezTo>
                      <a:pt x="1426" y="54"/>
                      <a:pt x="714" y="1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8" name="Freeform: Shape 607">
                <a:extLst>
                  <a:ext uri="{FF2B5EF4-FFF2-40B4-BE49-F238E27FC236}">
                    <a16:creationId xmlns:a16="http://schemas.microsoft.com/office/drawing/2014/main" id="{37120E0D-0069-4F54-9FC6-8066B51E6CCD}"/>
                  </a:ext>
                </a:extLst>
              </p:cNvPr>
              <p:cNvSpPr/>
              <p:nvPr/>
            </p:nvSpPr>
            <p:spPr>
              <a:xfrm>
                <a:off x="2359668" y="6138784"/>
                <a:ext cx="2719" cy="166"/>
              </a:xfrm>
              <a:custGeom>
                <a:avLst/>
                <a:gdLst>
                  <a:gd name="connsiteX0" fmla="*/ 0 w 2719"/>
                  <a:gd name="connsiteY0" fmla="*/ 0 h 166"/>
                  <a:gd name="connsiteX1" fmla="*/ 2719 w 2719"/>
                  <a:gd name="connsiteY1" fmla="*/ 167 h 166"/>
                  <a:gd name="connsiteX2" fmla="*/ 0 w 2719"/>
                  <a:gd name="connsiteY2" fmla="*/ 0 h 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9" h="166">
                    <a:moveTo>
                      <a:pt x="0" y="0"/>
                    </a:moveTo>
                    <a:cubicBezTo>
                      <a:pt x="910" y="46"/>
                      <a:pt x="1813" y="111"/>
                      <a:pt x="2719" y="167"/>
                    </a:cubicBezTo>
                    <a:cubicBezTo>
                      <a:pt x="1813" y="111"/>
                      <a:pt x="908" y="4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9" name="Freeform: Shape 608">
                <a:extLst>
                  <a:ext uri="{FF2B5EF4-FFF2-40B4-BE49-F238E27FC236}">
                    <a16:creationId xmlns:a16="http://schemas.microsoft.com/office/drawing/2014/main" id="{7E6F69AE-8CDF-4A25-9E24-9C909B65290E}"/>
                  </a:ext>
                </a:extLst>
              </p:cNvPr>
              <p:cNvSpPr/>
              <p:nvPr/>
            </p:nvSpPr>
            <p:spPr>
              <a:xfrm>
                <a:off x="2387561" y="6141894"/>
                <a:ext cx="4114" cy="760"/>
              </a:xfrm>
              <a:custGeom>
                <a:avLst/>
                <a:gdLst>
                  <a:gd name="connsiteX0" fmla="*/ 0 w 4114"/>
                  <a:gd name="connsiteY0" fmla="*/ 0 h 760"/>
                  <a:gd name="connsiteX1" fmla="*/ 4115 w 4114"/>
                  <a:gd name="connsiteY1" fmla="*/ 760 h 760"/>
                  <a:gd name="connsiteX2" fmla="*/ 0 w 4114"/>
                  <a:gd name="connsiteY2" fmla="*/ 0 h 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14" h="760">
                    <a:moveTo>
                      <a:pt x="0" y="0"/>
                    </a:moveTo>
                    <a:cubicBezTo>
                      <a:pt x="1376" y="240"/>
                      <a:pt x="2746" y="497"/>
                      <a:pt x="4115" y="760"/>
                    </a:cubicBezTo>
                    <a:cubicBezTo>
                      <a:pt x="2746" y="498"/>
                      <a:pt x="1376" y="24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0" name="Freeform: Shape 609">
                <a:extLst>
                  <a:ext uri="{FF2B5EF4-FFF2-40B4-BE49-F238E27FC236}">
                    <a16:creationId xmlns:a16="http://schemas.microsoft.com/office/drawing/2014/main" id="{62FE0730-DDA8-4B0D-85E8-53AECA8BE64B}"/>
                  </a:ext>
                </a:extLst>
              </p:cNvPr>
              <p:cNvSpPr/>
              <p:nvPr/>
            </p:nvSpPr>
            <p:spPr>
              <a:xfrm>
                <a:off x="2148229" y="6478044"/>
                <a:ext cx="5486" cy="9320"/>
              </a:xfrm>
              <a:custGeom>
                <a:avLst/>
                <a:gdLst>
                  <a:gd name="connsiteX0" fmla="*/ 5486 w 5486"/>
                  <a:gd name="connsiteY0" fmla="*/ 9319 h 9320"/>
                  <a:gd name="connsiteX1" fmla="*/ 0 w 5486"/>
                  <a:gd name="connsiteY1" fmla="*/ 0 h 9320"/>
                  <a:gd name="connsiteX2" fmla="*/ 5475 w 5486"/>
                  <a:gd name="connsiteY2" fmla="*/ 9320 h 9320"/>
                  <a:gd name="connsiteX3" fmla="*/ 5486 w 5486"/>
                  <a:gd name="connsiteY3" fmla="*/ 9319 h 9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86" h="9320">
                    <a:moveTo>
                      <a:pt x="5486" y="9319"/>
                    </a:moveTo>
                    <a:cubicBezTo>
                      <a:pt x="3588" y="6260"/>
                      <a:pt x="1756" y="3154"/>
                      <a:pt x="0" y="0"/>
                    </a:cubicBezTo>
                    <a:cubicBezTo>
                      <a:pt x="1754" y="3154"/>
                      <a:pt x="3580" y="6261"/>
                      <a:pt x="5475" y="9320"/>
                    </a:cubicBezTo>
                    <a:cubicBezTo>
                      <a:pt x="5480" y="9320"/>
                      <a:pt x="5483" y="9320"/>
                      <a:pt x="5486" y="9319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1" name="Freeform: Shape 610">
                <a:extLst>
                  <a:ext uri="{FF2B5EF4-FFF2-40B4-BE49-F238E27FC236}">
                    <a16:creationId xmlns:a16="http://schemas.microsoft.com/office/drawing/2014/main" id="{9ADED8A8-8515-4CB4-8458-2F47C6D00D1F}"/>
                  </a:ext>
                </a:extLst>
              </p:cNvPr>
              <p:cNvSpPr/>
              <p:nvPr/>
            </p:nvSpPr>
            <p:spPr>
              <a:xfrm>
                <a:off x="2139144" y="6459849"/>
                <a:ext cx="1652" cy="3622"/>
              </a:xfrm>
              <a:custGeom>
                <a:avLst/>
                <a:gdLst>
                  <a:gd name="connsiteX0" fmla="*/ 0 w 1652"/>
                  <a:gd name="connsiteY0" fmla="*/ 0 h 3622"/>
                  <a:gd name="connsiteX1" fmla="*/ 1653 w 1652"/>
                  <a:gd name="connsiteY1" fmla="*/ 3623 h 3622"/>
                  <a:gd name="connsiteX2" fmla="*/ 0 w 1652"/>
                  <a:gd name="connsiteY2" fmla="*/ 0 h 3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2" h="3622">
                    <a:moveTo>
                      <a:pt x="0" y="0"/>
                    </a:moveTo>
                    <a:cubicBezTo>
                      <a:pt x="540" y="1214"/>
                      <a:pt x="1092" y="2419"/>
                      <a:pt x="1653" y="3623"/>
                    </a:cubicBezTo>
                    <a:cubicBezTo>
                      <a:pt x="1092" y="2421"/>
                      <a:pt x="540" y="121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2" name="Freeform: Shape 611">
                <a:extLst>
                  <a:ext uri="{FF2B5EF4-FFF2-40B4-BE49-F238E27FC236}">
                    <a16:creationId xmlns:a16="http://schemas.microsoft.com/office/drawing/2014/main" id="{0259804B-78A0-403C-9092-A2FAB2A375D1}"/>
                  </a:ext>
                </a:extLst>
              </p:cNvPr>
              <p:cNvSpPr/>
              <p:nvPr/>
            </p:nvSpPr>
            <p:spPr>
              <a:xfrm>
                <a:off x="2143567" y="6469208"/>
                <a:ext cx="1949" cy="3808"/>
              </a:xfrm>
              <a:custGeom>
                <a:avLst/>
                <a:gdLst>
                  <a:gd name="connsiteX0" fmla="*/ 0 w 1949"/>
                  <a:gd name="connsiteY0" fmla="*/ 0 h 3808"/>
                  <a:gd name="connsiteX1" fmla="*/ 1949 w 1949"/>
                  <a:gd name="connsiteY1" fmla="*/ 3808 h 3808"/>
                  <a:gd name="connsiteX2" fmla="*/ 0 w 1949"/>
                  <a:gd name="connsiteY2" fmla="*/ 0 h 3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49" h="3808">
                    <a:moveTo>
                      <a:pt x="0" y="0"/>
                    </a:moveTo>
                    <a:cubicBezTo>
                      <a:pt x="638" y="1276"/>
                      <a:pt x="1287" y="2545"/>
                      <a:pt x="1949" y="3808"/>
                    </a:cubicBezTo>
                    <a:cubicBezTo>
                      <a:pt x="1287" y="2546"/>
                      <a:pt x="638" y="127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3" name="Freeform: Shape 612">
                <a:extLst>
                  <a:ext uri="{FF2B5EF4-FFF2-40B4-BE49-F238E27FC236}">
                    <a16:creationId xmlns:a16="http://schemas.microsoft.com/office/drawing/2014/main" id="{EE70C433-56AC-4730-8439-98742F3AFE56}"/>
                  </a:ext>
                </a:extLst>
              </p:cNvPr>
              <p:cNvSpPr/>
              <p:nvPr/>
            </p:nvSpPr>
            <p:spPr>
              <a:xfrm>
                <a:off x="2145881" y="6473712"/>
                <a:ext cx="2160" cy="3997"/>
              </a:xfrm>
              <a:custGeom>
                <a:avLst/>
                <a:gdLst>
                  <a:gd name="connsiteX0" fmla="*/ 0 w 2160"/>
                  <a:gd name="connsiteY0" fmla="*/ 0 h 3997"/>
                  <a:gd name="connsiteX1" fmla="*/ 2161 w 2160"/>
                  <a:gd name="connsiteY1" fmla="*/ 3997 h 3997"/>
                  <a:gd name="connsiteX2" fmla="*/ 0 w 2160"/>
                  <a:gd name="connsiteY2" fmla="*/ 0 h 3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0" h="3997">
                    <a:moveTo>
                      <a:pt x="0" y="0"/>
                    </a:moveTo>
                    <a:cubicBezTo>
                      <a:pt x="708" y="1340"/>
                      <a:pt x="1427" y="2673"/>
                      <a:pt x="2161" y="3997"/>
                    </a:cubicBezTo>
                    <a:cubicBezTo>
                      <a:pt x="1427" y="2673"/>
                      <a:pt x="710" y="134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4" name="Freeform: Shape 613">
                <a:extLst>
                  <a:ext uri="{FF2B5EF4-FFF2-40B4-BE49-F238E27FC236}">
                    <a16:creationId xmlns:a16="http://schemas.microsoft.com/office/drawing/2014/main" id="{CC1B0DCB-B229-47ED-8D11-C3CF1B8933DC}"/>
                  </a:ext>
                </a:extLst>
              </p:cNvPr>
              <p:cNvSpPr/>
              <p:nvPr/>
            </p:nvSpPr>
            <p:spPr>
              <a:xfrm>
                <a:off x="2141312" y="6464576"/>
                <a:ext cx="1787" cy="3694"/>
              </a:xfrm>
              <a:custGeom>
                <a:avLst/>
                <a:gdLst>
                  <a:gd name="connsiteX0" fmla="*/ 0 w 1787"/>
                  <a:gd name="connsiteY0" fmla="*/ 0 h 3694"/>
                  <a:gd name="connsiteX1" fmla="*/ 1788 w 1787"/>
                  <a:gd name="connsiteY1" fmla="*/ 3694 h 3694"/>
                  <a:gd name="connsiteX2" fmla="*/ 0 w 1787"/>
                  <a:gd name="connsiteY2" fmla="*/ 0 h 3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7" h="3694">
                    <a:moveTo>
                      <a:pt x="0" y="0"/>
                    </a:moveTo>
                    <a:cubicBezTo>
                      <a:pt x="584" y="1238"/>
                      <a:pt x="1181" y="2469"/>
                      <a:pt x="1788" y="3694"/>
                    </a:cubicBezTo>
                    <a:cubicBezTo>
                      <a:pt x="1181" y="2469"/>
                      <a:pt x="586" y="123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5" name="Freeform: Shape 614">
                <a:extLst>
                  <a:ext uri="{FF2B5EF4-FFF2-40B4-BE49-F238E27FC236}">
                    <a16:creationId xmlns:a16="http://schemas.microsoft.com/office/drawing/2014/main" id="{D523B6DD-1E06-4059-95B6-C165AF387082}"/>
                  </a:ext>
                </a:extLst>
              </p:cNvPr>
              <p:cNvSpPr/>
              <p:nvPr/>
            </p:nvSpPr>
            <p:spPr>
              <a:xfrm>
                <a:off x="2137064" y="6455024"/>
                <a:ext cx="1544" cy="3598"/>
              </a:xfrm>
              <a:custGeom>
                <a:avLst/>
                <a:gdLst>
                  <a:gd name="connsiteX0" fmla="*/ 0 w 1544"/>
                  <a:gd name="connsiteY0" fmla="*/ 0 h 3598"/>
                  <a:gd name="connsiteX1" fmla="*/ 1545 w 1544"/>
                  <a:gd name="connsiteY1" fmla="*/ 3599 h 3598"/>
                  <a:gd name="connsiteX2" fmla="*/ 0 w 1544"/>
                  <a:gd name="connsiteY2" fmla="*/ 0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4" h="3598">
                    <a:moveTo>
                      <a:pt x="0" y="0"/>
                    </a:moveTo>
                    <a:cubicBezTo>
                      <a:pt x="503" y="1207"/>
                      <a:pt x="1021" y="2403"/>
                      <a:pt x="1545" y="3599"/>
                    </a:cubicBezTo>
                    <a:cubicBezTo>
                      <a:pt x="1021" y="2403"/>
                      <a:pt x="503" y="120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6" name="Freeform: Shape 615">
                <a:extLst>
                  <a:ext uri="{FF2B5EF4-FFF2-40B4-BE49-F238E27FC236}">
                    <a16:creationId xmlns:a16="http://schemas.microsoft.com/office/drawing/2014/main" id="{FB4CAE66-C2DB-4ED7-A560-C2D8F9D2AF5E}"/>
                  </a:ext>
                </a:extLst>
              </p:cNvPr>
              <p:cNvSpPr/>
              <p:nvPr/>
            </p:nvSpPr>
            <p:spPr>
              <a:xfrm>
                <a:off x="2137052" y="6378211"/>
                <a:ext cx="183461" cy="215760"/>
              </a:xfrm>
              <a:custGeom>
                <a:avLst/>
                <a:gdLst>
                  <a:gd name="connsiteX0" fmla="*/ 112019 w 183461"/>
                  <a:gd name="connsiteY0" fmla="*/ 49844 h 215760"/>
                  <a:gd name="connsiteX1" fmla="*/ 117485 w 183461"/>
                  <a:gd name="connsiteY1" fmla="*/ 0 h 215760"/>
                  <a:gd name="connsiteX2" fmla="*/ 0 w 183461"/>
                  <a:gd name="connsiteY2" fmla="*/ 76783 h 215760"/>
                  <a:gd name="connsiteX3" fmla="*/ 13 w 183461"/>
                  <a:gd name="connsiteY3" fmla="*/ 76811 h 215760"/>
                  <a:gd name="connsiteX4" fmla="*/ 1557 w 183461"/>
                  <a:gd name="connsiteY4" fmla="*/ 80410 h 215760"/>
                  <a:gd name="connsiteX5" fmla="*/ 2094 w 183461"/>
                  <a:gd name="connsiteY5" fmla="*/ 81636 h 215760"/>
                  <a:gd name="connsiteX6" fmla="*/ 3747 w 183461"/>
                  <a:gd name="connsiteY6" fmla="*/ 85258 h 215760"/>
                  <a:gd name="connsiteX7" fmla="*/ 4262 w 183461"/>
                  <a:gd name="connsiteY7" fmla="*/ 86363 h 215760"/>
                  <a:gd name="connsiteX8" fmla="*/ 6050 w 183461"/>
                  <a:gd name="connsiteY8" fmla="*/ 90057 h 215760"/>
                  <a:gd name="connsiteX9" fmla="*/ 6517 w 183461"/>
                  <a:gd name="connsiteY9" fmla="*/ 90996 h 215760"/>
                  <a:gd name="connsiteX10" fmla="*/ 8466 w 183461"/>
                  <a:gd name="connsiteY10" fmla="*/ 94804 h 215760"/>
                  <a:gd name="connsiteX11" fmla="*/ 8833 w 183461"/>
                  <a:gd name="connsiteY11" fmla="*/ 95499 h 215760"/>
                  <a:gd name="connsiteX12" fmla="*/ 10993 w 183461"/>
                  <a:gd name="connsiteY12" fmla="*/ 99497 h 215760"/>
                  <a:gd name="connsiteX13" fmla="*/ 11181 w 183461"/>
                  <a:gd name="connsiteY13" fmla="*/ 99832 h 215760"/>
                  <a:gd name="connsiteX14" fmla="*/ 16667 w 183461"/>
                  <a:gd name="connsiteY14" fmla="*/ 109150 h 215760"/>
                  <a:gd name="connsiteX15" fmla="*/ 16910 w 183461"/>
                  <a:gd name="connsiteY15" fmla="*/ 109104 h 215760"/>
                  <a:gd name="connsiteX16" fmla="*/ 36919 w 183461"/>
                  <a:gd name="connsiteY16" fmla="*/ 136573 h 215760"/>
                  <a:gd name="connsiteX17" fmla="*/ 37200 w 183461"/>
                  <a:gd name="connsiteY17" fmla="*/ 136514 h 215760"/>
                  <a:gd name="connsiteX18" fmla="*/ 46844 w 183461"/>
                  <a:gd name="connsiteY18" fmla="*/ 147304 h 215760"/>
                  <a:gd name="connsiteX19" fmla="*/ 46657 w 183461"/>
                  <a:gd name="connsiteY19" fmla="*/ 147344 h 215760"/>
                  <a:gd name="connsiteX20" fmla="*/ 76424 w 183461"/>
                  <a:gd name="connsiteY20" fmla="*/ 173377 h 215760"/>
                  <a:gd name="connsiteX21" fmla="*/ 76241 w 183461"/>
                  <a:gd name="connsiteY21" fmla="*/ 173422 h 215760"/>
                  <a:gd name="connsiteX22" fmla="*/ 183461 w 183461"/>
                  <a:gd name="connsiteY22" fmla="*/ 215760 h 215760"/>
                  <a:gd name="connsiteX23" fmla="*/ 112019 w 183461"/>
                  <a:gd name="connsiteY23" fmla="*/ 49844 h 215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83461" h="215760">
                    <a:moveTo>
                      <a:pt x="112019" y="49844"/>
                    </a:moveTo>
                    <a:cubicBezTo>
                      <a:pt x="112019" y="32723"/>
                      <a:pt x="113916" y="16046"/>
                      <a:pt x="117485" y="0"/>
                    </a:cubicBezTo>
                    <a:cubicBezTo>
                      <a:pt x="53845" y="31277"/>
                      <a:pt x="8760" y="60449"/>
                      <a:pt x="0" y="76783"/>
                    </a:cubicBezTo>
                    <a:cubicBezTo>
                      <a:pt x="5" y="76792"/>
                      <a:pt x="8" y="76802"/>
                      <a:pt x="13" y="76811"/>
                    </a:cubicBezTo>
                    <a:cubicBezTo>
                      <a:pt x="516" y="78018"/>
                      <a:pt x="1033" y="79215"/>
                      <a:pt x="1557" y="80410"/>
                    </a:cubicBezTo>
                    <a:cubicBezTo>
                      <a:pt x="1737" y="80818"/>
                      <a:pt x="1913" y="81229"/>
                      <a:pt x="2094" y="81636"/>
                    </a:cubicBezTo>
                    <a:cubicBezTo>
                      <a:pt x="2634" y="82850"/>
                      <a:pt x="3186" y="84057"/>
                      <a:pt x="3747" y="85258"/>
                    </a:cubicBezTo>
                    <a:cubicBezTo>
                      <a:pt x="3918" y="85627"/>
                      <a:pt x="4088" y="85995"/>
                      <a:pt x="4262" y="86363"/>
                    </a:cubicBezTo>
                    <a:cubicBezTo>
                      <a:pt x="4847" y="87601"/>
                      <a:pt x="5444" y="88832"/>
                      <a:pt x="6050" y="90057"/>
                    </a:cubicBezTo>
                    <a:cubicBezTo>
                      <a:pt x="6206" y="90370"/>
                      <a:pt x="6361" y="90683"/>
                      <a:pt x="6517" y="90996"/>
                    </a:cubicBezTo>
                    <a:cubicBezTo>
                      <a:pt x="7155" y="92272"/>
                      <a:pt x="7804" y="93542"/>
                      <a:pt x="8466" y="94804"/>
                    </a:cubicBezTo>
                    <a:cubicBezTo>
                      <a:pt x="8587" y="95036"/>
                      <a:pt x="8711" y="95268"/>
                      <a:pt x="8833" y="95499"/>
                    </a:cubicBezTo>
                    <a:cubicBezTo>
                      <a:pt x="9541" y="96839"/>
                      <a:pt x="10260" y="98173"/>
                      <a:pt x="10993" y="99497"/>
                    </a:cubicBezTo>
                    <a:cubicBezTo>
                      <a:pt x="11055" y="99609"/>
                      <a:pt x="11119" y="99720"/>
                      <a:pt x="11181" y="99832"/>
                    </a:cubicBezTo>
                    <a:cubicBezTo>
                      <a:pt x="12937" y="102986"/>
                      <a:pt x="14769" y="106091"/>
                      <a:pt x="16667" y="109150"/>
                    </a:cubicBezTo>
                    <a:cubicBezTo>
                      <a:pt x="16750" y="109134"/>
                      <a:pt x="16827" y="109120"/>
                      <a:pt x="16910" y="109104"/>
                    </a:cubicBezTo>
                    <a:cubicBezTo>
                      <a:pt x="22904" y="118769"/>
                      <a:pt x="29602" y="127943"/>
                      <a:pt x="36919" y="136573"/>
                    </a:cubicBezTo>
                    <a:cubicBezTo>
                      <a:pt x="37013" y="136554"/>
                      <a:pt x="37105" y="136535"/>
                      <a:pt x="37200" y="136514"/>
                    </a:cubicBezTo>
                    <a:cubicBezTo>
                      <a:pt x="40327" y="140197"/>
                      <a:pt x="43494" y="143829"/>
                      <a:pt x="46844" y="147304"/>
                    </a:cubicBezTo>
                    <a:cubicBezTo>
                      <a:pt x="46780" y="147318"/>
                      <a:pt x="46720" y="147331"/>
                      <a:pt x="46657" y="147344"/>
                    </a:cubicBezTo>
                    <a:cubicBezTo>
                      <a:pt x="55804" y="156845"/>
                      <a:pt x="65757" y="165564"/>
                      <a:pt x="76424" y="173377"/>
                    </a:cubicBezTo>
                    <a:cubicBezTo>
                      <a:pt x="76362" y="173393"/>
                      <a:pt x="76303" y="173406"/>
                      <a:pt x="76241" y="173422"/>
                    </a:cubicBezTo>
                    <a:cubicBezTo>
                      <a:pt x="107037" y="195945"/>
                      <a:pt x="143674" y="210965"/>
                      <a:pt x="183461" y="215760"/>
                    </a:cubicBezTo>
                    <a:cubicBezTo>
                      <a:pt x="139489" y="174101"/>
                      <a:pt x="112019" y="115199"/>
                      <a:pt x="112019" y="49844"/>
                    </a:cubicBezTo>
                    <a:close/>
                  </a:path>
                </a:pathLst>
              </a:custGeom>
              <a:solidFill>
                <a:srgbClr val="DBB246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7" name="Freeform: Shape 616">
                <a:extLst>
                  <a:ext uri="{FF2B5EF4-FFF2-40B4-BE49-F238E27FC236}">
                    <a16:creationId xmlns:a16="http://schemas.microsoft.com/office/drawing/2014/main" id="{AE051AE2-487B-4D5D-9C20-3A6E64238141}"/>
                  </a:ext>
                </a:extLst>
              </p:cNvPr>
              <p:cNvSpPr/>
              <p:nvPr/>
            </p:nvSpPr>
            <p:spPr>
              <a:xfrm>
                <a:off x="2122197" y="6138499"/>
                <a:ext cx="360680" cy="193589"/>
              </a:xfrm>
              <a:custGeom>
                <a:avLst/>
                <a:gdLst>
                  <a:gd name="connsiteX0" fmla="*/ 360680 w 360680"/>
                  <a:gd name="connsiteY0" fmla="*/ 44004 h 193589"/>
                  <a:gd name="connsiteX1" fmla="*/ 286474 w 360680"/>
                  <a:gd name="connsiteY1" fmla="*/ 8117 h 193589"/>
                  <a:gd name="connsiteX2" fmla="*/ 286250 w 360680"/>
                  <a:gd name="connsiteY2" fmla="*/ 8057 h 193589"/>
                  <a:gd name="connsiteX3" fmla="*/ 281312 w 360680"/>
                  <a:gd name="connsiteY3" fmla="*/ 6766 h 193589"/>
                  <a:gd name="connsiteX4" fmla="*/ 280718 w 360680"/>
                  <a:gd name="connsiteY4" fmla="*/ 6621 h 193589"/>
                  <a:gd name="connsiteX5" fmla="*/ 276068 w 360680"/>
                  <a:gd name="connsiteY5" fmla="*/ 5526 h 193589"/>
                  <a:gd name="connsiteX6" fmla="*/ 275130 w 360680"/>
                  <a:gd name="connsiteY6" fmla="*/ 5323 h 193589"/>
                  <a:gd name="connsiteX7" fmla="*/ 270747 w 360680"/>
                  <a:gd name="connsiteY7" fmla="*/ 4402 h 193589"/>
                  <a:gd name="connsiteX8" fmla="*/ 269478 w 360680"/>
                  <a:gd name="connsiteY8" fmla="*/ 4159 h 193589"/>
                  <a:gd name="connsiteX9" fmla="*/ 265364 w 360680"/>
                  <a:gd name="connsiteY9" fmla="*/ 3399 h 193589"/>
                  <a:gd name="connsiteX10" fmla="*/ 263755 w 360680"/>
                  <a:gd name="connsiteY10" fmla="*/ 3132 h 193589"/>
                  <a:gd name="connsiteX11" fmla="*/ 259903 w 360680"/>
                  <a:gd name="connsiteY11" fmla="*/ 2516 h 193589"/>
                  <a:gd name="connsiteX12" fmla="*/ 257994 w 360680"/>
                  <a:gd name="connsiteY12" fmla="*/ 2249 h 193589"/>
                  <a:gd name="connsiteX13" fmla="*/ 254381 w 360680"/>
                  <a:gd name="connsiteY13" fmla="*/ 1761 h 193589"/>
                  <a:gd name="connsiteX14" fmla="*/ 252152 w 360680"/>
                  <a:gd name="connsiteY14" fmla="*/ 1505 h 193589"/>
                  <a:gd name="connsiteX15" fmla="*/ 248803 w 360680"/>
                  <a:gd name="connsiteY15" fmla="*/ 1135 h 193589"/>
                  <a:gd name="connsiteX16" fmla="*/ 246231 w 360680"/>
                  <a:gd name="connsiteY16" fmla="*/ 906 h 193589"/>
                  <a:gd name="connsiteX17" fmla="*/ 243161 w 360680"/>
                  <a:gd name="connsiteY17" fmla="*/ 643 h 193589"/>
                  <a:gd name="connsiteX18" fmla="*/ 240190 w 360680"/>
                  <a:gd name="connsiteY18" fmla="*/ 456 h 193589"/>
                  <a:gd name="connsiteX19" fmla="*/ 237471 w 360680"/>
                  <a:gd name="connsiteY19" fmla="*/ 289 h 193589"/>
                  <a:gd name="connsiteX20" fmla="*/ 233864 w 360680"/>
                  <a:gd name="connsiteY20" fmla="*/ 152 h 193589"/>
                  <a:gd name="connsiteX21" fmla="*/ 231726 w 360680"/>
                  <a:gd name="connsiteY21" fmla="*/ 73 h 193589"/>
                  <a:gd name="connsiteX22" fmla="*/ 225933 w 360680"/>
                  <a:gd name="connsiteY22" fmla="*/ 0 h 193589"/>
                  <a:gd name="connsiteX23" fmla="*/ 0 w 360680"/>
                  <a:gd name="connsiteY23" fmla="*/ 193589 h 193589"/>
                  <a:gd name="connsiteX24" fmla="*/ 175084 w 360680"/>
                  <a:gd name="connsiteY24" fmla="*/ 105842 h 193589"/>
                  <a:gd name="connsiteX25" fmla="*/ 360680 w 360680"/>
                  <a:gd name="connsiteY25" fmla="*/ 44004 h 193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60680" h="193589">
                    <a:moveTo>
                      <a:pt x="360680" y="44004"/>
                    </a:moveTo>
                    <a:cubicBezTo>
                      <a:pt x="338611" y="27854"/>
                      <a:pt x="313552" y="15550"/>
                      <a:pt x="286474" y="8117"/>
                    </a:cubicBezTo>
                    <a:cubicBezTo>
                      <a:pt x="286399" y="8096"/>
                      <a:pt x="286325" y="8077"/>
                      <a:pt x="286250" y="8057"/>
                    </a:cubicBezTo>
                    <a:cubicBezTo>
                      <a:pt x="284612" y="7609"/>
                      <a:pt x="282966" y="7179"/>
                      <a:pt x="281312" y="6766"/>
                    </a:cubicBezTo>
                    <a:cubicBezTo>
                      <a:pt x="281113" y="6717"/>
                      <a:pt x="280915" y="6669"/>
                      <a:pt x="280718" y="6621"/>
                    </a:cubicBezTo>
                    <a:cubicBezTo>
                      <a:pt x="279173" y="6240"/>
                      <a:pt x="277624" y="5875"/>
                      <a:pt x="276068" y="5526"/>
                    </a:cubicBezTo>
                    <a:cubicBezTo>
                      <a:pt x="275755" y="5456"/>
                      <a:pt x="275443" y="5391"/>
                      <a:pt x="275130" y="5323"/>
                    </a:cubicBezTo>
                    <a:cubicBezTo>
                      <a:pt x="273674" y="5002"/>
                      <a:pt x="272214" y="4694"/>
                      <a:pt x="270747" y="4402"/>
                    </a:cubicBezTo>
                    <a:cubicBezTo>
                      <a:pt x="270324" y="4318"/>
                      <a:pt x="269901" y="4240"/>
                      <a:pt x="269478" y="4159"/>
                    </a:cubicBezTo>
                    <a:cubicBezTo>
                      <a:pt x="268110" y="3894"/>
                      <a:pt x="266740" y="3637"/>
                      <a:pt x="265364" y="3399"/>
                    </a:cubicBezTo>
                    <a:cubicBezTo>
                      <a:pt x="264829" y="3305"/>
                      <a:pt x="264290" y="3221"/>
                      <a:pt x="263755" y="3132"/>
                    </a:cubicBezTo>
                    <a:cubicBezTo>
                      <a:pt x="262474" y="2918"/>
                      <a:pt x="261192" y="2708"/>
                      <a:pt x="259903" y="2516"/>
                    </a:cubicBezTo>
                    <a:cubicBezTo>
                      <a:pt x="259267" y="2421"/>
                      <a:pt x="258629" y="2338"/>
                      <a:pt x="257994" y="2249"/>
                    </a:cubicBezTo>
                    <a:cubicBezTo>
                      <a:pt x="256793" y="2081"/>
                      <a:pt x="255589" y="1911"/>
                      <a:pt x="254381" y="1761"/>
                    </a:cubicBezTo>
                    <a:cubicBezTo>
                      <a:pt x="253640" y="1668"/>
                      <a:pt x="252895" y="1591"/>
                      <a:pt x="252152" y="1505"/>
                    </a:cubicBezTo>
                    <a:cubicBezTo>
                      <a:pt x="251036" y="1378"/>
                      <a:pt x="249923" y="1246"/>
                      <a:pt x="248803" y="1135"/>
                    </a:cubicBezTo>
                    <a:cubicBezTo>
                      <a:pt x="247947" y="1049"/>
                      <a:pt x="247088" y="983"/>
                      <a:pt x="246231" y="906"/>
                    </a:cubicBezTo>
                    <a:cubicBezTo>
                      <a:pt x="245209" y="816"/>
                      <a:pt x="244188" y="719"/>
                      <a:pt x="243161" y="643"/>
                    </a:cubicBezTo>
                    <a:cubicBezTo>
                      <a:pt x="242173" y="570"/>
                      <a:pt x="241181" y="516"/>
                      <a:pt x="240190" y="456"/>
                    </a:cubicBezTo>
                    <a:cubicBezTo>
                      <a:pt x="239284" y="400"/>
                      <a:pt x="238381" y="335"/>
                      <a:pt x="237471" y="289"/>
                    </a:cubicBezTo>
                    <a:cubicBezTo>
                      <a:pt x="236273" y="229"/>
                      <a:pt x="235068" y="194"/>
                      <a:pt x="233864" y="152"/>
                    </a:cubicBezTo>
                    <a:cubicBezTo>
                      <a:pt x="233152" y="129"/>
                      <a:pt x="232440" y="92"/>
                      <a:pt x="231726" y="73"/>
                    </a:cubicBezTo>
                    <a:cubicBezTo>
                      <a:pt x="229800" y="25"/>
                      <a:pt x="227870" y="0"/>
                      <a:pt x="225933" y="0"/>
                    </a:cubicBezTo>
                    <a:cubicBezTo>
                      <a:pt x="111585" y="0"/>
                      <a:pt x="16850" y="83957"/>
                      <a:pt x="0" y="193589"/>
                    </a:cubicBezTo>
                    <a:cubicBezTo>
                      <a:pt x="53129" y="161517"/>
                      <a:pt x="113803" y="131223"/>
                      <a:pt x="175084" y="105842"/>
                    </a:cubicBezTo>
                    <a:cubicBezTo>
                      <a:pt x="238876" y="79413"/>
                      <a:pt x="302206" y="58396"/>
                      <a:pt x="360680" y="44004"/>
                    </a:cubicBezTo>
                    <a:close/>
                  </a:path>
                </a:pathLst>
              </a:custGeom>
              <a:solidFill>
                <a:srgbClr val="DBB246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8" name="Freeform: Shape 617">
                <a:extLst>
                  <a:ext uri="{FF2B5EF4-FFF2-40B4-BE49-F238E27FC236}">
                    <a16:creationId xmlns:a16="http://schemas.microsoft.com/office/drawing/2014/main" id="{0FE2F8A5-1D96-4CB2-8A31-18B978DF22B5}"/>
                  </a:ext>
                </a:extLst>
              </p:cNvPr>
              <p:cNvSpPr/>
              <p:nvPr/>
            </p:nvSpPr>
            <p:spPr>
              <a:xfrm>
                <a:off x="1948983" y="6160520"/>
                <a:ext cx="798100" cy="413049"/>
              </a:xfrm>
              <a:custGeom>
                <a:avLst/>
                <a:gdLst>
                  <a:gd name="connsiteX0" fmla="*/ 794459 w 798100"/>
                  <a:gd name="connsiteY0" fmla="*/ 42839 h 413049"/>
                  <a:gd name="connsiteX1" fmla="*/ 794459 w 798100"/>
                  <a:gd name="connsiteY1" fmla="*/ 42833 h 413049"/>
                  <a:gd name="connsiteX2" fmla="*/ 636453 w 798100"/>
                  <a:gd name="connsiteY2" fmla="*/ 3096 h 413049"/>
                  <a:gd name="connsiteX3" fmla="*/ 533967 w 798100"/>
                  <a:gd name="connsiteY3" fmla="*/ 21964 h 413049"/>
                  <a:gd name="connsiteX4" fmla="*/ 533894 w 798100"/>
                  <a:gd name="connsiteY4" fmla="*/ 21981 h 413049"/>
                  <a:gd name="connsiteX5" fmla="*/ 348298 w 798100"/>
                  <a:gd name="connsiteY5" fmla="*/ 83816 h 413049"/>
                  <a:gd name="connsiteX6" fmla="*/ 173214 w 798100"/>
                  <a:gd name="connsiteY6" fmla="*/ 171563 h 413049"/>
                  <a:gd name="connsiteX7" fmla="*/ 3834 w 798100"/>
                  <a:gd name="connsiteY7" fmla="*/ 370323 h 413049"/>
                  <a:gd name="connsiteX8" fmla="*/ 112019 w 798100"/>
                  <a:gd name="connsiteY8" fmla="*/ 413049 h 413049"/>
                  <a:gd name="connsiteX9" fmla="*/ 264249 w 798100"/>
                  <a:gd name="connsiteY9" fmla="*/ 391131 h 413049"/>
                  <a:gd name="connsiteX10" fmla="*/ 264307 w 798100"/>
                  <a:gd name="connsiteY10" fmla="*/ 391116 h 413049"/>
                  <a:gd name="connsiteX11" fmla="*/ 264489 w 798100"/>
                  <a:gd name="connsiteY11" fmla="*/ 391072 h 413049"/>
                  <a:gd name="connsiteX12" fmla="*/ 234722 w 798100"/>
                  <a:gd name="connsiteY12" fmla="*/ 365039 h 413049"/>
                  <a:gd name="connsiteX13" fmla="*/ 123313 w 798100"/>
                  <a:gd name="connsiteY13" fmla="*/ 379502 h 413049"/>
                  <a:gd name="connsiteX14" fmla="*/ 49418 w 798100"/>
                  <a:gd name="connsiteY14" fmla="*/ 353107 h 413049"/>
                  <a:gd name="connsiteX15" fmla="*/ 362268 w 798100"/>
                  <a:gd name="connsiteY15" fmla="*/ 117171 h 413049"/>
                  <a:gd name="connsiteX16" fmla="*/ 676557 w 798100"/>
                  <a:gd name="connsiteY16" fmla="*/ 37347 h 413049"/>
                  <a:gd name="connsiteX17" fmla="*/ 676571 w 798100"/>
                  <a:gd name="connsiteY17" fmla="*/ 37347 h 413049"/>
                  <a:gd name="connsiteX18" fmla="*/ 676571 w 798100"/>
                  <a:gd name="connsiteY18" fmla="*/ 37347 h 413049"/>
                  <a:gd name="connsiteX19" fmla="*/ 676571 w 798100"/>
                  <a:gd name="connsiteY19" fmla="*/ 37347 h 413049"/>
                  <a:gd name="connsiteX20" fmla="*/ 750452 w 798100"/>
                  <a:gd name="connsiteY20" fmla="*/ 63742 h 413049"/>
                  <a:gd name="connsiteX21" fmla="*/ 627690 w 798100"/>
                  <a:gd name="connsiteY21" fmla="*/ 202848 h 413049"/>
                  <a:gd name="connsiteX22" fmla="*/ 627746 w 798100"/>
                  <a:gd name="connsiteY22" fmla="*/ 206576 h 413049"/>
                  <a:gd name="connsiteX23" fmla="*/ 627689 w 798100"/>
                  <a:gd name="connsiteY23" fmla="*/ 211141 h 413049"/>
                  <a:gd name="connsiteX24" fmla="*/ 624746 w 798100"/>
                  <a:gd name="connsiteY24" fmla="*/ 241877 h 413049"/>
                  <a:gd name="connsiteX25" fmla="*/ 625065 w 798100"/>
                  <a:gd name="connsiteY25" fmla="*/ 241683 h 413049"/>
                  <a:gd name="connsiteX26" fmla="*/ 794459 w 798100"/>
                  <a:gd name="connsiteY26" fmla="*/ 42839 h 413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98100" h="413049">
                    <a:moveTo>
                      <a:pt x="794459" y="42839"/>
                    </a:moveTo>
                    <a:lnTo>
                      <a:pt x="794459" y="42833"/>
                    </a:lnTo>
                    <a:cubicBezTo>
                      <a:pt x="779602" y="6971"/>
                      <a:pt x="724957" y="-6745"/>
                      <a:pt x="636453" y="3096"/>
                    </a:cubicBezTo>
                    <a:cubicBezTo>
                      <a:pt x="604888" y="6613"/>
                      <a:pt x="570367" y="13007"/>
                      <a:pt x="533967" y="21964"/>
                    </a:cubicBezTo>
                    <a:cubicBezTo>
                      <a:pt x="533944" y="21970"/>
                      <a:pt x="533918" y="21976"/>
                      <a:pt x="533894" y="21981"/>
                    </a:cubicBezTo>
                    <a:cubicBezTo>
                      <a:pt x="475422" y="36373"/>
                      <a:pt x="412092" y="57390"/>
                      <a:pt x="348298" y="83816"/>
                    </a:cubicBezTo>
                    <a:cubicBezTo>
                      <a:pt x="287017" y="109197"/>
                      <a:pt x="226343" y="139491"/>
                      <a:pt x="173214" y="171563"/>
                    </a:cubicBezTo>
                    <a:cubicBezTo>
                      <a:pt x="60194" y="239791"/>
                      <a:pt x="-18632" y="316077"/>
                      <a:pt x="3834" y="370323"/>
                    </a:cubicBezTo>
                    <a:cubicBezTo>
                      <a:pt x="15579" y="398651"/>
                      <a:pt x="53704" y="413049"/>
                      <a:pt x="112019" y="413049"/>
                    </a:cubicBezTo>
                    <a:cubicBezTo>
                      <a:pt x="153339" y="413049"/>
                      <a:pt x="204877" y="405748"/>
                      <a:pt x="264249" y="391131"/>
                    </a:cubicBezTo>
                    <a:cubicBezTo>
                      <a:pt x="264269" y="391126"/>
                      <a:pt x="264288" y="391121"/>
                      <a:pt x="264307" y="391116"/>
                    </a:cubicBezTo>
                    <a:cubicBezTo>
                      <a:pt x="264369" y="391101"/>
                      <a:pt x="264427" y="391088"/>
                      <a:pt x="264489" y="391072"/>
                    </a:cubicBezTo>
                    <a:cubicBezTo>
                      <a:pt x="253823" y="383258"/>
                      <a:pt x="243869" y="374540"/>
                      <a:pt x="234722" y="365039"/>
                    </a:cubicBezTo>
                    <a:cubicBezTo>
                      <a:pt x="191675" y="374516"/>
                      <a:pt x="153621" y="379502"/>
                      <a:pt x="123313" y="379502"/>
                    </a:cubicBezTo>
                    <a:cubicBezTo>
                      <a:pt x="83397" y="379502"/>
                      <a:pt x="56795" y="370977"/>
                      <a:pt x="49418" y="353107"/>
                    </a:cubicBezTo>
                    <a:cubicBezTo>
                      <a:pt x="28615" y="302709"/>
                      <a:pt x="168683" y="197076"/>
                      <a:pt x="362268" y="117171"/>
                    </a:cubicBezTo>
                    <a:cubicBezTo>
                      <a:pt x="487206" y="65601"/>
                      <a:pt x="603913" y="37350"/>
                      <a:pt x="676557" y="37347"/>
                    </a:cubicBezTo>
                    <a:cubicBezTo>
                      <a:pt x="676562" y="37347"/>
                      <a:pt x="676571" y="37347"/>
                      <a:pt x="676571" y="37347"/>
                    </a:cubicBezTo>
                    <a:lnTo>
                      <a:pt x="676571" y="37347"/>
                    </a:lnTo>
                    <a:lnTo>
                      <a:pt x="676571" y="37347"/>
                    </a:lnTo>
                    <a:cubicBezTo>
                      <a:pt x="716479" y="37347"/>
                      <a:pt x="743076" y="45873"/>
                      <a:pt x="750452" y="63742"/>
                    </a:cubicBezTo>
                    <a:cubicBezTo>
                      <a:pt x="763426" y="95173"/>
                      <a:pt x="713817" y="148089"/>
                      <a:pt x="627690" y="202848"/>
                    </a:cubicBezTo>
                    <a:cubicBezTo>
                      <a:pt x="627711" y="204090"/>
                      <a:pt x="627746" y="205328"/>
                      <a:pt x="627746" y="206576"/>
                    </a:cubicBezTo>
                    <a:cubicBezTo>
                      <a:pt x="627746" y="208103"/>
                      <a:pt x="627725" y="209625"/>
                      <a:pt x="627689" y="211141"/>
                    </a:cubicBezTo>
                    <a:cubicBezTo>
                      <a:pt x="627430" y="221586"/>
                      <a:pt x="626311" y="231806"/>
                      <a:pt x="624746" y="241877"/>
                    </a:cubicBezTo>
                    <a:cubicBezTo>
                      <a:pt x="624853" y="241812"/>
                      <a:pt x="624957" y="241747"/>
                      <a:pt x="625065" y="241683"/>
                    </a:cubicBezTo>
                    <a:cubicBezTo>
                      <a:pt x="751141" y="165382"/>
                      <a:pt x="814474" y="91190"/>
                      <a:pt x="794459" y="42839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9" name="Freeform: Shape 618">
                <a:extLst>
                  <a:ext uri="{FF2B5EF4-FFF2-40B4-BE49-F238E27FC236}">
                    <a16:creationId xmlns:a16="http://schemas.microsoft.com/office/drawing/2014/main" id="{33DAE3B9-71D9-4D16-A864-6BBAFE9F6E68}"/>
                  </a:ext>
                </a:extLst>
              </p:cNvPr>
              <p:cNvSpPr/>
              <p:nvPr/>
            </p:nvSpPr>
            <p:spPr>
              <a:xfrm>
                <a:off x="2008995" y="6197866"/>
                <a:ext cx="679845" cy="329457"/>
              </a:xfrm>
              <a:custGeom>
                <a:avLst/>
                <a:gdLst>
                  <a:gd name="connsiteX0" fmla="*/ 307102 w 679845"/>
                  <a:gd name="connsiteY0" fmla="*/ 91564 h 329457"/>
                  <a:gd name="connsiteX1" fmla="*/ 1145 w 679845"/>
                  <a:gd name="connsiteY1" fmla="*/ 310915 h 329457"/>
                  <a:gd name="connsiteX2" fmla="*/ 63300 w 679845"/>
                  <a:gd name="connsiteY2" fmla="*/ 329457 h 329457"/>
                  <a:gd name="connsiteX3" fmla="*/ 164972 w 679845"/>
                  <a:gd name="connsiteY3" fmla="*/ 316921 h 329457"/>
                  <a:gd name="connsiteX4" fmla="*/ 144963 w 679845"/>
                  <a:gd name="connsiteY4" fmla="*/ 289452 h 329457"/>
                  <a:gd name="connsiteX5" fmla="*/ 144720 w 679845"/>
                  <a:gd name="connsiteY5" fmla="*/ 289498 h 329457"/>
                  <a:gd name="connsiteX6" fmla="*/ 144711 w 679845"/>
                  <a:gd name="connsiteY6" fmla="*/ 289500 h 329457"/>
                  <a:gd name="connsiteX7" fmla="*/ 48460 w 679845"/>
                  <a:gd name="connsiteY7" fmla="*/ 289706 h 329457"/>
                  <a:gd name="connsiteX8" fmla="*/ 113945 w 679845"/>
                  <a:gd name="connsiteY8" fmla="*/ 223652 h 329457"/>
                  <a:gd name="connsiteX9" fmla="*/ 317828 w 679845"/>
                  <a:gd name="connsiteY9" fmla="*/ 117785 h 329457"/>
                  <a:gd name="connsiteX10" fmla="*/ 536854 w 679845"/>
                  <a:gd name="connsiteY10" fmla="*/ 48468 h 329457"/>
                  <a:gd name="connsiteX11" fmla="*/ 597575 w 679845"/>
                  <a:gd name="connsiteY11" fmla="*/ 41621 h 329457"/>
                  <a:gd name="connsiteX12" fmla="*/ 629859 w 679845"/>
                  <a:gd name="connsiteY12" fmla="*/ 48876 h 329457"/>
                  <a:gd name="connsiteX13" fmla="*/ 561677 w 679845"/>
                  <a:gd name="connsiteY13" fmla="*/ 116764 h 329457"/>
                  <a:gd name="connsiteX14" fmla="*/ 561531 w 679845"/>
                  <a:gd name="connsiteY14" fmla="*/ 116864 h 329457"/>
                  <a:gd name="connsiteX15" fmla="*/ 566957 w 679845"/>
                  <a:gd name="connsiteY15" fmla="*/ 150844 h 329457"/>
                  <a:gd name="connsiteX16" fmla="*/ 678701 w 679845"/>
                  <a:gd name="connsiteY16" fmla="*/ 31242 h 329457"/>
                  <a:gd name="connsiteX17" fmla="*/ 616560 w 679845"/>
                  <a:gd name="connsiteY17" fmla="*/ 12700 h 329457"/>
                  <a:gd name="connsiteX18" fmla="*/ 616560 w 679845"/>
                  <a:gd name="connsiteY18" fmla="*/ 0 h 329457"/>
                  <a:gd name="connsiteX19" fmla="*/ 616548 w 679845"/>
                  <a:gd name="connsiteY19" fmla="*/ 12700 h 329457"/>
                  <a:gd name="connsiteX20" fmla="*/ 307102 w 679845"/>
                  <a:gd name="connsiteY20" fmla="*/ 91564 h 32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79845" h="329457">
                    <a:moveTo>
                      <a:pt x="307102" y="91564"/>
                    </a:moveTo>
                    <a:cubicBezTo>
                      <a:pt x="97206" y="178202"/>
                      <a:pt x="-12560" y="277713"/>
                      <a:pt x="1145" y="310915"/>
                    </a:cubicBezTo>
                    <a:cubicBezTo>
                      <a:pt x="6007" y="322698"/>
                      <a:pt x="28663" y="329457"/>
                      <a:pt x="63300" y="329457"/>
                    </a:cubicBezTo>
                    <a:cubicBezTo>
                      <a:pt x="91761" y="329457"/>
                      <a:pt x="126389" y="325069"/>
                      <a:pt x="164972" y="316921"/>
                    </a:cubicBezTo>
                    <a:cubicBezTo>
                      <a:pt x="157653" y="308291"/>
                      <a:pt x="150957" y="299115"/>
                      <a:pt x="144963" y="289452"/>
                    </a:cubicBezTo>
                    <a:cubicBezTo>
                      <a:pt x="144880" y="289468"/>
                      <a:pt x="144803" y="289482"/>
                      <a:pt x="144720" y="289498"/>
                    </a:cubicBezTo>
                    <a:cubicBezTo>
                      <a:pt x="144717" y="289498"/>
                      <a:pt x="144714" y="289500"/>
                      <a:pt x="144711" y="289500"/>
                    </a:cubicBezTo>
                    <a:cubicBezTo>
                      <a:pt x="79491" y="302165"/>
                      <a:pt x="51212" y="296372"/>
                      <a:pt x="48460" y="289706"/>
                    </a:cubicBezTo>
                    <a:cubicBezTo>
                      <a:pt x="46674" y="285377"/>
                      <a:pt x="54860" y="263971"/>
                      <a:pt x="113945" y="223652"/>
                    </a:cubicBezTo>
                    <a:cubicBezTo>
                      <a:pt x="165415" y="188516"/>
                      <a:pt x="237832" y="150924"/>
                      <a:pt x="317828" y="117785"/>
                    </a:cubicBezTo>
                    <a:cubicBezTo>
                      <a:pt x="397823" y="84646"/>
                      <a:pt x="475609" y="60027"/>
                      <a:pt x="536854" y="48468"/>
                    </a:cubicBezTo>
                    <a:cubicBezTo>
                      <a:pt x="563766" y="43383"/>
                      <a:pt x="583437" y="41621"/>
                      <a:pt x="597575" y="41621"/>
                    </a:cubicBezTo>
                    <a:cubicBezTo>
                      <a:pt x="620359" y="41621"/>
                      <a:pt x="628756" y="46211"/>
                      <a:pt x="629859" y="48876"/>
                    </a:cubicBezTo>
                    <a:cubicBezTo>
                      <a:pt x="632610" y="55512"/>
                      <a:pt x="616729" y="79599"/>
                      <a:pt x="561677" y="116764"/>
                    </a:cubicBezTo>
                    <a:cubicBezTo>
                      <a:pt x="561628" y="116797"/>
                      <a:pt x="561580" y="116831"/>
                      <a:pt x="561531" y="116864"/>
                    </a:cubicBezTo>
                    <a:cubicBezTo>
                      <a:pt x="564166" y="127902"/>
                      <a:pt x="565998" y="139248"/>
                      <a:pt x="566957" y="150844"/>
                    </a:cubicBezTo>
                    <a:cubicBezTo>
                      <a:pt x="648077" y="98050"/>
                      <a:pt x="687211" y="51859"/>
                      <a:pt x="678701" y="31242"/>
                    </a:cubicBezTo>
                    <a:cubicBezTo>
                      <a:pt x="673839" y="19460"/>
                      <a:pt x="651189" y="12700"/>
                      <a:pt x="616560" y="12700"/>
                    </a:cubicBezTo>
                    <a:lnTo>
                      <a:pt x="616560" y="0"/>
                    </a:lnTo>
                    <a:lnTo>
                      <a:pt x="616548" y="12700"/>
                    </a:lnTo>
                    <a:cubicBezTo>
                      <a:pt x="542410" y="12703"/>
                      <a:pt x="426730" y="42186"/>
                      <a:pt x="307102" y="91564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0" name="Freeform: Shape 619">
                <a:extLst>
                  <a:ext uri="{FF2B5EF4-FFF2-40B4-BE49-F238E27FC236}">
                    <a16:creationId xmlns:a16="http://schemas.microsoft.com/office/drawing/2014/main" id="{5A15E2F3-5027-4D7A-A9A5-51B843E10840}"/>
                  </a:ext>
                </a:extLst>
              </p:cNvPr>
              <p:cNvSpPr/>
              <p:nvPr/>
            </p:nvSpPr>
            <p:spPr>
              <a:xfrm>
                <a:off x="1996353" y="6197866"/>
                <a:ext cx="629200" cy="342157"/>
              </a:xfrm>
              <a:custGeom>
                <a:avLst/>
                <a:gdLst>
                  <a:gd name="connsiteX0" fmla="*/ 177895 w 629200"/>
                  <a:gd name="connsiteY0" fmla="*/ 316862 h 342157"/>
                  <a:gd name="connsiteX1" fmla="*/ 177614 w 629200"/>
                  <a:gd name="connsiteY1" fmla="*/ 316921 h 342157"/>
                  <a:gd name="connsiteX2" fmla="*/ 75943 w 629200"/>
                  <a:gd name="connsiteY2" fmla="*/ 329457 h 342157"/>
                  <a:gd name="connsiteX3" fmla="*/ 13787 w 629200"/>
                  <a:gd name="connsiteY3" fmla="*/ 310915 h 342157"/>
                  <a:gd name="connsiteX4" fmla="*/ 319745 w 629200"/>
                  <a:gd name="connsiteY4" fmla="*/ 91564 h 342157"/>
                  <a:gd name="connsiteX5" fmla="*/ 629188 w 629200"/>
                  <a:gd name="connsiteY5" fmla="*/ 12700 h 342157"/>
                  <a:gd name="connsiteX6" fmla="*/ 629201 w 629200"/>
                  <a:gd name="connsiteY6" fmla="*/ 0 h 342157"/>
                  <a:gd name="connsiteX7" fmla="*/ 629187 w 629200"/>
                  <a:gd name="connsiteY7" fmla="*/ 0 h 342157"/>
                  <a:gd name="connsiteX8" fmla="*/ 314898 w 629200"/>
                  <a:gd name="connsiteY8" fmla="*/ 79824 h 342157"/>
                  <a:gd name="connsiteX9" fmla="*/ 2048 w 629200"/>
                  <a:gd name="connsiteY9" fmla="*/ 315762 h 342157"/>
                  <a:gd name="connsiteX10" fmla="*/ 75943 w 629200"/>
                  <a:gd name="connsiteY10" fmla="*/ 342157 h 342157"/>
                  <a:gd name="connsiteX11" fmla="*/ 187352 w 629200"/>
                  <a:gd name="connsiteY11" fmla="*/ 327694 h 342157"/>
                  <a:gd name="connsiteX12" fmla="*/ 187539 w 629200"/>
                  <a:gd name="connsiteY12" fmla="*/ 327654 h 342157"/>
                  <a:gd name="connsiteX13" fmla="*/ 177895 w 629200"/>
                  <a:gd name="connsiteY13" fmla="*/ 316862 h 342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9200" h="342157">
                    <a:moveTo>
                      <a:pt x="177895" y="316862"/>
                    </a:moveTo>
                    <a:cubicBezTo>
                      <a:pt x="177801" y="316883"/>
                      <a:pt x="177709" y="316900"/>
                      <a:pt x="177614" y="316921"/>
                    </a:cubicBezTo>
                    <a:cubicBezTo>
                      <a:pt x="139030" y="325071"/>
                      <a:pt x="104403" y="329457"/>
                      <a:pt x="75943" y="329457"/>
                    </a:cubicBezTo>
                    <a:cubicBezTo>
                      <a:pt x="41306" y="329457"/>
                      <a:pt x="18651" y="322699"/>
                      <a:pt x="13787" y="310915"/>
                    </a:cubicBezTo>
                    <a:cubicBezTo>
                      <a:pt x="82" y="277713"/>
                      <a:pt x="109848" y="178202"/>
                      <a:pt x="319745" y="91564"/>
                    </a:cubicBezTo>
                    <a:cubicBezTo>
                      <a:pt x="439372" y="42186"/>
                      <a:pt x="555052" y="12703"/>
                      <a:pt x="629188" y="12700"/>
                    </a:cubicBezTo>
                    <a:lnTo>
                      <a:pt x="629201" y="0"/>
                    </a:lnTo>
                    <a:cubicBezTo>
                      <a:pt x="629201" y="0"/>
                      <a:pt x="629191" y="0"/>
                      <a:pt x="629187" y="0"/>
                    </a:cubicBezTo>
                    <a:cubicBezTo>
                      <a:pt x="556543" y="3"/>
                      <a:pt x="439836" y="28254"/>
                      <a:pt x="314898" y="79824"/>
                    </a:cubicBezTo>
                    <a:cubicBezTo>
                      <a:pt x="121313" y="159731"/>
                      <a:pt x="-18755" y="265364"/>
                      <a:pt x="2048" y="315762"/>
                    </a:cubicBezTo>
                    <a:cubicBezTo>
                      <a:pt x="9425" y="333634"/>
                      <a:pt x="36026" y="342157"/>
                      <a:pt x="75943" y="342157"/>
                    </a:cubicBezTo>
                    <a:cubicBezTo>
                      <a:pt x="106251" y="342157"/>
                      <a:pt x="144305" y="337171"/>
                      <a:pt x="187352" y="327694"/>
                    </a:cubicBezTo>
                    <a:cubicBezTo>
                      <a:pt x="187415" y="327679"/>
                      <a:pt x="187476" y="327667"/>
                      <a:pt x="187539" y="327654"/>
                    </a:cubicBezTo>
                    <a:cubicBezTo>
                      <a:pt x="184189" y="324177"/>
                      <a:pt x="181022" y="320545"/>
                      <a:pt x="177895" y="316862"/>
                    </a:cubicBezTo>
                    <a:close/>
                  </a:path>
                </a:pathLst>
              </a:custGeom>
              <a:solidFill>
                <a:srgbClr val="B68057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1" name="Freeform: Shape 620">
                <a:extLst>
                  <a:ext uri="{FF2B5EF4-FFF2-40B4-BE49-F238E27FC236}">
                    <a16:creationId xmlns:a16="http://schemas.microsoft.com/office/drawing/2014/main" id="{176E13CF-FE05-41EC-ACE1-F510B8783ACD}"/>
                  </a:ext>
                </a:extLst>
              </p:cNvPr>
              <p:cNvSpPr/>
              <p:nvPr/>
            </p:nvSpPr>
            <p:spPr>
              <a:xfrm>
                <a:off x="2625554" y="6197866"/>
                <a:ext cx="1587" cy="1"/>
              </a:xfrm>
              <a:custGeom>
                <a:avLst/>
                <a:gdLst>
                  <a:gd name="connsiteX0" fmla="*/ 0 w 1587"/>
                  <a:gd name="connsiteY0" fmla="*/ 2 h 1"/>
                  <a:gd name="connsiteX1" fmla="*/ 0 w 1587"/>
                  <a:gd name="connsiteY1" fmla="*/ 0 h 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87" h="1">
                    <a:moveTo>
                      <a:pt x="0" y="2"/>
                    </a:moveTo>
                    <a:lnTo>
                      <a:pt x="0" y="0"/>
                    </a:lnTo>
                  </a:path>
                </a:pathLst>
              </a:custGeom>
              <a:ln w="0" cap="rnd">
                <a:solidFill>
                  <a:srgbClr val="B68057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2" name="Freeform: Shape 621">
                <a:extLst>
                  <a:ext uri="{FF2B5EF4-FFF2-40B4-BE49-F238E27FC236}">
                    <a16:creationId xmlns:a16="http://schemas.microsoft.com/office/drawing/2014/main" id="{968DC4C9-5A01-478E-8D12-C8226FCF437D}"/>
                  </a:ext>
                </a:extLst>
              </p:cNvPr>
              <p:cNvSpPr/>
              <p:nvPr/>
            </p:nvSpPr>
            <p:spPr>
              <a:xfrm>
                <a:off x="2575881" y="6197868"/>
                <a:ext cx="125600" cy="165536"/>
              </a:xfrm>
              <a:custGeom>
                <a:avLst/>
                <a:gdLst>
                  <a:gd name="connsiteX0" fmla="*/ 111814 w 125600"/>
                  <a:gd name="connsiteY0" fmla="*/ 31240 h 165536"/>
                  <a:gd name="connsiteX1" fmla="*/ 70 w 125600"/>
                  <a:gd name="connsiteY1" fmla="*/ 150843 h 165536"/>
                  <a:gd name="connsiteX2" fmla="*/ 0 w 125600"/>
                  <a:gd name="connsiteY2" fmla="*/ 150889 h 165536"/>
                  <a:gd name="connsiteX3" fmla="*/ 737 w 125600"/>
                  <a:gd name="connsiteY3" fmla="*/ 165537 h 165536"/>
                  <a:gd name="connsiteX4" fmla="*/ 792 w 125600"/>
                  <a:gd name="connsiteY4" fmla="*/ 165502 h 165536"/>
                  <a:gd name="connsiteX5" fmla="*/ 123554 w 125600"/>
                  <a:gd name="connsiteY5" fmla="*/ 26395 h 165536"/>
                  <a:gd name="connsiteX6" fmla="*/ 49673 w 125600"/>
                  <a:gd name="connsiteY6" fmla="*/ 0 h 165536"/>
                  <a:gd name="connsiteX7" fmla="*/ 49673 w 125600"/>
                  <a:gd name="connsiteY7" fmla="*/ 12700 h 165536"/>
                  <a:gd name="connsiteX8" fmla="*/ 111814 w 125600"/>
                  <a:gd name="connsiteY8" fmla="*/ 31240 h 165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5600" h="165536">
                    <a:moveTo>
                      <a:pt x="111814" y="31240"/>
                    </a:moveTo>
                    <a:cubicBezTo>
                      <a:pt x="120325" y="51857"/>
                      <a:pt x="81190" y="98049"/>
                      <a:pt x="70" y="150843"/>
                    </a:cubicBezTo>
                    <a:cubicBezTo>
                      <a:pt x="46" y="150859"/>
                      <a:pt x="24" y="150873"/>
                      <a:pt x="0" y="150889"/>
                    </a:cubicBezTo>
                    <a:cubicBezTo>
                      <a:pt x="400" y="155729"/>
                      <a:pt x="656" y="160611"/>
                      <a:pt x="737" y="165537"/>
                    </a:cubicBezTo>
                    <a:cubicBezTo>
                      <a:pt x="756" y="165526"/>
                      <a:pt x="773" y="165513"/>
                      <a:pt x="792" y="165502"/>
                    </a:cubicBezTo>
                    <a:cubicBezTo>
                      <a:pt x="86919" y="110742"/>
                      <a:pt x="136527" y="57826"/>
                      <a:pt x="123554" y="26395"/>
                    </a:cubicBezTo>
                    <a:cubicBezTo>
                      <a:pt x="116178" y="8526"/>
                      <a:pt x="89581" y="0"/>
                      <a:pt x="49673" y="0"/>
                    </a:cubicBezTo>
                    <a:lnTo>
                      <a:pt x="49673" y="12700"/>
                    </a:lnTo>
                    <a:cubicBezTo>
                      <a:pt x="84301" y="12698"/>
                      <a:pt x="106952" y="19456"/>
                      <a:pt x="111814" y="31240"/>
                    </a:cubicBezTo>
                    <a:close/>
                  </a:path>
                </a:pathLst>
              </a:custGeom>
              <a:solidFill>
                <a:srgbClr val="B68057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623" name="Graphic 361">
            <a:extLst>
              <a:ext uri="{FF2B5EF4-FFF2-40B4-BE49-F238E27FC236}">
                <a16:creationId xmlns:a16="http://schemas.microsoft.com/office/drawing/2014/main" id="{62B8B92E-9DDF-47F2-9502-E46E9FE62BE6}"/>
              </a:ext>
            </a:extLst>
          </p:cNvPr>
          <p:cNvGrpSpPr/>
          <p:nvPr/>
        </p:nvGrpSpPr>
        <p:grpSpPr>
          <a:xfrm>
            <a:off x="704150" y="2034402"/>
            <a:ext cx="812800" cy="812800"/>
            <a:chOff x="86909" y="5953759"/>
            <a:chExt cx="812800" cy="812800"/>
          </a:xfrm>
        </p:grpSpPr>
        <p:grpSp>
          <p:nvGrpSpPr>
            <p:cNvPr id="624" name="Graphic 361">
              <a:extLst>
                <a:ext uri="{FF2B5EF4-FFF2-40B4-BE49-F238E27FC236}">
                  <a16:creationId xmlns:a16="http://schemas.microsoft.com/office/drawing/2014/main" id="{00E0A87E-E716-47F4-B577-50E374B07F55}"/>
                </a:ext>
              </a:extLst>
            </p:cNvPr>
            <p:cNvGrpSpPr/>
            <p:nvPr/>
          </p:nvGrpSpPr>
          <p:grpSpPr>
            <a:xfrm>
              <a:off x="86909" y="5953759"/>
              <a:ext cx="812800" cy="812800"/>
              <a:chOff x="86909" y="5953759"/>
              <a:chExt cx="812800" cy="812800"/>
            </a:xfrm>
            <a:solidFill>
              <a:schemeClr val="accent1"/>
            </a:solidFill>
          </p:grpSpPr>
          <p:sp>
            <p:nvSpPr>
              <p:cNvPr id="625" name="Freeform: Shape 624">
                <a:extLst>
                  <a:ext uri="{FF2B5EF4-FFF2-40B4-BE49-F238E27FC236}">
                    <a16:creationId xmlns:a16="http://schemas.microsoft.com/office/drawing/2014/main" id="{59FF0124-C07D-4586-84FC-B03C3185D490}"/>
                  </a:ext>
                </a:extLst>
              </p:cNvPr>
              <p:cNvSpPr/>
              <p:nvPr/>
            </p:nvSpPr>
            <p:spPr>
              <a:xfrm>
                <a:off x="315509" y="6182359"/>
                <a:ext cx="355600" cy="355600"/>
              </a:xfrm>
              <a:custGeom>
                <a:avLst/>
                <a:gdLst>
                  <a:gd name="connsiteX0" fmla="*/ 355600 w 355600"/>
                  <a:gd name="connsiteY0" fmla="*/ 177800 h 355600"/>
                  <a:gd name="connsiteX1" fmla="*/ 177800 w 355600"/>
                  <a:gd name="connsiteY1" fmla="*/ 355600 h 355600"/>
                  <a:gd name="connsiteX2" fmla="*/ 0 w 355600"/>
                  <a:gd name="connsiteY2" fmla="*/ 177800 h 355600"/>
                  <a:gd name="connsiteX3" fmla="*/ 177800 w 355600"/>
                  <a:gd name="connsiteY3" fmla="*/ 0 h 355600"/>
                  <a:gd name="connsiteX4" fmla="*/ 355600 w 355600"/>
                  <a:gd name="connsiteY4" fmla="*/ 177800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5600" h="355600">
                    <a:moveTo>
                      <a:pt x="355600" y="177800"/>
                    </a:moveTo>
                    <a:cubicBezTo>
                      <a:pt x="355600" y="275996"/>
                      <a:pt x="275996" y="355600"/>
                      <a:pt x="177800" y="355600"/>
                    </a:cubicBezTo>
                    <a:cubicBezTo>
                      <a:pt x="79604" y="355600"/>
                      <a:pt x="0" y="275996"/>
                      <a:pt x="0" y="177800"/>
                    </a:cubicBezTo>
                    <a:cubicBezTo>
                      <a:pt x="0" y="79604"/>
                      <a:pt x="79604" y="0"/>
                      <a:pt x="177800" y="0"/>
                    </a:cubicBezTo>
                    <a:cubicBezTo>
                      <a:pt x="275996" y="0"/>
                      <a:pt x="355600" y="79604"/>
                      <a:pt x="355600" y="1778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6" name="Freeform: Shape 625">
                <a:extLst>
                  <a:ext uri="{FF2B5EF4-FFF2-40B4-BE49-F238E27FC236}">
                    <a16:creationId xmlns:a16="http://schemas.microsoft.com/office/drawing/2014/main" id="{A8CA5286-3E70-4865-9BF3-6E23A23CF38D}"/>
                  </a:ext>
                </a:extLst>
              </p:cNvPr>
              <p:cNvSpPr/>
              <p:nvPr/>
            </p:nvSpPr>
            <p:spPr>
              <a:xfrm>
                <a:off x="480609" y="5953759"/>
                <a:ext cx="25400" cy="114300"/>
              </a:xfrm>
              <a:custGeom>
                <a:avLst/>
                <a:gdLst>
                  <a:gd name="connsiteX0" fmla="*/ 12700 w 25400"/>
                  <a:gd name="connsiteY0" fmla="*/ 114300 h 114300"/>
                  <a:gd name="connsiteX1" fmla="*/ 25400 w 25400"/>
                  <a:gd name="connsiteY1" fmla="*/ 101600 h 114300"/>
                  <a:gd name="connsiteX2" fmla="*/ 25400 w 25400"/>
                  <a:gd name="connsiteY2" fmla="*/ 12700 h 114300"/>
                  <a:gd name="connsiteX3" fmla="*/ 12700 w 25400"/>
                  <a:gd name="connsiteY3" fmla="*/ 0 h 114300"/>
                  <a:gd name="connsiteX4" fmla="*/ 0 w 25400"/>
                  <a:gd name="connsiteY4" fmla="*/ 12700 h 114300"/>
                  <a:gd name="connsiteX5" fmla="*/ 0 w 25400"/>
                  <a:gd name="connsiteY5" fmla="*/ 101600 h 114300"/>
                  <a:gd name="connsiteX6" fmla="*/ 12700 w 25400"/>
                  <a:gd name="connsiteY6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114300">
                    <a:moveTo>
                      <a:pt x="12700" y="114300"/>
                    </a:moveTo>
                    <a:cubicBezTo>
                      <a:pt x="19720" y="114300"/>
                      <a:pt x="25400" y="108614"/>
                      <a:pt x="25400" y="1016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101600"/>
                    </a:lnTo>
                    <a:cubicBezTo>
                      <a:pt x="0" y="108614"/>
                      <a:pt x="5680" y="114300"/>
                      <a:pt x="12700" y="1143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7" name="Freeform: Shape 626">
                <a:extLst>
                  <a:ext uri="{FF2B5EF4-FFF2-40B4-BE49-F238E27FC236}">
                    <a16:creationId xmlns:a16="http://schemas.microsoft.com/office/drawing/2014/main" id="{7A0D085A-47F7-45BF-9B1E-CC2211CF63A0}"/>
                  </a:ext>
                </a:extLst>
              </p:cNvPr>
              <p:cNvSpPr/>
              <p:nvPr/>
            </p:nvSpPr>
            <p:spPr>
              <a:xfrm>
                <a:off x="480609" y="6093459"/>
                <a:ext cx="25400" cy="50800"/>
              </a:xfrm>
              <a:custGeom>
                <a:avLst/>
                <a:gdLst>
                  <a:gd name="connsiteX0" fmla="*/ 12700 w 25400"/>
                  <a:gd name="connsiteY0" fmla="*/ 50800 h 50800"/>
                  <a:gd name="connsiteX1" fmla="*/ 25400 w 25400"/>
                  <a:gd name="connsiteY1" fmla="*/ 38100 h 50800"/>
                  <a:gd name="connsiteX2" fmla="*/ 25400 w 25400"/>
                  <a:gd name="connsiteY2" fmla="*/ 12700 h 50800"/>
                  <a:gd name="connsiteX3" fmla="*/ 12700 w 25400"/>
                  <a:gd name="connsiteY3" fmla="*/ 0 h 50800"/>
                  <a:gd name="connsiteX4" fmla="*/ 0 w 25400"/>
                  <a:gd name="connsiteY4" fmla="*/ 12700 h 50800"/>
                  <a:gd name="connsiteX5" fmla="*/ 0 w 25400"/>
                  <a:gd name="connsiteY5" fmla="*/ 38100 h 50800"/>
                  <a:gd name="connsiteX6" fmla="*/ 12700 w 25400"/>
                  <a:gd name="connsiteY6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50800">
                    <a:moveTo>
                      <a:pt x="12700" y="50800"/>
                    </a:moveTo>
                    <a:cubicBezTo>
                      <a:pt x="19720" y="50800"/>
                      <a:pt x="25400" y="45114"/>
                      <a:pt x="25400" y="381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38100"/>
                    </a:lnTo>
                    <a:cubicBezTo>
                      <a:pt x="0" y="45114"/>
                      <a:pt x="5680" y="50800"/>
                      <a:pt x="12700" y="508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8" name="Freeform: Shape 627">
                <a:extLst>
                  <a:ext uri="{FF2B5EF4-FFF2-40B4-BE49-F238E27FC236}">
                    <a16:creationId xmlns:a16="http://schemas.microsoft.com/office/drawing/2014/main" id="{BA1FB1CF-B762-4E72-BFBE-D3F7FA3DD2ED}"/>
                  </a:ext>
                </a:extLst>
              </p:cNvPr>
              <p:cNvSpPr/>
              <p:nvPr/>
            </p:nvSpPr>
            <p:spPr>
              <a:xfrm>
                <a:off x="480609" y="6652259"/>
                <a:ext cx="25400" cy="114300"/>
              </a:xfrm>
              <a:custGeom>
                <a:avLst/>
                <a:gdLst>
                  <a:gd name="connsiteX0" fmla="*/ 12700 w 25400"/>
                  <a:gd name="connsiteY0" fmla="*/ 0 h 114300"/>
                  <a:gd name="connsiteX1" fmla="*/ 0 w 25400"/>
                  <a:gd name="connsiteY1" fmla="*/ 12700 h 114300"/>
                  <a:gd name="connsiteX2" fmla="*/ 0 w 25400"/>
                  <a:gd name="connsiteY2" fmla="*/ 101600 h 114300"/>
                  <a:gd name="connsiteX3" fmla="*/ 12700 w 25400"/>
                  <a:gd name="connsiteY3" fmla="*/ 114300 h 114300"/>
                  <a:gd name="connsiteX4" fmla="*/ 25400 w 25400"/>
                  <a:gd name="connsiteY4" fmla="*/ 101600 h 114300"/>
                  <a:gd name="connsiteX5" fmla="*/ 25400 w 25400"/>
                  <a:gd name="connsiteY5" fmla="*/ 12700 h 114300"/>
                  <a:gd name="connsiteX6" fmla="*/ 12700 w 25400"/>
                  <a:gd name="connsiteY6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1143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lnTo>
                      <a:pt x="0" y="101600"/>
                    </a:lnTo>
                    <a:cubicBezTo>
                      <a:pt x="0" y="108620"/>
                      <a:pt x="5680" y="114300"/>
                      <a:pt x="12700" y="114300"/>
                    </a:cubicBezTo>
                    <a:cubicBezTo>
                      <a:pt x="19720" y="114300"/>
                      <a:pt x="25400" y="108620"/>
                      <a:pt x="25400" y="101600"/>
                    </a:cubicBez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9" name="Freeform: Shape 628">
                <a:extLst>
                  <a:ext uri="{FF2B5EF4-FFF2-40B4-BE49-F238E27FC236}">
                    <a16:creationId xmlns:a16="http://schemas.microsoft.com/office/drawing/2014/main" id="{308E26EB-00B4-4EE5-BF3C-E6B06324954B}"/>
                  </a:ext>
                </a:extLst>
              </p:cNvPr>
              <p:cNvSpPr/>
              <p:nvPr/>
            </p:nvSpPr>
            <p:spPr>
              <a:xfrm>
                <a:off x="480609" y="6576059"/>
                <a:ext cx="25400" cy="50800"/>
              </a:xfrm>
              <a:custGeom>
                <a:avLst/>
                <a:gdLst>
                  <a:gd name="connsiteX0" fmla="*/ 12700 w 25400"/>
                  <a:gd name="connsiteY0" fmla="*/ 0 h 50800"/>
                  <a:gd name="connsiteX1" fmla="*/ 0 w 25400"/>
                  <a:gd name="connsiteY1" fmla="*/ 12700 h 50800"/>
                  <a:gd name="connsiteX2" fmla="*/ 0 w 25400"/>
                  <a:gd name="connsiteY2" fmla="*/ 38100 h 50800"/>
                  <a:gd name="connsiteX3" fmla="*/ 12700 w 25400"/>
                  <a:gd name="connsiteY3" fmla="*/ 50800 h 50800"/>
                  <a:gd name="connsiteX4" fmla="*/ 25400 w 25400"/>
                  <a:gd name="connsiteY4" fmla="*/ 38100 h 50800"/>
                  <a:gd name="connsiteX5" fmla="*/ 25400 w 25400"/>
                  <a:gd name="connsiteY5" fmla="*/ 12700 h 50800"/>
                  <a:gd name="connsiteX6" fmla="*/ 12700 w 25400"/>
                  <a:gd name="connsiteY6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508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lnTo>
                      <a:pt x="0" y="38100"/>
                    </a:lnTo>
                    <a:cubicBezTo>
                      <a:pt x="0" y="45120"/>
                      <a:pt x="5680" y="50800"/>
                      <a:pt x="12700" y="50800"/>
                    </a:cubicBezTo>
                    <a:cubicBezTo>
                      <a:pt x="19720" y="50800"/>
                      <a:pt x="25400" y="45120"/>
                      <a:pt x="25400" y="38100"/>
                    </a:cubicBez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0" name="Freeform: Shape 629">
                <a:extLst>
                  <a:ext uri="{FF2B5EF4-FFF2-40B4-BE49-F238E27FC236}">
                    <a16:creationId xmlns:a16="http://schemas.microsoft.com/office/drawing/2014/main" id="{226861E9-302D-4021-A101-EC8B42981EAB}"/>
                  </a:ext>
                </a:extLst>
              </p:cNvPr>
              <p:cNvSpPr/>
              <p:nvPr/>
            </p:nvSpPr>
            <p:spPr>
              <a:xfrm>
                <a:off x="785409" y="6347459"/>
                <a:ext cx="114300" cy="25400"/>
              </a:xfrm>
              <a:custGeom>
                <a:avLst/>
                <a:gdLst>
                  <a:gd name="connsiteX0" fmla="*/ 101600 w 114300"/>
                  <a:gd name="connsiteY0" fmla="*/ 0 h 25400"/>
                  <a:gd name="connsiteX1" fmla="*/ 12700 w 114300"/>
                  <a:gd name="connsiteY1" fmla="*/ 0 h 25400"/>
                  <a:gd name="connsiteX2" fmla="*/ 0 w 114300"/>
                  <a:gd name="connsiteY2" fmla="*/ 12700 h 25400"/>
                  <a:gd name="connsiteX3" fmla="*/ 12700 w 114300"/>
                  <a:gd name="connsiteY3" fmla="*/ 25400 h 25400"/>
                  <a:gd name="connsiteX4" fmla="*/ 101600 w 114300"/>
                  <a:gd name="connsiteY4" fmla="*/ 25400 h 25400"/>
                  <a:gd name="connsiteX5" fmla="*/ 114300 w 114300"/>
                  <a:gd name="connsiteY5" fmla="*/ 12700 h 25400"/>
                  <a:gd name="connsiteX6" fmla="*/ 101600 w 1143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25400">
                    <a:moveTo>
                      <a:pt x="1016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101600" y="25400"/>
                    </a:lnTo>
                    <a:cubicBezTo>
                      <a:pt x="108620" y="25400"/>
                      <a:pt x="114300" y="19720"/>
                      <a:pt x="114300" y="12700"/>
                    </a:cubicBezTo>
                    <a:cubicBezTo>
                      <a:pt x="114300" y="5680"/>
                      <a:pt x="108620" y="0"/>
                      <a:pt x="1016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1" name="Freeform: Shape 630">
                <a:extLst>
                  <a:ext uri="{FF2B5EF4-FFF2-40B4-BE49-F238E27FC236}">
                    <a16:creationId xmlns:a16="http://schemas.microsoft.com/office/drawing/2014/main" id="{1A06A921-707F-4D07-8B25-CFFC012F9E68}"/>
                  </a:ext>
                </a:extLst>
              </p:cNvPr>
              <p:cNvSpPr/>
              <p:nvPr/>
            </p:nvSpPr>
            <p:spPr>
              <a:xfrm>
                <a:off x="709209" y="6347459"/>
                <a:ext cx="50800" cy="25400"/>
              </a:xfrm>
              <a:custGeom>
                <a:avLst/>
                <a:gdLst>
                  <a:gd name="connsiteX0" fmla="*/ 12700 w 50800"/>
                  <a:gd name="connsiteY0" fmla="*/ 0 h 25400"/>
                  <a:gd name="connsiteX1" fmla="*/ 0 w 50800"/>
                  <a:gd name="connsiteY1" fmla="*/ 12700 h 25400"/>
                  <a:gd name="connsiteX2" fmla="*/ 12700 w 50800"/>
                  <a:gd name="connsiteY2" fmla="*/ 25400 h 25400"/>
                  <a:gd name="connsiteX3" fmla="*/ 38100 w 50800"/>
                  <a:gd name="connsiteY3" fmla="*/ 25400 h 25400"/>
                  <a:gd name="connsiteX4" fmla="*/ 50800 w 50800"/>
                  <a:gd name="connsiteY4" fmla="*/ 12700 h 25400"/>
                  <a:gd name="connsiteX5" fmla="*/ 38100 w 50800"/>
                  <a:gd name="connsiteY5" fmla="*/ 0 h 25400"/>
                  <a:gd name="connsiteX6" fmla="*/ 127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lnTo>
                      <a:pt x="12700" y="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2" name="Freeform: Shape 631">
                <a:extLst>
                  <a:ext uri="{FF2B5EF4-FFF2-40B4-BE49-F238E27FC236}">
                    <a16:creationId xmlns:a16="http://schemas.microsoft.com/office/drawing/2014/main" id="{404F359E-7C16-4262-81AA-3C8462DD170F}"/>
                  </a:ext>
                </a:extLst>
              </p:cNvPr>
              <p:cNvSpPr/>
              <p:nvPr/>
            </p:nvSpPr>
            <p:spPr>
              <a:xfrm>
                <a:off x="86909" y="6347459"/>
                <a:ext cx="114300" cy="25400"/>
              </a:xfrm>
              <a:custGeom>
                <a:avLst/>
                <a:gdLst>
                  <a:gd name="connsiteX0" fmla="*/ 114300 w 114300"/>
                  <a:gd name="connsiteY0" fmla="*/ 12700 h 25400"/>
                  <a:gd name="connsiteX1" fmla="*/ 101600 w 114300"/>
                  <a:gd name="connsiteY1" fmla="*/ 0 h 25400"/>
                  <a:gd name="connsiteX2" fmla="*/ 12700 w 114300"/>
                  <a:gd name="connsiteY2" fmla="*/ 0 h 25400"/>
                  <a:gd name="connsiteX3" fmla="*/ 0 w 114300"/>
                  <a:gd name="connsiteY3" fmla="*/ 12700 h 25400"/>
                  <a:gd name="connsiteX4" fmla="*/ 12700 w 114300"/>
                  <a:gd name="connsiteY4" fmla="*/ 25400 h 25400"/>
                  <a:gd name="connsiteX5" fmla="*/ 101600 w 114300"/>
                  <a:gd name="connsiteY5" fmla="*/ 25400 h 25400"/>
                  <a:gd name="connsiteX6" fmla="*/ 114300 w 114300"/>
                  <a:gd name="connsiteY6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25400">
                    <a:moveTo>
                      <a:pt x="114300" y="12700"/>
                    </a:moveTo>
                    <a:cubicBezTo>
                      <a:pt x="114300" y="5680"/>
                      <a:pt x="108620" y="0"/>
                      <a:pt x="101600" y="0"/>
                    </a:cubicBez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101600" y="25400"/>
                    </a:lnTo>
                    <a:cubicBezTo>
                      <a:pt x="108620" y="25400"/>
                      <a:pt x="114300" y="19720"/>
                      <a:pt x="114300" y="127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3" name="Freeform: Shape 632">
                <a:extLst>
                  <a:ext uri="{FF2B5EF4-FFF2-40B4-BE49-F238E27FC236}">
                    <a16:creationId xmlns:a16="http://schemas.microsoft.com/office/drawing/2014/main" id="{D9FBD41C-31AE-484F-8F09-E0A734CB4442}"/>
                  </a:ext>
                </a:extLst>
              </p:cNvPr>
              <p:cNvSpPr/>
              <p:nvPr/>
            </p:nvSpPr>
            <p:spPr>
              <a:xfrm>
                <a:off x="226609" y="6347459"/>
                <a:ext cx="50800" cy="25400"/>
              </a:xfrm>
              <a:custGeom>
                <a:avLst/>
                <a:gdLst>
                  <a:gd name="connsiteX0" fmla="*/ 38100 w 50800"/>
                  <a:gd name="connsiteY0" fmla="*/ 0 h 25400"/>
                  <a:gd name="connsiteX1" fmla="*/ 12700 w 50800"/>
                  <a:gd name="connsiteY1" fmla="*/ 0 h 25400"/>
                  <a:gd name="connsiteX2" fmla="*/ 0 w 50800"/>
                  <a:gd name="connsiteY2" fmla="*/ 12700 h 25400"/>
                  <a:gd name="connsiteX3" fmla="*/ 12700 w 50800"/>
                  <a:gd name="connsiteY3" fmla="*/ 25400 h 25400"/>
                  <a:gd name="connsiteX4" fmla="*/ 38100 w 50800"/>
                  <a:gd name="connsiteY4" fmla="*/ 25400 h 25400"/>
                  <a:gd name="connsiteX5" fmla="*/ 50800 w 50800"/>
                  <a:gd name="connsiteY5" fmla="*/ 12700 h 25400"/>
                  <a:gd name="connsiteX6" fmla="*/ 381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381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4" name="Freeform: Shape 633">
                <a:extLst>
                  <a:ext uri="{FF2B5EF4-FFF2-40B4-BE49-F238E27FC236}">
                    <a16:creationId xmlns:a16="http://schemas.microsoft.com/office/drawing/2014/main" id="{FE918ECD-36CC-4E66-B464-F706421A5E2E}"/>
                  </a:ext>
                </a:extLst>
              </p:cNvPr>
              <p:cNvSpPr/>
              <p:nvPr/>
            </p:nvSpPr>
            <p:spPr>
              <a:xfrm>
                <a:off x="213907" y="6509097"/>
                <a:ext cx="130461" cy="130461"/>
              </a:xfrm>
              <a:custGeom>
                <a:avLst/>
                <a:gdLst>
                  <a:gd name="connsiteX0" fmla="*/ 108781 w 130461"/>
                  <a:gd name="connsiteY0" fmla="*/ 3722 h 130461"/>
                  <a:gd name="connsiteX1" fmla="*/ 3721 w 130461"/>
                  <a:gd name="connsiteY1" fmla="*/ 108782 h 130461"/>
                  <a:gd name="connsiteX2" fmla="*/ 3721 w 130461"/>
                  <a:gd name="connsiteY2" fmla="*/ 126742 h 130461"/>
                  <a:gd name="connsiteX3" fmla="*/ 12701 w 130461"/>
                  <a:gd name="connsiteY3" fmla="*/ 130461 h 130461"/>
                  <a:gd name="connsiteX4" fmla="*/ 21680 w 130461"/>
                  <a:gd name="connsiteY4" fmla="*/ 126740 h 130461"/>
                  <a:gd name="connsiteX5" fmla="*/ 126741 w 130461"/>
                  <a:gd name="connsiteY5" fmla="*/ 21679 h 130461"/>
                  <a:gd name="connsiteX6" fmla="*/ 126741 w 130461"/>
                  <a:gd name="connsiteY6" fmla="*/ 3720 h 130461"/>
                  <a:gd name="connsiteX7" fmla="*/ 108781 w 130461"/>
                  <a:gd name="connsiteY7" fmla="*/ 3722 h 130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61" h="130461">
                    <a:moveTo>
                      <a:pt x="108781" y="3722"/>
                    </a:moveTo>
                    <a:lnTo>
                      <a:pt x="3721" y="108782"/>
                    </a:lnTo>
                    <a:cubicBezTo>
                      <a:pt x="-1240" y="113743"/>
                      <a:pt x="-1240" y="121781"/>
                      <a:pt x="3721" y="126742"/>
                    </a:cubicBezTo>
                    <a:cubicBezTo>
                      <a:pt x="6202" y="129221"/>
                      <a:pt x="9452" y="130461"/>
                      <a:pt x="12701" y="130461"/>
                    </a:cubicBezTo>
                    <a:cubicBezTo>
                      <a:pt x="15951" y="130461"/>
                      <a:pt x="19200" y="129221"/>
                      <a:pt x="21680" y="126740"/>
                    </a:cubicBezTo>
                    <a:lnTo>
                      <a:pt x="126741" y="21679"/>
                    </a:lnTo>
                    <a:cubicBezTo>
                      <a:pt x="131702" y="16718"/>
                      <a:pt x="131702" y="8681"/>
                      <a:pt x="126741" y="3720"/>
                    </a:cubicBezTo>
                    <a:cubicBezTo>
                      <a:pt x="121780" y="-1241"/>
                      <a:pt x="113742" y="-1239"/>
                      <a:pt x="108781" y="3722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5" name="Freeform: Shape 634">
                <a:extLst>
                  <a:ext uri="{FF2B5EF4-FFF2-40B4-BE49-F238E27FC236}">
                    <a16:creationId xmlns:a16="http://schemas.microsoft.com/office/drawing/2014/main" id="{853CA51D-02C1-4852-B79A-F7B174380DD3}"/>
                  </a:ext>
                </a:extLst>
              </p:cNvPr>
              <p:cNvSpPr/>
              <p:nvPr/>
            </p:nvSpPr>
            <p:spPr>
              <a:xfrm>
                <a:off x="642248" y="6080757"/>
                <a:ext cx="130459" cy="130455"/>
              </a:xfrm>
              <a:custGeom>
                <a:avLst/>
                <a:gdLst>
                  <a:gd name="connsiteX0" fmla="*/ 12700 w 130459"/>
                  <a:gd name="connsiteY0" fmla="*/ 130456 h 130455"/>
                  <a:gd name="connsiteX1" fmla="*/ 21679 w 130459"/>
                  <a:gd name="connsiteY1" fmla="*/ 126734 h 130455"/>
                  <a:gd name="connsiteX2" fmla="*/ 126739 w 130459"/>
                  <a:gd name="connsiteY2" fmla="*/ 21680 h 130455"/>
                  <a:gd name="connsiteX3" fmla="*/ 126739 w 130459"/>
                  <a:gd name="connsiteY3" fmla="*/ 3721 h 130455"/>
                  <a:gd name="connsiteX4" fmla="*/ 108781 w 130459"/>
                  <a:gd name="connsiteY4" fmla="*/ 3721 h 130455"/>
                  <a:gd name="connsiteX5" fmla="*/ 3721 w 130459"/>
                  <a:gd name="connsiteY5" fmla="*/ 108775 h 130455"/>
                  <a:gd name="connsiteX6" fmla="*/ 3721 w 130459"/>
                  <a:gd name="connsiteY6" fmla="*/ 126734 h 130455"/>
                  <a:gd name="connsiteX7" fmla="*/ 12700 w 130459"/>
                  <a:gd name="connsiteY7" fmla="*/ 130456 h 130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59" h="130455">
                    <a:moveTo>
                      <a:pt x="12700" y="130456"/>
                    </a:moveTo>
                    <a:cubicBezTo>
                      <a:pt x="15949" y="130456"/>
                      <a:pt x="19199" y="129216"/>
                      <a:pt x="21679" y="126734"/>
                    </a:cubicBezTo>
                    <a:lnTo>
                      <a:pt x="126739" y="21680"/>
                    </a:lnTo>
                    <a:cubicBezTo>
                      <a:pt x="131700" y="16719"/>
                      <a:pt x="131700" y="8682"/>
                      <a:pt x="126739" y="3721"/>
                    </a:cubicBezTo>
                    <a:cubicBezTo>
                      <a:pt x="121778" y="-1240"/>
                      <a:pt x="113742" y="-1240"/>
                      <a:pt x="108781" y="3721"/>
                    </a:cubicBezTo>
                    <a:lnTo>
                      <a:pt x="3721" y="108775"/>
                    </a:lnTo>
                    <a:cubicBezTo>
                      <a:pt x="-1240" y="113736"/>
                      <a:pt x="-1240" y="121774"/>
                      <a:pt x="3721" y="126734"/>
                    </a:cubicBezTo>
                    <a:cubicBezTo>
                      <a:pt x="6200" y="129216"/>
                      <a:pt x="9450" y="130456"/>
                      <a:pt x="12700" y="13045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6" name="Freeform: Shape 635">
                <a:extLst>
                  <a:ext uri="{FF2B5EF4-FFF2-40B4-BE49-F238E27FC236}">
                    <a16:creationId xmlns:a16="http://schemas.microsoft.com/office/drawing/2014/main" id="{371C80DE-495D-4181-840A-620D3011E25C}"/>
                  </a:ext>
                </a:extLst>
              </p:cNvPr>
              <p:cNvSpPr/>
              <p:nvPr/>
            </p:nvSpPr>
            <p:spPr>
              <a:xfrm>
                <a:off x="354241" y="6042402"/>
                <a:ext cx="64282" cy="119261"/>
              </a:xfrm>
              <a:custGeom>
                <a:avLst/>
                <a:gdLst>
                  <a:gd name="connsiteX0" fmla="*/ 39849 w 64282"/>
                  <a:gd name="connsiteY0" fmla="*/ 111418 h 119261"/>
                  <a:gd name="connsiteX1" fmla="*/ 51582 w 64282"/>
                  <a:gd name="connsiteY1" fmla="*/ 119262 h 119261"/>
                  <a:gd name="connsiteX2" fmla="*/ 56444 w 64282"/>
                  <a:gd name="connsiteY2" fmla="*/ 118288 h 119261"/>
                  <a:gd name="connsiteX3" fmla="*/ 63315 w 64282"/>
                  <a:gd name="connsiteY3" fmla="*/ 101694 h 119261"/>
                  <a:gd name="connsiteX4" fmla="*/ 24433 w 64282"/>
                  <a:gd name="connsiteY4" fmla="*/ 7829 h 119261"/>
                  <a:gd name="connsiteX5" fmla="*/ 7838 w 64282"/>
                  <a:gd name="connsiteY5" fmla="*/ 958 h 119261"/>
                  <a:gd name="connsiteX6" fmla="*/ 968 w 64282"/>
                  <a:gd name="connsiteY6" fmla="*/ 17552 h 119261"/>
                  <a:gd name="connsiteX7" fmla="*/ 39849 w 64282"/>
                  <a:gd name="connsiteY7" fmla="*/ 111418 h 11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2" h="119261">
                    <a:moveTo>
                      <a:pt x="39849" y="111418"/>
                    </a:moveTo>
                    <a:cubicBezTo>
                      <a:pt x="41870" y="116304"/>
                      <a:pt x="46608" y="119262"/>
                      <a:pt x="51582" y="119262"/>
                    </a:cubicBezTo>
                    <a:cubicBezTo>
                      <a:pt x="53206" y="119262"/>
                      <a:pt x="54857" y="118946"/>
                      <a:pt x="56444" y="118288"/>
                    </a:cubicBezTo>
                    <a:cubicBezTo>
                      <a:pt x="62918" y="115604"/>
                      <a:pt x="65995" y="108175"/>
                      <a:pt x="63315" y="101694"/>
                    </a:cubicBezTo>
                    <a:lnTo>
                      <a:pt x="24433" y="7829"/>
                    </a:lnTo>
                    <a:cubicBezTo>
                      <a:pt x="21753" y="1348"/>
                      <a:pt x="14300" y="-1696"/>
                      <a:pt x="7838" y="958"/>
                    </a:cubicBezTo>
                    <a:cubicBezTo>
                      <a:pt x="1365" y="3642"/>
                      <a:pt x="-1712" y="11072"/>
                      <a:pt x="968" y="17552"/>
                    </a:cubicBezTo>
                    <a:lnTo>
                      <a:pt x="39849" y="111418"/>
                    </a:ln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7" name="Freeform: Shape 636">
                <a:extLst>
                  <a:ext uri="{FF2B5EF4-FFF2-40B4-BE49-F238E27FC236}">
                    <a16:creationId xmlns:a16="http://schemas.microsoft.com/office/drawing/2014/main" id="{BBDF828D-9713-4185-B5F6-E0EBD74C5C65}"/>
                  </a:ext>
                </a:extLst>
              </p:cNvPr>
              <p:cNvSpPr/>
              <p:nvPr/>
            </p:nvSpPr>
            <p:spPr>
              <a:xfrm>
                <a:off x="568095" y="6558668"/>
                <a:ext cx="64282" cy="119251"/>
              </a:xfrm>
              <a:custGeom>
                <a:avLst/>
                <a:gdLst>
                  <a:gd name="connsiteX0" fmla="*/ 24433 w 64282"/>
                  <a:gd name="connsiteY0" fmla="*/ 7828 h 119251"/>
                  <a:gd name="connsiteX1" fmla="*/ 7838 w 64282"/>
                  <a:gd name="connsiteY1" fmla="*/ 957 h 119251"/>
                  <a:gd name="connsiteX2" fmla="*/ 968 w 64282"/>
                  <a:gd name="connsiteY2" fmla="*/ 17551 h 119251"/>
                  <a:gd name="connsiteX3" fmla="*/ 39849 w 64282"/>
                  <a:gd name="connsiteY3" fmla="*/ 111412 h 119251"/>
                  <a:gd name="connsiteX4" fmla="*/ 51582 w 64282"/>
                  <a:gd name="connsiteY4" fmla="*/ 119251 h 119251"/>
                  <a:gd name="connsiteX5" fmla="*/ 56445 w 64282"/>
                  <a:gd name="connsiteY5" fmla="*/ 118284 h 119251"/>
                  <a:gd name="connsiteX6" fmla="*/ 63315 w 64282"/>
                  <a:gd name="connsiteY6" fmla="*/ 101690 h 119251"/>
                  <a:gd name="connsiteX7" fmla="*/ 24433 w 64282"/>
                  <a:gd name="connsiteY7" fmla="*/ 7828 h 119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2" h="119251">
                    <a:moveTo>
                      <a:pt x="24433" y="7828"/>
                    </a:moveTo>
                    <a:cubicBezTo>
                      <a:pt x="21742" y="1354"/>
                      <a:pt x="14300" y="-1697"/>
                      <a:pt x="7838" y="957"/>
                    </a:cubicBezTo>
                    <a:cubicBezTo>
                      <a:pt x="1365" y="3637"/>
                      <a:pt x="-1712" y="11065"/>
                      <a:pt x="968" y="17551"/>
                    </a:cubicBezTo>
                    <a:lnTo>
                      <a:pt x="39849" y="111412"/>
                    </a:lnTo>
                    <a:cubicBezTo>
                      <a:pt x="41870" y="116298"/>
                      <a:pt x="46608" y="119251"/>
                      <a:pt x="51582" y="119251"/>
                    </a:cubicBezTo>
                    <a:cubicBezTo>
                      <a:pt x="53206" y="119251"/>
                      <a:pt x="54857" y="118942"/>
                      <a:pt x="56445" y="118284"/>
                    </a:cubicBezTo>
                    <a:cubicBezTo>
                      <a:pt x="62918" y="115605"/>
                      <a:pt x="65995" y="108177"/>
                      <a:pt x="63315" y="101690"/>
                    </a:cubicBezTo>
                    <a:lnTo>
                      <a:pt x="24433" y="7828"/>
                    </a:ln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8" name="Freeform: Shape 637">
                <a:extLst>
                  <a:ext uri="{FF2B5EF4-FFF2-40B4-BE49-F238E27FC236}">
                    <a16:creationId xmlns:a16="http://schemas.microsoft.com/office/drawing/2014/main" id="{DEE75C71-6A22-4205-9F12-4106C366A573}"/>
                  </a:ext>
                </a:extLst>
              </p:cNvPr>
              <p:cNvSpPr/>
              <p:nvPr/>
            </p:nvSpPr>
            <p:spPr>
              <a:xfrm>
                <a:off x="642247" y="6509098"/>
                <a:ext cx="130459" cy="130461"/>
              </a:xfrm>
              <a:custGeom>
                <a:avLst/>
                <a:gdLst>
                  <a:gd name="connsiteX0" fmla="*/ 21680 w 130459"/>
                  <a:gd name="connsiteY0" fmla="*/ 3721 h 130461"/>
                  <a:gd name="connsiteX1" fmla="*/ 3721 w 130459"/>
                  <a:gd name="connsiteY1" fmla="*/ 3721 h 130461"/>
                  <a:gd name="connsiteX2" fmla="*/ 3721 w 130459"/>
                  <a:gd name="connsiteY2" fmla="*/ 21680 h 130461"/>
                  <a:gd name="connsiteX3" fmla="*/ 108781 w 130459"/>
                  <a:gd name="connsiteY3" fmla="*/ 126741 h 130461"/>
                  <a:gd name="connsiteX4" fmla="*/ 117760 w 130459"/>
                  <a:gd name="connsiteY4" fmla="*/ 130462 h 130461"/>
                  <a:gd name="connsiteX5" fmla="*/ 126739 w 130459"/>
                  <a:gd name="connsiteY5" fmla="*/ 126741 h 130461"/>
                  <a:gd name="connsiteX6" fmla="*/ 126739 w 130459"/>
                  <a:gd name="connsiteY6" fmla="*/ 108781 h 130461"/>
                  <a:gd name="connsiteX7" fmla="*/ 21680 w 130459"/>
                  <a:gd name="connsiteY7" fmla="*/ 3721 h 130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59" h="130461">
                    <a:moveTo>
                      <a:pt x="21680" y="3721"/>
                    </a:move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08781" y="126741"/>
                    </a:lnTo>
                    <a:cubicBezTo>
                      <a:pt x="111263" y="129222"/>
                      <a:pt x="114511" y="130462"/>
                      <a:pt x="117760" y="130462"/>
                    </a:cubicBezTo>
                    <a:cubicBezTo>
                      <a:pt x="121010" y="130462"/>
                      <a:pt x="124260" y="129222"/>
                      <a:pt x="126739" y="126741"/>
                    </a:cubicBezTo>
                    <a:cubicBezTo>
                      <a:pt x="131700" y="121780"/>
                      <a:pt x="131700" y="113742"/>
                      <a:pt x="126739" y="108781"/>
                    </a:cubicBezTo>
                    <a:lnTo>
                      <a:pt x="21680" y="3721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9" name="Freeform: Shape 638">
                <a:extLst>
                  <a:ext uri="{FF2B5EF4-FFF2-40B4-BE49-F238E27FC236}">
                    <a16:creationId xmlns:a16="http://schemas.microsoft.com/office/drawing/2014/main" id="{42407BC1-4E5A-41E0-8DB0-F23A52A050A7}"/>
                  </a:ext>
                </a:extLst>
              </p:cNvPr>
              <p:cNvSpPr/>
              <p:nvPr/>
            </p:nvSpPr>
            <p:spPr>
              <a:xfrm>
                <a:off x="213906" y="6080757"/>
                <a:ext cx="130461" cy="130455"/>
              </a:xfrm>
              <a:custGeom>
                <a:avLst/>
                <a:gdLst>
                  <a:gd name="connsiteX0" fmla="*/ 108783 w 130461"/>
                  <a:gd name="connsiteY0" fmla="*/ 126734 h 130455"/>
                  <a:gd name="connsiteX1" fmla="*/ 117762 w 130461"/>
                  <a:gd name="connsiteY1" fmla="*/ 130456 h 130455"/>
                  <a:gd name="connsiteX2" fmla="*/ 126741 w 130461"/>
                  <a:gd name="connsiteY2" fmla="*/ 126734 h 130455"/>
                  <a:gd name="connsiteX3" fmla="*/ 126741 w 130461"/>
                  <a:gd name="connsiteY3" fmla="*/ 108775 h 130455"/>
                  <a:gd name="connsiteX4" fmla="*/ 21680 w 130461"/>
                  <a:gd name="connsiteY4" fmla="*/ 3721 h 130455"/>
                  <a:gd name="connsiteX5" fmla="*/ 3721 w 130461"/>
                  <a:gd name="connsiteY5" fmla="*/ 3721 h 130455"/>
                  <a:gd name="connsiteX6" fmla="*/ 3721 w 130461"/>
                  <a:gd name="connsiteY6" fmla="*/ 21680 h 130455"/>
                  <a:gd name="connsiteX7" fmla="*/ 108783 w 130461"/>
                  <a:gd name="connsiteY7" fmla="*/ 126734 h 130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61" h="130455">
                    <a:moveTo>
                      <a:pt x="108783" y="126734"/>
                    </a:moveTo>
                    <a:cubicBezTo>
                      <a:pt x="111264" y="129216"/>
                      <a:pt x="114512" y="130456"/>
                      <a:pt x="117762" y="130456"/>
                    </a:cubicBezTo>
                    <a:cubicBezTo>
                      <a:pt x="121012" y="130456"/>
                      <a:pt x="124261" y="129216"/>
                      <a:pt x="126741" y="126734"/>
                    </a:cubicBezTo>
                    <a:cubicBezTo>
                      <a:pt x="131702" y="121774"/>
                      <a:pt x="131702" y="113736"/>
                      <a:pt x="126741" y="108775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08783" y="126734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0" name="Freeform: Shape 639">
                <a:extLst>
                  <a:ext uri="{FF2B5EF4-FFF2-40B4-BE49-F238E27FC236}">
                    <a16:creationId xmlns:a16="http://schemas.microsoft.com/office/drawing/2014/main" id="{03F43E51-1CFF-4A6F-8315-F139F0B63833}"/>
                  </a:ext>
                </a:extLst>
              </p:cNvPr>
              <p:cNvSpPr/>
              <p:nvPr/>
            </p:nvSpPr>
            <p:spPr>
              <a:xfrm>
                <a:off x="568095" y="6042399"/>
                <a:ext cx="64282" cy="119266"/>
              </a:xfrm>
              <a:custGeom>
                <a:avLst/>
                <a:gdLst>
                  <a:gd name="connsiteX0" fmla="*/ 7838 w 64282"/>
                  <a:gd name="connsiteY0" fmla="*/ 118294 h 119266"/>
                  <a:gd name="connsiteX1" fmla="*/ 12700 w 64282"/>
                  <a:gd name="connsiteY1" fmla="*/ 119267 h 119266"/>
                  <a:gd name="connsiteX2" fmla="*/ 24433 w 64282"/>
                  <a:gd name="connsiteY2" fmla="*/ 111423 h 119266"/>
                  <a:gd name="connsiteX3" fmla="*/ 63315 w 64282"/>
                  <a:gd name="connsiteY3" fmla="*/ 17556 h 119266"/>
                  <a:gd name="connsiteX4" fmla="*/ 56444 w 64282"/>
                  <a:gd name="connsiteY4" fmla="*/ 961 h 119266"/>
                  <a:gd name="connsiteX5" fmla="*/ 39850 w 64282"/>
                  <a:gd name="connsiteY5" fmla="*/ 7832 h 119266"/>
                  <a:gd name="connsiteX6" fmla="*/ 969 w 64282"/>
                  <a:gd name="connsiteY6" fmla="*/ 101699 h 119266"/>
                  <a:gd name="connsiteX7" fmla="*/ 7838 w 64282"/>
                  <a:gd name="connsiteY7" fmla="*/ 118294 h 119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2" h="119266">
                    <a:moveTo>
                      <a:pt x="7838" y="118294"/>
                    </a:moveTo>
                    <a:cubicBezTo>
                      <a:pt x="9425" y="118951"/>
                      <a:pt x="11075" y="119267"/>
                      <a:pt x="12700" y="119267"/>
                    </a:cubicBezTo>
                    <a:cubicBezTo>
                      <a:pt x="17674" y="119267"/>
                      <a:pt x="22411" y="116309"/>
                      <a:pt x="24433" y="111423"/>
                    </a:cubicBezTo>
                    <a:lnTo>
                      <a:pt x="63315" y="17556"/>
                    </a:lnTo>
                    <a:cubicBezTo>
                      <a:pt x="65994" y="11075"/>
                      <a:pt x="62918" y="3646"/>
                      <a:pt x="56444" y="961"/>
                    </a:cubicBezTo>
                    <a:cubicBezTo>
                      <a:pt x="50006" y="-1699"/>
                      <a:pt x="42528" y="1346"/>
                      <a:pt x="39850" y="7832"/>
                    </a:cubicBezTo>
                    <a:lnTo>
                      <a:pt x="969" y="101699"/>
                    </a:lnTo>
                    <a:cubicBezTo>
                      <a:pt x="-1713" y="108178"/>
                      <a:pt x="1364" y="115608"/>
                      <a:pt x="7838" y="11829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1" name="Freeform: Shape 640">
                <a:extLst>
                  <a:ext uri="{FF2B5EF4-FFF2-40B4-BE49-F238E27FC236}">
                    <a16:creationId xmlns:a16="http://schemas.microsoft.com/office/drawing/2014/main" id="{36E73CCC-835B-4485-A27F-BBE825A14953}"/>
                  </a:ext>
                </a:extLst>
              </p:cNvPr>
              <p:cNvSpPr/>
              <p:nvPr/>
            </p:nvSpPr>
            <p:spPr>
              <a:xfrm>
                <a:off x="354241" y="6558661"/>
                <a:ext cx="64281" cy="119256"/>
              </a:xfrm>
              <a:custGeom>
                <a:avLst/>
                <a:gdLst>
                  <a:gd name="connsiteX0" fmla="*/ 56443 w 64281"/>
                  <a:gd name="connsiteY0" fmla="*/ 964 h 119256"/>
                  <a:gd name="connsiteX1" fmla="*/ 39849 w 64281"/>
                  <a:gd name="connsiteY1" fmla="*/ 7835 h 119256"/>
                  <a:gd name="connsiteX2" fmla="*/ 968 w 64281"/>
                  <a:gd name="connsiteY2" fmla="*/ 101696 h 119256"/>
                  <a:gd name="connsiteX3" fmla="*/ 7838 w 64281"/>
                  <a:gd name="connsiteY3" fmla="*/ 118290 h 119256"/>
                  <a:gd name="connsiteX4" fmla="*/ 12701 w 64281"/>
                  <a:gd name="connsiteY4" fmla="*/ 119257 h 119256"/>
                  <a:gd name="connsiteX5" fmla="*/ 24434 w 64281"/>
                  <a:gd name="connsiteY5" fmla="*/ 111418 h 119256"/>
                  <a:gd name="connsiteX6" fmla="*/ 63315 w 64281"/>
                  <a:gd name="connsiteY6" fmla="*/ 17557 h 119256"/>
                  <a:gd name="connsiteX7" fmla="*/ 56443 w 64281"/>
                  <a:gd name="connsiteY7" fmla="*/ 964 h 119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1" h="119256">
                    <a:moveTo>
                      <a:pt x="56443" y="964"/>
                    </a:moveTo>
                    <a:cubicBezTo>
                      <a:pt x="50006" y="-1703"/>
                      <a:pt x="42527" y="1348"/>
                      <a:pt x="39849" y="7835"/>
                    </a:cubicBezTo>
                    <a:lnTo>
                      <a:pt x="968" y="101696"/>
                    </a:lnTo>
                    <a:cubicBezTo>
                      <a:pt x="-1712" y="108182"/>
                      <a:pt x="1365" y="115612"/>
                      <a:pt x="7838" y="118290"/>
                    </a:cubicBezTo>
                    <a:cubicBezTo>
                      <a:pt x="9426" y="118947"/>
                      <a:pt x="11075" y="119257"/>
                      <a:pt x="12701" y="119257"/>
                    </a:cubicBezTo>
                    <a:cubicBezTo>
                      <a:pt x="17675" y="119257"/>
                      <a:pt x="22412" y="116305"/>
                      <a:pt x="24434" y="111418"/>
                    </a:cubicBezTo>
                    <a:lnTo>
                      <a:pt x="63315" y="17557"/>
                    </a:lnTo>
                    <a:cubicBezTo>
                      <a:pt x="65993" y="11072"/>
                      <a:pt x="62917" y="3644"/>
                      <a:pt x="56443" y="96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2" name="Freeform: Shape 641">
                <a:extLst>
                  <a:ext uri="{FF2B5EF4-FFF2-40B4-BE49-F238E27FC236}">
                    <a16:creationId xmlns:a16="http://schemas.microsoft.com/office/drawing/2014/main" id="{82694335-E1AC-47FC-A145-A34A35AC4410}"/>
                  </a:ext>
                </a:extLst>
              </p:cNvPr>
              <p:cNvSpPr/>
              <p:nvPr/>
            </p:nvSpPr>
            <p:spPr>
              <a:xfrm>
                <a:off x="175549" y="6434943"/>
                <a:ext cx="119260" cy="64283"/>
              </a:xfrm>
              <a:custGeom>
                <a:avLst/>
                <a:gdLst>
                  <a:gd name="connsiteX0" fmla="*/ 118293 w 119260"/>
                  <a:gd name="connsiteY0" fmla="*/ 7840 h 64283"/>
                  <a:gd name="connsiteX1" fmla="*/ 101699 w 119260"/>
                  <a:gd name="connsiteY1" fmla="*/ 969 h 64283"/>
                  <a:gd name="connsiteX2" fmla="*/ 7838 w 119260"/>
                  <a:gd name="connsiteY2" fmla="*/ 39850 h 64283"/>
                  <a:gd name="connsiteX3" fmla="*/ 968 w 119260"/>
                  <a:gd name="connsiteY3" fmla="*/ 56445 h 64283"/>
                  <a:gd name="connsiteX4" fmla="*/ 12701 w 119260"/>
                  <a:gd name="connsiteY4" fmla="*/ 64284 h 64283"/>
                  <a:gd name="connsiteX5" fmla="*/ 17563 w 119260"/>
                  <a:gd name="connsiteY5" fmla="*/ 63317 h 64283"/>
                  <a:gd name="connsiteX6" fmla="*/ 111424 w 119260"/>
                  <a:gd name="connsiteY6" fmla="*/ 24436 h 64283"/>
                  <a:gd name="connsiteX7" fmla="*/ 118293 w 119260"/>
                  <a:gd name="connsiteY7" fmla="*/ 7840 h 64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0" h="64283">
                    <a:moveTo>
                      <a:pt x="118293" y="7840"/>
                    </a:moveTo>
                    <a:cubicBezTo>
                      <a:pt x="115614" y="1354"/>
                      <a:pt x="108148" y="-1710"/>
                      <a:pt x="101699" y="969"/>
                    </a:cubicBezTo>
                    <a:lnTo>
                      <a:pt x="7838" y="39850"/>
                    </a:lnTo>
                    <a:cubicBezTo>
                      <a:pt x="1365" y="42530"/>
                      <a:pt x="-1712" y="49958"/>
                      <a:pt x="968" y="56445"/>
                    </a:cubicBezTo>
                    <a:cubicBezTo>
                      <a:pt x="2989" y="61331"/>
                      <a:pt x="7727" y="64284"/>
                      <a:pt x="12701" y="64284"/>
                    </a:cubicBezTo>
                    <a:cubicBezTo>
                      <a:pt x="14325" y="64284"/>
                      <a:pt x="15976" y="63974"/>
                      <a:pt x="17563" y="63317"/>
                    </a:cubicBezTo>
                    <a:lnTo>
                      <a:pt x="111424" y="24436"/>
                    </a:lnTo>
                    <a:cubicBezTo>
                      <a:pt x="117897" y="21755"/>
                      <a:pt x="120972" y="14327"/>
                      <a:pt x="118293" y="784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3" name="Freeform: Shape 642">
                <a:extLst>
                  <a:ext uri="{FF2B5EF4-FFF2-40B4-BE49-F238E27FC236}">
                    <a16:creationId xmlns:a16="http://schemas.microsoft.com/office/drawing/2014/main" id="{A1ED7312-EA66-418E-98A4-369D505210DF}"/>
                  </a:ext>
                </a:extLst>
              </p:cNvPr>
              <p:cNvSpPr/>
              <p:nvPr/>
            </p:nvSpPr>
            <p:spPr>
              <a:xfrm>
                <a:off x="691808" y="6221103"/>
                <a:ext cx="119262" cy="64269"/>
              </a:xfrm>
              <a:custGeom>
                <a:avLst/>
                <a:gdLst>
                  <a:gd name="connsiteX0" fmla="*/ 967 w 119262"/>
                  <a:gd name="connsiteY0" fmla="*/ 56431 h 64269"/>
                  <a:gd name="connsiteX1" fmla="*/ 12700 w 119262"/>
                  <a:gd name="connsiteY1" fmla="*/ 64270 h 64269"/>
                  <a:gd name="connsiteX2" fmla="*/ 17563 w 119262"/>
                  <a:gd name="connsiteY2" fmla="*/ 63303 h 64269"/>
                  <a:gd name="connsiteX3" fmla="*/ 111424 w 119262"/>
                  <a:gd name="connsiteY3" fmla="*/ 24422 h 64269"/>
                  <a:gd name="connsiteX4" fmla="*/ 118294 w 119262"/>
                  <a:gd name="connsiteY4" fmla="*/ 7828 h 64269"/>
                  <a:gd name="connsiteX5" fmla="*/ 101700 w 119262"/>
                  <a:gd name="connsiteY5" fmla="*/ 957 h 64269"/>
                  <a:gd name="connsiteX6" fmla="*/ 7838 w 119262"/>
                  <a:gd name="connsiteY6" fmla="*/ 39837 h 64269"/>
                  <a:gd name="connsiteX7" fmla="*/ 967 w 119262"/>
                  <a:gd name="connsiteY7" fmla="*/ 56431 h 64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2" h="64269">
                    <a:moveTo>
                      <a:pt x="967" y="56431"/>
                    </a:moveTo>
                    <a:cubicBezTo>
                      <a:pt x="2988" y="61317"/>
                      <a:pt x="7727" y="64270"/>
                      <a:pt x="12700" y="64270"/>
                    </a:cubicBezTo>
                    <a:cubicBezTo>
                      <a:pt x="14324" y="64270"/>
                      <a:pt x="15975" y="63960"/>
                      <a:pt x="17563" y="63303"/>
                    </a:cubicBezTo>
                    <a:lnTo>
                      <a:pt x="111424" y="24422"/>
                    </a:lnTo>
                    <a:cubicBezTo>
                      <a:pt x="117898" y="21742"/>
                      <a:pt x="120974" y="14314"/>
                      <a:pt x="118294" y="7828"/>
                    </a:cubicBezTo>
                    <a:cubicBezTo>
                      <a:pt x="115615" y="1354"/>
                      <a:pt x="108149" y="-1697"/>
                      <a:pt x="101700" y="957"/>
                    </a:cubicBezTo>
                    <a:lnTo>
                      <a:pt x="7838" y="39837"/>
                    </a:lnTo>
                    <a:cubicBezTo>
                      <a:pt x="1364" y="42515"/>
                      <a:pt x="-1711" y="49944"/>
                      <a:pt x="967" y="56431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4" name="Freeform: Shape 643">
                <a:extLst>
                  <a:ext uri="{FF2B5EF4-FFF2-40B4-BE49-F238E27FC236}">
                    <a16:creationId xmlns:a16="http://schemas.microsoft.com/office/drawing/2014/main" id="{B1E5C3D3-C77E-410F-9BFA-5AFD71A68FC5}"/>
                  </a:ext>
                </a:extLst>
              </p:cNvPr>
              <p:cNvSpPr/>
              <p:nvPr/>
            </p:nvSpPr>
            <p:spPr>
              <a:xfrm>
                <a:off x="175549" y="6221097"/>
                <a:ext cx="119261" cy="64273"/>
              </a:xfrm>
              <a:custGeom>
                <a:avLst/>
                <a:gdLst>
                  <a:gd name="connsiteX0" fmla="*/ 7837 w 119261"/>
                  <a:gd name="connsiteY0" fmla="*/ 24426 h 64273"/>
                  <a:gd name="connsiteX1" fmla="*/ 101698 w 119261"/>
                  <a:gd name="connsiteY1" fmla="*/ 63307 h 64273"/>
                  <a:gd name="connsiteX2" fmla="*/ 106561 w 119261"/>
                  <a:gd name="connsiteY2" fmla="*/ 64274 h 64273"/>
                  <a:gd name="connsiteX3" fmla="*/ 118294 w 119261"/>
                  <a:gd name="connsiteY3" fmla="*/ 56435 h 64273"/>
                  <a:gd name="connsiteX4" fmla="*/ 111423 w 119261"/>
                  <a:gd name="connsiteY4" fmla="*/ 39841 h 64273"/>
                  <a:gd name="connsiteX5" fmla="*/ 17562 w 119261"/>
                  <a:gd name="connsiteY5" fmla="*/ 960 h 64273"/>
                  <a:gd name="connsiteX6" fmla="*/ 968 w 119261"/>
                  <a:gd name="connsiteY6" fmla="*/ 7830 h 64273"/>
                  <a:gd name="connsiteX7" fmla="*/ 7837 w 119261"/>
                  <a:gd name="connsiteY7" fmla="*/ 24426 h 6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1" h="64273">
                    <a:moveTo>
                      <a:pt x="7837" y="24426"/>
                    </a:moveTo>
                    <a:lnTo>
                      <a:pt x="101698" y="63307"/>
                    </a:lnTo>
                    <a:cubicBezTo>
                      <a:pt x="103286" y="63964"/>
                      <a:pt x="104935" y="64274"/>
                      <a:pt x="106561" y="64274"/>
                    </a:cubicBezTo>
                    <a:cubicBezTo>
                      <a:pt x="111534" y="64274"/>
                      <a:pt x="116271" y="61323"/>
                      <a:pt x="118294" y="56435"/>
                    </a:cubicBezTo>
                    <a:cubicBezTo>
                      <a:pt x="120973" y="49948"/>
                      <a:pt x="117897" y="42519"/>
                      <a:pt x="111423" y="39841"/>
                    </a:cubicBezTo>
                    <a:lnTo>
                      <a:pt x="17562" y="960"/>
                    </a:lnTo>
                    <a:cubicBezTo>
                      <a:pt x="11112" y="-1701"/>
                      <a:pt x="3646" y="1357"/>
                      <a:pt x="968" y="7830"/>
                    </a:cubicBezTo>
                    <a:cubicBezTo>
                      <a:pt x="-1712" y="14319"/>
                      <a:pt x="1363" y="21748"/>
                      <a:pt x="7837" y="24426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5" name="Freeform: Shape 644">
                <a:extLst>
                  <a:ext uri="{FF2B5EF4-FFF2-40B4-BE49-F238E27FC236}">
                    <a16:creationId xmlns:a16="http://schemas.microsoft.com/office/drawing/2014/main" id="{92C519BC-48F5-426C-AD3C-B947A5C027EE}"/>
                  </a:ext>
                </a:extLst>
              </p:cNvPr>
              <p:cNvSpPr/>
              <p:nvPr/>
            </p:nvSpPr>
            <p:spPr>
              <a:xfrm>
                <a:off x="691808" y="6434943"/>
                <a:ext cx="119261" cy="64282"/>
              </a:xfrm>
              <a:custGeom>
                <a:avLst/>
                <a:gdLst>
                  <a:gd name="connsiteX0" fmla="*/ 111422 w 119261"/>
                  <a:gd name="connsiteY0" fmla="*/ 39850 h 64282"/>
                  <a:gd name="connsiteX1" fmla="*/ 17561 w 119261"/>
                  <a:gd name="connsiteY1" fmla="*/ 969 h 64282"/>
                  <a:gd name="connsiteX2" fmla="*/ 967 w 119261"/>
                  <a:gd name="connsiteY2" fmla="*/ 7840 h 64282"/>
                  <a:gd name="connsiteX3" fmla="*/ 7838 w 119261"/>
                  <a:gd name="connsiteY3" fmla="*/ 24434 h 64282"/>
                  <a:gd name="connsiteX4" fmla="*/ 101699 w 119261"/>
                  <a:gd name="connsiteY4" fmla="*/ 63315 h 64282"/>
                  <a:gd name="connsiteX5" fmla="*/ 106561 w 119261"/>
                  <a:gd name="connsiteY5" fmla="*/ 64282 h 64282"/>
                  <a:gd name="connsiteX6" fmla="*/ 118294 w 119261"/>
                  <a:gd name="connsiteY6" fmla="*/ 56443 h 64282"/>
                  <a:gd name="connsiteX7" fmla="*/ 111422 w 119261"/>
                  <a:gd name="connsiteY7" fmla="*/ 39850 h 6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1" h="64282">
                    <a:moveTo>
                      <a:pt x="111422" y="39850"/>
                    </a:moveTo>
                    <a:lnTo>
                      <a:pt x="17561" y="969"/>
                    </a:lnTo>
                    <a:cubicBezTo>
                      <a:pt x="11111" y="-1710"/>
                      <a:pt x="3645" y="1354"/>
                      <a:pt x="967" y="7840"/>
                    </a:cubicBezTo>
                    <a:cubicBezTo>
                      <a:pt x="-1711" y="14327"/>
                      <a:pt x="1364" y="21756"/>
                      <a:pt x="7838" y="24434"/>
                    </a:cubicBezTo>
                    <a:lnTo>
                      <a:pt x="101699" y="63315"/>
                    </a:lnTo>
                    <a:cubicBezTo>
                      <a:pt x="103286" y="63973"/>
                      <a:pt x="104936" y="64282"/>
                      <a:pt x="106561" y="64282"/>
                    </a:cubicBezTo>
                    <a:cubicBezTo>
                      <a:pt x="111535" y="64282"/>
                      <a:pt x="116272" y="61331"/>
                      <a:pt x="118294" y="56443"/>
                    </a:cubicBezTo>
                    <a:cubicBezTo>
                      <a:pt x="120973" y="49958"/>
                      <a:pt x="117896" y="42529"/>
                      <a:pt x="111422" y="3985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553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652CD-F769-4E3A-7C3E-EF593669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*Remember to </a:t>
            </a:r>
            <a:r>
              <a:rPr lang="en-US" dirty="0">
                <a:highlight>
                  <a:srgbClr val="FF00FF"/>
                </a:highlight>
              </a:rPr>
              <a:t>right click </a:t>
            </a:r>
            <a:r>
              <a:rPr lang="en-US" dirty="0"/>
              <a:t>and </a:t>
            </a:r>
            <a:r>
              <a:rPr lang="en-US" dirty="0">
                <a:highlight>
                  <a:srgbClr val="00FF00"/>
                </a:highlight>
              </a:rPr>
              <a:t>Duplicate Slide </a:t>
            </a:r>
            <a:r>
              <a:rPr lang="en-US" dirty="0"/>
              <a:t>to make new slides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5967DB-FCCF-FBA7-BFA9-D38C67CF3D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9047" y="1695781"/>
            <a:ext cx="4591283" cy="4598689"/>
          </a:xfr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97D36F33-6AB9-87CA-AF0A-D680162A75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6571422" y="3756991"/>
            <a:ext cx="2107095" cy="72887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838997-404B-4ADF-9002-549AC9A0C9E3}"/>
              </a:ext>
            </a:extLst>
          </p:cNvPr>
          <p:cNvSpPr/>
          <p:nvPr/>
        </p:nvSpPr>
        <p:spPr>
          <a:xfrm>
            <a:off x="0" y="0"/>
            <a:ext cx="12192000" cy="418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Space Scene Builder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0F32870-0141-443E-878B-DA3FAD030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541669"/>
              </p:ext>
            </p:extLst>
          </p:nvPr>
        </p:nvGraphicFramePr>
        <p:xfrm>
          <a:off x="180256" y="1015279"/>
          <a:ext cx="5539843" cy="1860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9843">
                  <a:extLst>
                    <a:ext uri="{9D8B030D-6E8A-4147-A177-3AD203B41FA5}">
                      <a16:colId xmlns:a16="http://schemas.microsoft.com/office/drawing/2014/main" val="3100002421"/>
                    </a:ext>
                  </a:extLst>
                </a:gridCol>
              </a:tblGrid>
              <a:tr h="372090">
                <a:tc>
                  <a:txBody>
                    <a:bodyPr/>
                    <a:lstStyle/>
                    <a:p>
                      <a:r>
                        <a:rPr lang="en-US" dirty="0"/>
                        <a:t>1. Add a dark color square as the backdrop.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20740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r>
                        <a:rPr lang="en-US" dirty="0"/>
                        <a:t>2. Add at least one type of transportation.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140002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r>
                        <a:rPr lang="en-US" dirty="0"/>
                        <a:t>3. Add at least one planet.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824094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Add a star and meteor.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212536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5. Add at least </a:t>
                      </a:r>
                      <a:r>
                        <a:rPr lang="en-US" sz="1600" b="1" dirty="0">
                          <a:highlight>
                            <a:srgbClr val="FFFF00"/>
                          </a:highlight>
                        </a:rPr>
                        <a:t>two facts </a:t>
                      </a:r>
                      <a:r>
                        <a:rPr lang="en-US" sz="1600" b="0" dirty="0">
                          <a:highlight>
                            <a:srgbClr val="FFFF00"/>
                          </a:highlight>
                        </a:rPr>
                        <a:t>from your </a:t>
                      </a:r>
                      <a:r>
                        <a:rPr lang="en-US" sz="1600" b="1" dirty="0">
                          <a:highlight>
                            <a:srgbClr val="FFFF00"/>
                          </a:highlight>
                        </a:rPr>
                        <a:t>Solar System Research. </a:t>
                      </a:r>
                      <a:endParaRPr lang="en-US" sz="16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89516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F85D32F-7A01-4648-90C5-0D7B121198DD}"/>
              </a:ext>
            </a:extLst>
          </p:cNvPr>
          <p:cNvSpPr/>
          <p:nvPr/>
        </p:nvSpPr>
        <p:spPr>
          <a:xfrm>
            <a:off x="5887171" y="548639"/>
            <a:ext cx="6217920" cy="62179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4069A8F8-88B7-4380-8062-15D69FAD6379}"/>
              </a:ext>
            </a:extLst>
          </p:cNvPr>
          <p:cNvSpPr txBox="1"/>
          <p:nvPr/>
        </p:nvSpPr>
        <p:spPr>
          <a:xfrm>
            <a:off x="0" y="444050"/>
            <a:ext cx="5826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00FF00"/>
                </a:highlight>
              </a:rPr>
              <a:t>Build the scene on the next slide. You may need to resize, rotate, and change the layers of the objects.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C0E4038D-CB5C-4E8D-9468-A98D84CEA7B6}"/>
              </a:ext>
            </a:extLst>
          </p:cNvPr>
          <p:cNvSpPr txBox="1"/>
          <p:nvPr/>
        </p:nvSpPr>
        <p:spPr>
          <a:xfrm>
            <a:off x="8882743" y="64586"/>
            <a:ext cx="330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© Brittany Washburn</a:t>
            </a:r>
          </a:p>
        </p:txBody>
      </p:sp>
      <p:grpSp>
        <p:nvGrpSpPr>
          <p:cNvPr id="363" name="Graphic 2">
            <a:extLst>
              <a:ext uri="{FF2B5EF4-FFF2-40B4-BE49-F238E27FC236}">
                <a16:creationId xmlns:a16="http://schemas.microsoft.com/office/drawing/2014/main" id="{85E32AB2-303C-484F-8FC7-1E8319B5B2A4}"/>
              </a:ext>
            </a:extLst>
          </p:cNvPr>
          <p:cNvGrpSpPr/>
          <p:nvPr/>
        </p:nvGrpSpPr>
        <p:grpSpPr>
          <a:xfrm>
            <a:off x="229484" y="2886614"/>
            <a:ext cx="795338" cy="795338"/>
            <a:chOff x="246930" y="3272956"/>
            <a:chExt cx="795338" cy="795338"/>
          </a:xfrm>
        </p:grpSpPr>
        <p:grpSp>
          <p:nvGrpSpPr>
            <p:cNvPr id="364" name="Graphic 2">
              <a:extLst>
                <a:ext uri="{FF2B5EF4-FFF2-40B4-BE49-F238E27FC236}">
                  <a16:creationId xmlns:a16="http://schemas.microsoft.com/office/drawing/2014/main" id="{85E32AB2-303C-484F-8FC7-1E8319B5B2A4}"/>
                </a:ext>
              </a:extLst>
            </p:cNvPr>
            <p:cNvGrpSpPr/>
            <p:nvPr/>
          </p:nvGrpSpPr>
          <p:grpSpPr>
            <a:xfrm>
              <a:off x="246930" y="3353424"/>
              <a:ext cx="795942" cy="635003"/>
              <a:chOff x="246930" y="3353424"/>
              <a:chExt cx="795942" cy="635003"/>
            </a:xfrm>
            <a:solidFill>
              <a:schemeClr val="accent1"/>
            </a:solidFill>
          </p:grpSpPr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BFB9BDC7-1FCA-4555-8F31-6C45FD8433B4}"/>
                  </a:ext>
                </a:extLst>
              </p:cNvPr>
              <p:cNvSpPr/>
              <p:nvPr/>
            </p:nvSpPr>
            <p:spPr>
              <a:xfrm>
                <a:off x="318701" y="3762450"/>
                <a:ext cx="44745" cy="55502"/>
              </a:xfrm>
              <a:custGeom>
                <a:avLst/>
                <a:gdLst>
                  <a:gd name="connsiteX0" fmla="*/ 41436 w 44745"/>
                  <a:gd name="connsiteY0" fmla="*/ 48995 h 55502"/>
                  <a:gd name="connsiteX1" fmla="*/ 38956 w 44745"/>
                  <a:gd name="connsiteY1" fmla="*/ 43869 h 55502"/>
                  <a:gd name="connsiteX2" fmla="*/ 38237 w 44745"/>
                  <a:gd name="connsiteY2" fmla="*/ 42328 h 55502"/>
                  <a:gd name="connsiteX3" fmla="*/ 35942 w 44745"/>
                  <a:gd name="connsiteY3" fmla="*/ 37295 h 55502"/>
                  <a:gd name="connsiteX4" fmla="*/ 35202 w 44745"/>
                  <a:gd name="connsiteY4" fmla="*/ 35603 h 55502"/>
                  <a:gd name="connsiteX5" fmla="*/ 33056 w 44745"/>
                  <a:gd name="connsiteY5" fmla="*/ 30601 h 55502"/>
                  <a:gd name="connsiteX6" fmla="*/ 32336 w 44745"/>
                  <a:gd name="connsiteY6" fmla="*/ 28840 h 55502"/>
                  <a:gd name="connsiteX7" fmla="*/ 30306 w 44745"/>
                  <a:gd name="connsiteY7" fmla="*/ 23797 h 55502"/>
                  <a:gd name="connsiteX8" fmla="*/ 29676 w 44745"/>
                  <a:gd name="connsiteY8" fmla="*/ 22136 h 55502"/>
                  <a:gd name="connsiteX9" fmla="*/ 27701 w 44745"/>
                  <a:gd name="connsiteY9" fmla="*/ 16886 h 55502"/>
                  <a:gd name="connsiteX10" fmla="*/ 27366 w 44745"/>
                  <a:gd name="connsiteY10" fmla="*/ 15935 h 55502"/>
                  <a:gd name="connsiteX11" fmla="*/ 22116 w 44745"/>
                  <a:gd name="connsiteY11" fmla="*/ 0 h 55502"/>
                  <a:gd name="connsiteX12" fmla="*/ 1052 w 44745"/>
                  <a:gd name="connsiteY12" fmla="*/ 40945 h 55502"/>
                  <a:gd name="connsiteX13" fmla="*/ 44746 w 44745"/>
                  <a:gd name="connsiteY13" fmla="*/ 55502 h 55502"/>
                  <a:gd name="connsiteX14" fmla="*/ 42084 w 44745"/>
                  <a:gd name="connsiteY14" fmla="*/ 50300 h 55502"/>
                  <a:gd name="connsiteX15" fmla="*/ 41436 w 44745"/>
                  <a:gd name="connsiteY15" fmla="*/ 48995 h 55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4745" h="55502">
                    <a:moveTo>
                      <a:pt x="41436" y="48995"/>
                    </a:moveTo>
                    <a:cubicBezTo>
                      <a:pt x="40595" y="47295"/>
                      <a:pt x="39767" y="45587"/>
                      <a:pt x="38956" y="43869"/>
                    </a:cubicBezTo>
                    <a:cubicBezTo>
                      <a:pt x="38713" y="43356"/>
                      <a:pt x="38477" y="42842"/>
                      <a:pt x="38237" y="42328"/>
                    </a:cubicBezTo>
                    <a:cubicBezTo>
                      <a:pt x="37459" y="40658"/>
                      <a:pt x="36691" y="38981"/>
                      <a:pt x="35942" y="37295"/>
                    </a:cubicBezTo>
                    <a:cubicBezTo>
                      <a:pt x="35692" y="36733"/>
                      <a:pt x="35448" y="36166"/>
                      <a:pt x="35202" y="35603"/>
                    </a:cubicBezTo>
                    <a:cubicBezTo>
                      <a:pt x="34475" y="33941"/>
                      <a:pt x="33754" y="32277"/>
                      <a:pt x="33056" y="30601"/>
                    </a:cubicBezTo>
                    <a:cubicBezTo>
                      <a:pt x="32811" y="30017"/>
                      <a:pt x="32576" y="29426"/>
                      <a:pt x="32336" y="28840"/>
                    </a:cubicBezTo>
                    <a:cubicBezTo>
                      <a:pt x="31649" y="27164"/>
                      <a:pt x="30966" y="25486"/>
                      <a:pt x="30306" y="23797"/>
                    </a:cubicBezTo>
                    <a:cubicBezTo>
                      <a:pt x="30092" y="23246"/>
                      <a:pt x="29887" y="22689"/>
                      <a:pt x="29676" y="22136"/>
                    </a:cubicBezTo>
                    <a:cubicBezTo>
                      <a:pt x="29006" y="20391"/>
                      <a:pt x="28341" y="18645"/>
                      <a:pt x="27701" y="16886"/>
                    </a:cubicBezTo>
                    <a:cubicBezTo>
                      <a:pt x="27587" y="16570"/>
                      <a:pt x="27480" y="16251"/>
                      <a:pt x="27366" y="15935"/>
                    </a:cubicBezTo>
                    <a:cubicBezTo>
                      <a:pt x="25478" y="10687"/>
                      <a:pt x="23731" y="5372"/>
                      <a:pt x="22116" y="0"/>
                    </a:cubicBezTo>
                    <a:cubicBezTo>
                      <a:pt x="4796" y="16839"/>
                      <a:pt x="-3001" y="30994"/>
                      <a:pt x="1052" y="40945"/>
                    </a:cubicBezTo>
                    <a:cubicBezTo>
                      <a:pt x="5104" y="50894"/>
                      <a:pt x="20592" y="55559"/>
                      <a:pt x="44746" y="55502"/>
                    </a:cubicBezTo>
                    <a:cubicBezTo>
                      <a:pt x="43843" y="53777"/>
                      <a:pt x="42957" y="52043"/>
                      <a:pt x="42084" y="50300"/>
                    </a:cubicBezTo>
                    <a:cubicBezTo>
                      <a:pt x="41866" y="49867"/>
                      <a:pt x="41652" y="49430"/>
                      <a:pt x="41436" y="48995"/>
                    </a:cubicBezTo>
                    <a:close/>
                  </a:path>
                </a:pathLst>
              </a:custGeom>
              <a:noFill/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5D45E6D4-DCA9-4C54-A030-BB182092A609}"/>
                  </a:ext>
                </a:extLst>
              </p:cNvPr>
              <p:cNvSpPr/>
              <p:nvPr/>
            </p:nvSpPr>
            <p:spPr>
              <a:xfrm>
                <a:off x="926353" y="3523891"/>
                <a:ext cx="44749" cy="55502"/>
              </a:xfrm>
              <a:custGeom>
                <a:avLst/>
                <a:gdLst>
                  <a:gd name="connsiteX0" fmla="*/ 43699 w 44749"/>
                  <a:gd name="connsiteY0" fmla="*/ 14567 h 55502"/>
                  <a:gd name="connsiteX1" fmla="*/ 0 w 44749"/>
                  <a:gd name="connsiteY1" fmla="*/ 1 h 55502"/>
                  <a:gd name="connsiteX2" fmla="*/ 22633 w 44749"/>
                  <a:gd name="connsiteY2" fmla="*/ 55503 h 55502"/>
                  <a:gd name="connsiteX3" fmla="*/ 43699 w 44749"/>
                  <a:gd name="connsiteY3" fmla="*/ 14567 h 55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749" h="55502">
                    <a:moveTo>
                      <a:pt x="43699" y="14567"/>
                    </a:moveTo>
                    <a:cubicBezTo>
                      <a:pt x="39645" y="4615"/>
                      <a:pt x="24167" y="-60"/>
                      <a:pt x="0" y="1"/>
                    </a:cubicBezTo>
                    <a:cubicBezTo>
                      <a:pt x="9211" y="17596"/>
                      <a:pt x="16818" y="36161"/>
                      <a:pt x="22633" y="55503"/>
                    </a:cubicBezTo>
                    <a:cubicBezTo>
                      <a:pt x="39943" y="38669"/>
                      <a:pt x="47752" y="24513"/>
                      <a:pt x="43699" y="14567"/>
                    </a:cubicBezTo>
                    <a:close/>
                  </a:path>
                </a:pathLst>
              </a:custGeom>
              <a:noFill/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id="{CDE3F50C-14C8-4B4A-9EA0-9E956F572CA5}"/>
                  </a:ext>
                </a:extLst>
              </p:cNvPr>
              <p:cNvSpPr/>
              <p:nvPr/>
            </p:nvSpPr>
            <p:spPr>
              <a:xfrm>
                <a:off x="563934" y="3364704"/>
                <a:ext cx="332984" cy="209923"/>
              </a:xfrm>
              <a:custGeom>
                <a:avLst/>
                <a:gdLst>
                  <a:gd name="connsiteX0" fmla="*/ 260885 w 332984"/>
                  <a:gd name="connsiteY0" fmla="*/ 73390 h 209923"/>
                  <a:gd name="connsiteX1" fmla="*/ 0 w 332984"/>
                  <a:gd name="connsiteY1" fmla="*/ 209923 h 209923"/>
                  <a:gd name="connsiteX2" fmla="*/ 35606 w 332984"/>
                  <a:gd name="connsiteY2" fmla="*/ 194882 h 209923"/>
                  <a:gd name="connsiteX3" fmla="*/ 332985 w 332984"/>
                  <a:gd name="connsiteY3" fmla="*/ 113119 h 209923"/>
                  <a:gd name="connsiteX4" fmla="*/ 165052 w 332984"/>
                  <a:gd name="connsiteY4" fmla="*/ 0 h 209923"/>
                  <a:gd name="connsiteX5" fmla="*/ 299246 w 332984"/>
                  <a:gd name="connsiteY5" fmla="*/ 75778 h 209923"/>
                  <a:gd name="connsiteX6" fmla="*/ 260885 w 332984"/>
                  <a:gd name="connsiteY6" fmla="*/ 73390 h 209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984" h="209923">
                    <a:moveTo>
                      <a:pt x="260885" y="73390"/>
                    </a:moveTo>
                    <a:cubicBezTo>
                      <a:pt x="152797" y="73390"/>
                      <a:pt x="57341" y="127416"/>
                      <a:pt x="0" y="209923"/>
                    </a:cubicBezTo>
                    <a:cubicBezTo>
                      <a:pt x="11671" y="204821"/>
                      <a:pt x="23538" y="199798"/>
                      <a:pt x="35606" y="194882"/>
                    </a:cubicBezTo>
                    <a:cubicBezTo>
                      <a:pt x="146869" y="149552"/>
                      <a:pt x="252656" y="121553"/>
                      <a:pt x="332985" y="113119"/>
                    </a:cubicBezTo>
                    <a:cubicBezTo>
                      <a:pt x="291402" y="58931"/>
                      <a:pt x="232747" y="18547"/>
                      <a:pt x="165052" y="0"/>
                    </a:cubicBezTo>
                    <a:cubicBezTo>
                      <a:pt x="216060" y="14000"/>
                      <a:pt x="261930" y="40421"/>
                      <a:pt x="299246" y="75778"/>
                    </a:cubicBezTo>
                    <a:cubicBezTo>
                      <a:pt x="286661" y="74262"/>
                      <a:pt x="273879" y="73390"/>
                      <a:pt x="260885" y="7339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24C757CD-BED1-4AFD-BB12-2F1E5B0CEEC6}"/>
                  </a:ext>
                </a:extLst>
              </p:cNvPr>
              <p:cNvSpPr/>
              <p:nvPr/>
            </p:nvSpPr>
            <p:spPr>
              <a:xfrm>
                <a:off x="387250" y="3856419"/>
                <a:ext cx="2716" cy="3729"/>
              </a:xfrm>
              <a:custGeom>
                <a:avLst/>
                <a:gdLst>
                  <a:gd name="connsiteX0" fmla="*/ 2716 w 2716"/>
                  <a:gd name="connsiteY0" fmla="*/ 3729 h 3729"/>
                  <a:gd name="connsiteX1" fmla="*/ 0 w 2716"/>
                  <a:gd name="connsiteY1" fmla="*/ 0 h 3729"/>
                  <a:gd name="connsiteX2" fmla="*/ 2716 w 2716"/>
                  <a:gd name="connsiteY2" fmla="*/ 3729 h 3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6" h="3729">
                    <a:moveTo>
                      <a:pt x="2716" y="3729"/>
                    </a:moveTo>
                    <a:cubicBezTo>
                      <a:pt x="1799" y="2496"/>
                      <a:pt x="900" y="1248"/>
                      <a:pt x="0" y="0"/>
                    </a:cubicBezTo>
                    <a:cubicBezTo>
                      <a:pt x="897" y="1249"/>
                      <a:pt x="1800" y="2494"/>
                      <a:pt x="2716" y="3729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" name="Freeform: Shape 368">
                <a:extLst>
                  <a:ext uri="{FF2B5EF4-FFF2-40B4-BE49-F238E27FC236}">
                    <a16:creationId xmlns:a16="http://schemas.microsoft.com/office/drawing/2014/main" id="{8702E095-3BA9-4DBF-AEC0-165C1CD2B8F6}"/>
                  </a:ext>
                </a:extLst>
              </p:cNvPr>
              <p:cNvSpPr/>
              <p:nvPr/>
            </p:nvSpPr>
            <p:spPr>
              <a:xfrm>
                <a:off x="699664" y="3358147"/>
                <a:ext cx="5705" cy="1055"/>
              </a:xfrm>
              <a:custGeom>
                <a:avLst/>
                <a:gdLst>
                  <a:gd name="connsiteX0" fmla="*/ 0 w 5705"/>
                  <a:gd name="connsiteY0" fmla="*/ 0 h 1055"/>
                  <a:gd name="connsiteX1" fmla="*/ 5705 w 5705"/>
                  <a:gd name="connsiteY1" fmla="*/ 1056 h 1055"/>
                  <a:gd name="connsiteX2" fmla="*/ 0 w 5705"/>
                  <a:gd name="connsiteY2" fmla="*/ 0 h 1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05" h="1055">
                    <a:moveTo>
                      <a:pt x="0" y="0"/>
                    </a:moveTo>
                    <a:cubicBezTo>
                      <a:pt x="1908" y="332"/>
                      <a:pt x="3808" y="689"/>
                      <a:pt x="5705" y="1056"/>
                    </a:cubicBezTo>
                    <a:cubicBezTo>
                      <a:pt x="3808" y="691"/>
                      <a:pt x="1908" y="332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id="{31B6EF71-FF98-4940-BF23-39F8CD8F3B85}"/>
                  </a:ext>
                </a:extLst>
              </p:cNvPr>
              <p:cNvSpPr/>
              <p:nvPr/>
            </p:nvSpPr>
            <p:spPr>
              <a:xfrm>
                <a:off x="707152" y="3359544"/>
                <a:ext cx="6075" cy="1277"/>
              </a:xfrm>
              <a:custGeom>
                <a:avLst/>
                <a:gdLst>
                  <a:gd name="connsiteX0" fmla="*/ 0 w 6075"/>
                  <a:gd name="connsiteY0" fmla="*/ 0 h 1277"/>
                  <a:gd name="connsiteX1" fmla="*/ 6075 w 6075"/>
                  <a:gd name="connsiteY1" fmla="*/ 1278 h 1277"/>
                  <a:gd name="connsiteX2" fmla="*/ 0 w 6075"/>
                  <a:gd name="connsiteY2" fmla="*/ 0 h 1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75" h="1277">
                    <a:moveTo>
                      <a:pt x="0" y="0"/>
                    </a:moveTo>
                    <a:cubicBezTo>
                      <a:pt x="2034" y="405"/>
                      <a:pt x="4058" y="833"/>
                      <a:pt x="6075" y="1278"/>
                    </a:cubicBezTo>
                    <a:cubicBezTo>
                      <a:pt x="4056" y="835"/>
                      <a:pt x="2034" y="405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D43089F1-C247-4C71-8009-36F18FE6987A}"/>
                  </a:ext>
                </a:extLst>
              </p:cNvPr>
              <p:cNvSpPr/>
              <p:nvPr/>
            </p:nvSpPr>
            <p:spPr>
              <a:xfrm>
                <a:off x="721816" y="3362829"/>
                <a:ext cx="6861" cy="1792"/>
              </a:xfrm>
              <a:custGeom>
                <a:avLst/>
                <a:gdLst>
                  <a:gd name="connsiteX0" fmla="*/ 0 w 6861"/>
                  <a:gd name="connsiteY0" fmla="*/ 0 h 1792"/>
                  <a:gd name="connsiteX1" fmla="*/ 6861 w 6861"/>
                  <a:gd name="connsiteY1" fmla="*/ 1792 h 1792"/>
                  <a:gd name="connsiteX2" fmla="*/ 0 w 6861"/>
                  <a:gd name="connsiteY2" fmla="*/ 0 h 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61" h="1792">
                    <a:moveTo>
                      <a:pt x="0" y="0"/>
                    </a:moveTo>
                    <a:cubicBezTo>
                      <a:pt x="2297" y="573"/>
                      <a:pt x="4585" y="1170"/>
                      <a:pt x="6861" y="1792"/>
                    </a:cubicBezTo>
                    <a:cubicBezTo>
                      <a:pt x="4583" y="1170"/>
                      <a:pt x="2297" y="572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id="{97038262-432E-4FCD-A447-BFE5C6ED4C5B}"/>
                  </a:ext>
                </a:extLst>
              </p:cNvPr>
              <p:cNvSpPr/>
              <p:nvPr/>
            </p:nvSpPr>
            <p:spPr>
              <a:xfrm>
                <a:off x="390421" y="3523892"/>
                <a:ext cx="571981" cy="464536"/>
              </a:xfrm>
              <a:custGeom>
                <a:avLst/>
                <a:gdLst>
                  <a:gd name="connsiteX0" fmla="*/ 558488 w 571981"/>
                  <a:gd name="connsiteY0" fmla="*/ 55580 h 464536"/>
                  <a:gd name="connsiteX1" fmla="*/ 558565 w 571981"/>
                  <a:gd name="connsiteY1" fmla="*/ 55502 h 464536"/>
                  <a:gd name="connsiteX2" fmla="*/ 535932 w 571981"/>
                  <a:gd name="connsiteY2" fmla="*/ 0 h 464536"/>
                  <a:gd name="connsiteX3" fmla="*/ 228514 w 571981"/>
                  <a:gd name="connsiteY3" fmla="*/ 83296 h 464536"/>
                  <a:gd name="connsiteX4" fmla="*/ 135527 w 571981"/>
                  <a:gd name="connsiteY4" fmla="*/ 124344 h 464536"/>
                  <a:gd name="connsiteX5" fmla="*/ 116899 w 571981"/>
                  <a:gd name="connsiteY5" fmla="*/ 231702 h 464536"/>
                  <a:gd name="connsiteX6" fmla="*/ 216121 w 571981"/>
                  <a:gd name="connsiteY6" fmla="*/ 462147 h 464536"/>
                  <a:gd name="connsiteX7" fmla="*/ 0 w 571981"/>
                  <a:gd name="connsiteY7" fmla="*/ 336863 h 464536"/>
                  <a:gd name="connsiteX8" fmla="*/ 1986 w 571981"/>
                  <a:gd name="connsiteY8" fmla="*/ 339516 h 464536"/>
                  <a:gd name="connsiteX9" fmla="*/ 254481 w 571981"/>
                  <a:gd name="connsiteY9" fmla="*/ 464536 h 464536"/>
                  <a:gd name="connsiteX10" fmla="*/ 571981 w 571981"/>
                  <a:gd name="connsiteY10" fmla="*/ 147036 h 464536"/>
                  <a:gd name="connsiteX11" fmla="*/ 569705 w 571981"/>
                  <a:gd name="connsiteY11" fmla="*/ 108999 h 464536"/>
                  <a:gd name="connsiteX12" fmla="*/ 569668 w 571981"/>
                  <a:gd name="connsiteY12" fmla="*/ 109028 h 464536"/>
                  <a:gd name="connsiteX13" fmla="*/ 558488 w 571981"/>
                  <a:gd name="connsiteY13" fmla="*/ 55580 h 464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71981" h="464536">
                    <a:moveTo>
                      <a:pt x="558488" y="55580"/>
                    </a:moveTo>
                    <a:cubicBezTo>
                      <a:pt x="558515" y="55555"/>
                      <a:pt x="558538" y="55529"/>
                      <a:pt x="558565" y="55502"/>
                    </a:cubicBezTo>
                    <a:cubicBezTo>
                      <a:pt x="552750" y="36159"/>
                      <a:pt x="545143" y="17594"/>
                      <a:pt x="535932" y="0"/>
                    </a:cubicBezTo>
                    <a:cubicBezTo>
                      <a:pt x="474614" y="154"/>
                      <a:pt x="357324" y="30818"/>
                      <a:pt x="228514" y="83296"/>
                    </a:cubicBezTo>
                    <a:cubicBezTo>
                      <a:pt x="195793" y="96626"/>
                      <a:pt x="164597" y="110446"/>
                      <a:pt x="135527" y="124344"/>
                    </a:cubicBezTo>
                    <a:cubicBezTo>
                      <a:pt x="123479" y="157879"/>
                      <a:pt x="116899" y="194020"/>
                      <a:pt x="116899" y="231702"/>
                    </a:cubicBezTo>
                    <a:cubicBezTo>
                      <a:pt x="116899" y="322472"/>
                      <a:pt x="155051" y="404283"/>
                      <a:pt x="216121" y="462147"/>
                    </a:cubicBezTo>
                    <a:cubicBezTo>
                      <a:pt x="127826" y="451504"/>
                      <a:pt x="50681" y="404649"/>
                      <a:pt x="0" y="336863"/>
                    </a:cubicBezTo>
                    <a:cubicBezTo>
                      <a:pt x="660" y="337749"/>
                      <a:pt x="1316" y="338638"/>
                      <a:pt x="1986" y="339516"/>
                    </a:cubicBezTo>
                    <a:cubicBezTo>
                      <a:pt x="59996" y="415498"/>
                      <a:pt x="151505" y="464536"/>
                      <a:pt x="254481" y="464536"/>
                    </a:cubicBezTo>
                    <a:cubicBezTo>
                      <a:pt x="429832" y="464536"/>
                      <a:pt x="571981" y="322387"/>
                      <a:pt x="571981" y="147036"/>
                    </a:cubicBezTo>
                    <a:cubicBezTo>
                      <a:pt x="571981" y="134161"/>
                      <a:pt x="571194" y="121472"/>
                      <a:pt x="569705" y="108999"/>
                    </a:cubicBezTo>
                    <a:cubicBezTo>
                      <a:pt x="569692" y="109009"/>
                      <a:pt x="569681" y="109018"/>
                      <a:pt x="569668" y="109028"/>
                    </a:cubicBezTo>
                    <a:cubicBezTo>
                      <a:pt x="567473" y="90676"/>
                      <a:pt x="563679" y="72830"/>
                      <a:pt x="558488" y="5558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id="{B0444034-0851-41D6-982C-5D927DA26F20}"/>
                  </a:ext>
                </a:extLst>
              </p:cNvPr>
              <p:cNvSpPr/>
              <p:nvPr/>
            </p:nvSpPr>
            <p:spPr>
              <a:xfrm>
                <a:off x="357658" y="3806321"/>
                <a:ext cx="2479" cy="5126"/>
              </a:xfrm>
              <a:custGeom>
                <a:avLst/>
                <a:gdLst>
                  <a:gd name="connsiteX0" fmla="*/ 0 w 2479"/>
                  <a:gd name="connsiteY0" fmla="*/ 0 h 5126"/>
                  <a:gd name="connsiteX1" fmla="*/ 2480 w 2479"/>
                  <a:gd name="connsiteY1" fmla="*/ 5126 h 5126"/>
                  <a:gd name="connsiteX2" fmla="*/ 0 w 2479"/>
                  <a:gd name="connsiteY2" fmla="*/ 0 h 5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9" h="5126">
                    <a:moveTo>
                      <a:pt x="0" y="0"/>
                    </a:moveTo>
                    <a:cubicBezTo>
                      <a:pt x="811" y="1718"/>
                      <a:pt x="1638" y="3426"/>
                      <a:pt x="2480" y="5126"/>
                    </a:cubicBezTo>
                    <a:cubicBezTo>
                      <a:pt x="1638" y="3424"/>
                      <a:pt x="811" y="1716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id="{BC58F661-A6D5-4B36-88EB-A449EDE1FA46}"/>
                  </a:ext>
                </a:extLst>
              </p:cNvPr>
              <p:cNvSpPr/>
              <p:nvPr/>
            </p:nvSpPr>
            <p:spPr>
              <a:xfrm>
                <a:off x="351757" y="3793053"/>
                <a:ext cx="2146" cy="5002"/>
              </a:xfrm>
              <a:custGeom>
                <a:avLst/>
                <a:gdLst>
                  <a:gd name="connsiteX0" fmla="*/ 0 w 2146"/>
                  <a:gd name="connsiteY0" fmla="*/ 0 h 5002"/>
                  <a:gd name="connsiteX1" fmla="*/ 2146 w 2146"/>
                  <a:gd name="connsiteY1" fmla="*/ 5002 h 5002"/>
                  <a:gd name="connsiteX2" fmla="*/ 0 w 2146"/>
                  <a:gd name="connsiteY2" fmla="*/ 0 h 5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6" h="5002">
                    <a:moveTo>
                      <a:pt x="0" y="0"/>
                    </a:moveTo>
                    <a:cubicBezTo>
                      <a:pt x="699" y="1676"/>
                      <a:pt x="1419" y="3340"/>
                      <a:pt x="2146" y="5002"/>
                    </a:cubicBezTo>
                    <a:cubicBezTo>
                      <a:pt x="1419" y="3340"/>
                      <a:pt x="699" y="1675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C126F304-D3FC-4412-A658-E40F469E4A1A}"/>
                  </a:ext>
                </a:extLst>
              </p:cNvPr>
              <p:cNvSpPr/>
              <p:nvPr/>
            </p:nvSpPr>
            <p:spPr>
              <a:xfrm>
                <a:off x="349007" y="3786247"/>
                <a:ext cx="2030" cy="5043"/>
              </a:xfrm>
              <a:custGeom>
                <a:avLst/>
                <a:gdLst>
                  <a:gd name="connsiteX0" fmla="*/ 0 w 2030"/>
                  <a:gd name="connsiteY0" fmla="*/ 0 h 5043"/>
                  <a:gd name="connsiteX1" fmla="*/ 2030 w 2030"/>
                  <a:gd name="connsiteY1" fmla="*/ 5043 h 5043"/>
                  <a:gd name="connsiteX2" fmla="*/ 0 w 2030"/>
                  <a:gd name="connsiteY2" fmla="*/ 0 h 5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30" h="5043">
                    <a:moveTo>
                      <a:pt x="0" y="0"/>
                    </a:moveTo>
                    <a:cubicBezTo>
                      <a:pt x="659" y="1691"/>
                      <a:pt x="1343" y="3369"/>
                      <a:pt x="2030" y="5043"/>
                    </a:cubicBezTo>
                    <a:cubicBezTo>
                      <a:pt x="1343" y="3369"/>
                      <a:pt x="659" y="1691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1C03B5EC-2C94-419E-B6A0-F041CAD6473A}"/>
                  </a:ext>
                </a:extLst>
              </p:cNvPr>
              <p:cNvSpPr/>
              <p:nvPr/>
            </p:nvSpPr>
            <p:spPr>
              <a:xfrm>
                <a:off x="346402" y="3779338"/>
                <a:ext cx="1974" cy="5249"/>
              </a:xfrm>
              <a:custGeom>
                <a:avLst/>
                <a:gdLst>
                  <a:gd name="connsiteX0" fmla="*/ 0 w 1974"/>
                  <a:gd name="connsiteY0" fmla="*/ 0 h 5249"/>
                  <a:gd name="connsiteX1" fmla="*/ 1975 w 1974"/>
                  <a:gd name="connsiteY1" fmla="*/ 5250 h 5249"/>
                  <a:gd name="connsiteX2" fmla="*/ 0 w 1974"/>
                  <a:gd name="connsiteY2" fmla="*/ 0 h 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74" h="5249">
                    <a:moveTo>
                      <a:pt x="0" y="0"/>
                    </a:moveTo>
                    <a:cubicBezTo>
                      <a:pt x="640" y="1759"/>
                      <a:pt x="1307" y="3505"/>
                      <a:pt x="1975" y="5250"/>
                    </a:cubicBezTo>
                    <a:cubicBezTo>
                      <a:pt x="1305" y="3505"/>
                      <a:pt x="638" y="1759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id="{DFC12C50-92E2-42EE-9977-C12E969A98F0}"/>
                  </a:ext>
                </a:extLst>
              </p:cNvPr>
              <p:cNvSpPr/>
              <p:nvPr/>
            </p:nvSpPr>
            <p:spPr>
              <a:xfrm>
                <a:off x="384626" y="3852727"/>
                <a:ext cx="363" cy="522"/>
              </a:xfrm>
              <a:custGeom>
                <a:avLst/>
                <a:gdLst>
                  <a:gd name="connsiteX0" fmla="*/ 364 w 363"/>
                  <a:gd name="connsiteY0" fmla="*/ 522 h 522"/>
                  <a:gd name="connsiteX1" fmla="*/ 0 w 363"/>
                  <a:gd name="connsiteY1" fmla="*/ 0 h 522"/>
                  <a:gd name="connsiteX2" fmla="*/ 364 w 363"/>
                  <a:gd name="connsiteY2" fmla="*/ 522 h 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3" h="522">
                    <a:moveTo>
                      <a:pt x="364" y="522"/>
                    </a:moveTo>
                    <a:cubicBezTo>
                      <a:pt x="241" y="349"/>
                      <a:pt x="122" y="175"/>
                      <a:pt x="0" y="0"/>
                    </a:cubicBezTo>
                    <a:cubicBezTo>
                      <a:pt x="122" y="175"/>
                      <a:pt x="243" y="349"/>
                      <a:pt x="364" y="522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F05885E2-7B1C-4F82-BE31-1403E6622797}"/>
                  </a:ext>
                </a:extLst>
              </p:cNvPr>
              <p:cNvSpPr/>
              <p:nvPr/>
            </p:nvSpPr>
            <p:spPr>
              <a:xfrm>
                <a:off x="354643" y="3799747"/>
                <a:ext cx="2295" cy="5032"/>
              </a:xfrm>
              <a:custGeom>
                <a:avLst/>
                <a:gdLst>
                  <a:gd name="connsiteX0" fmla="*/ 0 w 2295"/>
                  <a:gd name="connsiteY0" fmla="*/ 0 h 5032"/>
                  <a:gd name="connsiteX1" fmla="*/ 2296 w 2295"/>
                  <a:gd name="connsiteY1" fmla="*/ 5032 h 5032"/>
                  <a:gd name="connsiteX2" fmla="*/ 0 w 2295"/>
                  <a:gd name="connsiteY2" fmla="*/ 0 h 5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95" h="5032">
                    <a:moveTo>
                      <a:pt x="0" y="0"/>
                    </a:moveTo>
                    <a:cubicBezTo>
                      <a:pt x="749" y="1686"/>
                      <a:pt x="1518" y="3361"/>
                      <a:pt x="2296" y="5032"/>
                    </a:cubicBezTo>
                    <a:cubicBezTo>
                      <a:pt x="1518" y="3361"/>
                      <a:pt x="749" y="1686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5859F4B0-BE2B-4093-8704-27A788222810}"/>
                  </a:ext>
                </a:extLst>
              </p:cNvPr>
              <p:cNvSpPr/>
              <p:nvPr/>
            </p:nvSpPr>
            <p:spPr>
              <a:xfrm>
                <a:off x="340817" y="3762449"/>
                <a:ext cx="5249" cy="15936"/>
              </a:xfrm>
              <a:custGeom>
                <a:avLst/>
                <a:gdLst>
                  <a:gd name="connsiteX0" fmla="*/ 2 w 5249"/>
                  <a:gd name="connsiteY0" fmla="*/ 0 h 15936"/>
                  <a:gd name="connsiteX1" fmla="*/ 0 w 5249"/>
                  <a:gd name="connsiteY1" fmla="*/ 2 h 15936"/>
                  <a:gd name="connsiteX2" fmla="*/ 5250 w 5249"/>
                  <a:gd name="connsiteY2" fmla="*/ 15937 h 15936"/>
                  <a:gd name="connsiteX3" fmla="*/ 2 w 5249"/>
                  <a:gd name="connsiteY3" fmla="*/ 0 h 15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9" h="15936">
                    <a:moveTo>
                      <a:pt x="2" y="0"/>
                    </a:moveTo>
                    <a:lnTo>
                      <a:pt x="0" y="2"/>
                    </a:lnTo>
                    <a:cubicBezTo>
                      <a:pt x="1614" y="5374"/>
                      <a:pt x="3362" y="10689"/>
                      <a:pt x="5250" y="15937"/>
                    </a:cubicBezTo>
                    <a:cubicBezTo>
                      <a:pt x="3361" y="10690"/>
                      <a:pt x="1618" y="5372"/>
                      <a:pt x="2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C1DF2955-3452-45BF-9675-0C63957A67B4}"/>
                  </a:ext>
                </a:extLst>
              </p:cNvPr>
              <p:cNvSpPr/>
              <p:nvPr/>
            </p:nvSpPr>
            <p:spPr>
              <a:xfrm>
                <a:off x="714534" y="3361106"/>
                <a:ext cx="6462" cy="1522"/>
              </a:xfrm>
              <a:custGeom>
                <a:avLst/>
                <a:gdLst>
                  <a:gd name="connsiteX0" fmla="*/ 0 w 6462"/>
                  <a:gd name="connsiteY0" fmla="*/ 0 h 1522"/>
                  <a:gd name="connsiteX1" fmla="*/ 6463 w 6462"/>
                  <a:gd name="connsiteY1" fmla="*/ 1522 h 1522"/>
                  <a:gd name="connsiteX2" fmla="*/ 0 w 6462"/>
                  <a:gd name="connsiteY2" fmla="*/ 0 h 1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62" h="1522">
                    <a:moveTo>
                      <a:pt x="0" y="0"/>
                    </a:moveTo>
                    <a:cubicBezTo>
                      <a:pt x="2162" y="484"/>
                      <a:pt x="4316" y="994"/>
                      <a:pt x="6463" y="1522"/>
                    </a:cubicBezTo>
                    <a:cubicBezTo>
                      <a:pt x="4316" y="994"/>
                      <a:pt x="2164" y="48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1B09971D-44BD-4DA9-B540-4E0C8D0278E5}"/>
                  </a:ext>
                </a:extLst>
              </p:cNvPr>
              <p:cNvSpPr/>
              <p:nvPr/>
            </p:nvSpPr>
            <p:spPr>
              <a:xfrm>
                <a:off x="328273" y="3694494"/>
                <a:ext cx="274" cy="3332"/>
              </a:xfrm>
              <a:custGeom>
                <a:avLst/>
                <a:gdLst>
                  <a:gd name="connsiteX0" fmla="*/ 275 w 274"/>
                  <a:gd name="connsiteY0" fmla="*/ 3332 h 3332"/>
                  <a:gd name="connsiteX1" fmla="*/ 0 w 274"/>
                  <a:gd name="connsiteY1" fmla="*/ 0 h 3332"/>
                  <a:gd name="connsiteX2" fmla="*/ 275 w 274"/>
                  <a:gd name="connsiteY2" fmla="*/ 3332 h 3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4" h="3332">
                    <a:moveTo>
                      <a:pt x="275" y="3332"/>
                    </a:moveTo>
                    <a:cubicBezTo>
                      <a:pt x="181" y="2222"/>
                      <a:pt x="83" y="1113"/>
                      <a:pt x="0" y="0"/>
                    </a:cubicBezTo>
                    <a:cubicBezTo>
                      <a:pt x="83" y="1113"/>
                      <a:pt x="181" y="2222"/>
                      <a:pt x="275" y="3332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4" name="Freeform: Shape 383">
                <a:extLst>
                  <a:ext uri="{FF2B5EF4-FFF2-40B4-BE49-F238E27FC236}">
                    <a16:creationId xmlns:a16="http://schemas.microsoft.com/office/drawing/2014/main" id="{91A71F53-A7FA-4AAD-B8DB-6E0C7F5093C0}"/>
                  </a:ext>
                </a:extLst>
              </p:cNvPr>
              <p:cNvSpPr/>
              <p:nvPr/>
            </p:nvSpPr>
            <p:spPr>
              <a:xfrm>
                <a:off x="668835" y="3354321"/>
                <a:ext cx="4237" cy="363"/>
              </a:xfrm>
              <a:custGeom>
                <a:avLst/>
                <a:gdLst>
                  <a:gd name="connsiteX0" fmla="*/ 0 w 4237"/>
                  <a:gd name="connsiteY0" fmla="*/ 0 h 363"/>
                  <a:gd name="connsiteX1" fmla="*/ 4237 w 4237"/>
                  <a:gd name="connsiteY1" fmla="*/ 364 h 363"/>
                  <a:gd name="connsiteX2" fmla="*/ 0 w 4237"/>
                  <a:gd name="connsiteY2" fmla="*/ 0 h 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37" h="363">
                    <a:moveTo>
                      <a:pt x="0" y="0"/>
                    </a:moveTo>
                    <a:cubicBezTo>
                      <a:pt x="1416" y="106"/>
                      <a:pt x="2826" y="240"/>
                      <a:pt x="4237" y="364"/>
                    </a:cubicBezTo>
                    <a:cubicBezTo>
                      <a:pt x="2826" y="240"/>
                      <a:pt x="1418" y="105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5" name="Freeform: Shape 384">
                <a:extLst>
                  <a:ext uri="{FF2B5EF4-FFF2-40B4-BE49-F238E27FC236}">
                    <a16:creationId xmlns:a16="http://schemas.microsoft.com/office/drawing/2014/main" id="{0181DF53-A353-4985-A9B7-9F748E744075}"/>
                  </a:ext>
                </a:extLst>
              </p:cNvPr>
              <p:cNvSpPr/>
              <p:nvPr/>
            </p:nvSpPr>
            <p:spPr>
              <a:xfrm>
                <a:off x="327503" y="3678829"/>
                <a:ext cx="92" cy="2628"/>
              </a:xfrm>
              <a:custGeom>
                <a:avLst/>
                <a:gdLst>
                  <a:gd name="connsiteX0" fmla="*/ 92 w 92"/>
                  <a:gd name="connsiteY0" fmla="*/ 2629 h 2628"/>
                  <a:gd name="connsiteX1" fmla="*/ 0 w 92"/>
                  <a:gd name="connsiteY1" fmla="*/ 0 h 2628"/>
                  <a:gd name="connsiteX2" fmla="*/ 92 w 92"/>
                  <a:gd name="connsiteY2" fmla="*/ 2629 h 2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" h="2628">
                    <a:moveTo>
                      <a:pt x="92" y="2629"/>
                    </a:moveTo>
                    <a:cubicBezTo>
                      <a:pt x="63" y="1753"/>
                      <a:pt x="21" y="879"/>
                      <a:pt x="0" y="0"/>
                    </a:cubicBezTo>
                    <a:cubicBezTo>
                      <a:pt x="21" y="879"/>
                      <a:pt x="63" y="1753"/>
                      <a:pt x="92" y="2629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B2195B3D-EE2F-4A8E-9713-161403CB5AB6}"/>
                  </a:ext>
                </a:extLst>
              </p:cNvPr>
              <p:cNvSpPr/>
              <p:nvPr/>
            </p:nvSpPr>
            <p:spPr>
              <a:xfrm>
                <a:off x="660924" y="3353828"/>
                <a:ext cx="3760" cy="230"/>
              </a:xfrm>
              <a:custGeom>
                <a:avLst/>
                <a:gdLst>
                  <a:gd name="connsiteX0" fmla="*/ 0 w 3760"/>
                  <a:gd name="connsiteY0" fmla="*/ 0 h 230"/>
                  <a:gd name="connsiteX1" fmla="*/ 3761 w 3760"/>
                  <a:gd name="connsiteY1" fmla="*/ 230 h 230"/>
                  <a:gd name="connsiteX2" fmla="*/ 0 w 3760"/>
                  <a:gd name="connsiteY2" fmla="*/ 0 h 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60" h="230">
                    <a:moveTo>
                      <a:pt x="0" y="0"/>
                    </a:moveTo>
                    <a:cubicBezTo>
                      <a:pt x="1257" y="62"/>
                      <a:pt x="2507" y="152"/>
                      <a:pt x="3761" y="230"/>
                    </a:cubicBezTo>
                    <a:cubicBezTo>
                      <a:pt x="2507" y="154"/>
                      <a:pt x="1257" y="6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id="{2517DBD9-2415-491A-B8E4-45DB3EA43D80}"/>
                  </a:ext>
                </a:extLst>
              </p:cNvPr>
              <p:cNvSpPr/>
              <p:nvPr/>
            </p:nvSpPr>
            <p:spPr>
              <a:xfrm>
                <a:off x="652947" y="3353529"/>
                <a:ext cx="3003" cy="111"/>
              </a:xfrm>
              <a:custGeom>
                <a:avLst/>
                <a:gdLst>
                  <a:gd name="connsiteX0" fmla="*/ 0 w 3003"/>
                  <a:gd name="connsiteY0" fmla="*/ 0 h 111"/>
                  <a:gd name="connsiteX1" fmla="*/ 3004 w 3003"/>
                  <a:gd name="connsiteY1" fmla="*/ 111 h 111"/>
                  <a:gd name="connsiteX2" fmla="*/ 0 w 3003"/>
                  <a:gd name="connsiteY2" fmla="*/ 0 h 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3" h="111">
                    <a:moveTo>
                      <a:pt x="0" y="0"/>
                    </a:moveTo>
                    <a:cubicBezTo>
                      <a:pt x="1005" y="25"/>
                      <a:pt x="2002" y="76"/>
                      <a:pt x="3004" y="111"/>
                    </a:cubicBezTo>
                    <a:cubicBezTo>
                      <a:pt x="2000" y="76"/>
                      <a:pt x="1003" y="2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8" name="Freeform: Shape 387">
                <a:extLst>
                  <a:ext uri="{FF2B5EF4-FFF2-40B4-BE49-F238E27FC236}">
                    <a16:creationId xmlns:a16="http://schemas.microsoft.com/office/drawing/2014/main" id="{EF6F3650-FC73-42FB-B7B2-3B404F2E3782}"/>
                  </a:ext>
                </a:extLst>
              </p:cNvPr>
              <p:cNvSpPr/>
              <p:nvPr/>
            </p:nvSpPr>
            <p:spPr>
              <a:xfrm>
                <a:off x="360785" y="3812750"/>
                <a:ext cx="2662" cy="5202"/>
              </a:xfrm>
              <a:custGeom>
                <a:avLst/>
                <a:gdLst>
                  <a:gd name="connsiteX0" fmla="*/ 2662 w 2662"/>
                  <a:gd name="connsiteY0" fmla="*/ 5202 h 5202"/>
                  <a:gd name="connsiteX1" fmla="*/ 2662 w 2662"/>
                  <a:gd name="connsiteY1" fmla="*/ 5202 h 5202"/>
                  <a:gd name="connsiteX2" fmla="*/ 0 w 2662"/>
                  <a:gd name="connsiteY2" fmla="*/ 0 h 5202"/>
                  <a:gd name="connsiteX3" fmla="*/ 2662 w 2662"/>
                  <a:gd name="connsiteY3" fmla="*/ 5202 h 5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2" h="5202">
                    <a:moveTo>
                      <a:pt x="2662" y="5202"/>
                    </a:moveTo>
                    <a:cubicBezTo>
                      <a:pt x="2662" y="5202"/>
                      <a:pt x="2662" y="5202"/>
                      <a:pt x="2662" y="5202"/>
                    </a:cubicBezTo>
                    <a:cubicBezTo>
                      <a:pt x="1761" y="3478"/>
                      <a:pt x="873" y="1743"/>
                      <a:pt x="0" y="0"/>
                    </a:cubicBezTo>
                    <a:cubicBezTo>
                      <a:pt x="873" y="1743"/>
                      <a:pt x="1759" y="3478"/>
                      <a:pt x="2662" y="5202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AA6C61E7-1E06-47A0-85B8-77AB260F3665}"/>
                  </a:ext>
                </a:extLst>
              </p:cNvPr>
              <p:cNvSpPr/>
              <p:nvPr/>
            </p:nvSpPr>
            <p:spPr>
              <a:xfrm>
                <a:off x="692085" y="3356922"/>
                <a:ext cx="5356" cy="857"/>
              </a:xfrm>
              <a:custGeom>
                <a:avLst/>
                <a:gdLst>
                  <a:gd name="connsiteX0" fmla="*/ 0 w 5356"/>
                  <a:gd name="connsiteY0" fmla="*/ 0 h 857"/>
                  <a:gd name="connsiteX1" fmla="*/ 5356 w 5356"/>
                  <a:gd name="connsiteY1" fmla="*/ 857 h 857"/>
                  <a:gd name="connsiteX2" fmla="*/ 0 w 5356"/>
                  <a:gd name="connsiteY2" fmla="*/ 0 h 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56" h="857">
                    <a:moveTo>
                      <a:pt x="0" y="0"/>
                    </a:moveTo>
                    <a:cubicBezTo>
                      <a:pt x="1791" y="267"/>
                      <a:pt x="3573" y="560"/>
                      <a:pt x="5356" y="857"/>
                    </a:cubicBezTo>
                    <a:cubicBezTo>
                      <a:pt x="3573" y="560"/>
                      <a:pt x="1791" y="267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0" name="Freeform: Shape 389">
                <a:extLst>
                  <a:ext uri="{FF2B5EF4-FFF2-40B4-BE49-F238E27FC236}">
                    <a16:creationId xmlns:a16="http://schemas.microsoft.com/office/drawing/2014/main" id="{F041ACDE-8CE2-4652-8D70-C81C14DAC604}"/>
                  </a:ext>
                </a:extLst>
              </p:cNvPr>
              <p:cNvSpPr/>
              <p:nvPr/>
            </p:nvSpPr>
            <p:spPr>
              <a:xfrm>
                <a:off x="328940" y="3702243"/>
                <a:ext cx="365" cy="3449"/>
              </a:xfrm>
              <a:custGeom>
                <a:avLst/>
                <a:gdLst>
                  <a:gd name="connsiteX0" fmla="*/ 365 w 365"/>
                  <a:gd name="connsiteY0" fmla="*/ 3450 h 3449"/>
                  <a:gd name="connsiteX1" fmla="*/ 0 w 365"/>
                  <a:gd name="connsiteY1" fmla="*/ 0 h 3449"/>
                  <a:gd name="connsiteX2" fmla="*/ 365 w 365"/>
                  <a:gd name="connsiteY2" fmla="*/ 3450 h 3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" h="3449">
                    <a:moveTo>
                      <a:pt x="365" y="3450"/>
                    </a:moveTo>
                    <a:cubicBezTo>
                      <a:pt x="240" y="2300"/>
                      <a:pt x="113" y="1153"/>
                      <a:pt x="0" y="0"/>
                    </a:cubicBezTo>
                    <a:cubicBezTo>
                      <a:pt x="113" y="1153"/>
                      <a:pt x="240" y="2300"/>
                      <a:pt x="365" y="345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1" name="Freeform: Shape 390">
                <a:extLst>
                  <a:ext uri="{FF2B5EF4-FFF2-40B4-BE49-F238E27FC236}">
                    <a16:creationId xmlns:a16="http://schemas.microsoft.com/office/drawing/2014/main" id="{0AA84D2E-4940-4152-8667-CBA36C7B8B14}"/>
                  </a:ext>
                </a:extLst>
              </p:cNvPr>
              <p:cNvSpPr/>
              <p:nvPr/>
            </p:nvSpPr>
            <p:spPr>
              <a:xfrm>
                <a:off x="684418" y="3355872"/>
                <a:ext cx="4997" cy="676"/>
              </a:xfrm>
              <a:custGeom>
                <a:avLst/>
                <a:gdLst>
                  <a:gd name="connsiteX0" fmla="*/ 0 w 4997"/>
                  <a:gd name="connsiteY0" fmla="*/ 0 h 676"/>
                  <a:gd name="connsiteX1" fmla="*/ 4997 w 4997"/>
                  <a:gd name="connsiteY1" fmla="*/ 676 h 676"/>
                  <a:gd name="connsiteX2" fmla="*/ 0 w 4997"/>
                  <a:gd name="connsiteY2" fmla="*/ 0 h 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97" h="676">
                    <a:moveTo>
                      <a:pt x="0" y="0"/>
                    </a:moveTo>
                    <a:cubicBezTo>
                      <a:pt x="1672" y="208"/>
                      <a:pt x="3334" y="441"/>
                      <a:pt x="4997" y="676"/>
                    </a:cubicBezTo>
                    <a:cubicBezTo>
                      <a:pt x="3334" y="443"/>
                      <a:pt x="1672" y="208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7" name="Freeform: Shape 806">
                <a:extLst>
                  <a:ext uri="{FF2B5EF4-FFF2-40B4-BE49-F238E27FC236}">
                    <a16:creationId xmlns:a16="http://schemas.microsoft.com/office/drawing/2014/main" id="{944DBB13-0C3E-4629-B857-7A287DA5A237}"/>
                  </a:ext>
                </a:extLst>
              </p:cNvPr>
              <p:cNvSpPr/>
              <p:nvPr/>
            </p:nvSpPr>
            <p:spPr>
              <a:xfrm>
                <a:off x="676666" y="3355004"/>
                <a:ext cx="4635" cy="512"/>
              </a:xfrm>
              <a:custGeom>
                <a:avLst/>
                <a:gdLst>
                  <a:gd name="connsiteX0" fmla="*/ 0 w 4635"/>
                  <a:gd name="connsiteY0" fmla="*/ 0 h 512"/>
                  <a:gd name="connsiteX1" fmla="*/ 4635 w 4635"/>
                  <a:gd name="connsiteY1" fmla="*/ 513 h 512"/>
                  <a:gd name="connsiteX2" fmla="*/ 0 w 4635"/>
                  <a:gd name="connsiteY2" fmla="*/ 0 h 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35" h="512">
                    <a:moveTo>
                      <a:pt x="0" y="0"/>
                    </a:moveTo>
                    <a:cubicBezTo>
                      <a:pt x="1549" y="154"/>
                      <a:pt x="3092" y="335"/>
                      <a:pt x="4635" y="513"/>
                    </a:cubicBezTo>
                    <a:cubicBezTo>
                      <a:pt x="3091" y="337"/>
                      <a:pt x="1549" y="15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8" name="Freeform: Shape 807">
                <a:extLst>
                  <a:ext uri="{FF2B5EF4-FFF2-40B4-BE49-F238E27FC236}">
                    <a16:creationId xmlns:a16="http://schemas.microsoft.com/office/drawing/2014/main" id="{95D5980A-F6CE-4789-9599-3DECA563C8D5}"/>
                  </a:ext>
                </a:extLst>
              </p:cNvPr>
              <p:cNvSpPr/>
              <p:nvPr/>
            </p:nvSpPr>
            <p:spPr>
              <a:xfrm>
                <a:off x="327794" y="3686688"/>
                <a:ext cx="182" cy="3121"/>
              </a:xfrm>
              <a:custGeom>
                <a:avLst/>
                <a:gdLst>
                  <a:gd name="connsiteX0" fmla="*/ 183 w 182"/>
                  <a:gd name="connsiteY0" fmla="*/ 3121 h 3121"/>
                  <a:gd name="connsiteX1" fmla="*/ 0 w 182"/>
                  <a:gd name="connsiteY1" fmla="*/ 0 h 3121"/>
                  <a:gd name="connsiteX2" fmla="*/ 183 w 182"/>
                  <a:gd name="connsiteY2" fmla="*/ 3121 h 3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" h="3121">
                    <a:moveTo>
                      <a:pt x="183" y="3121"/>
                    </a:moveTo>
                    <a:cubicBezTo>
                      <a:pt x="122" y="2081"/>
                      <a:pt x="51" y="1043"/>
                      <a:pt x="0" y="0"/>
                    </a:cubicBezTo>
                    <a:cubicBezTo>
                      <a:pt x="51" y="1043"/>
                      <a:pt x="122" y="2081"/>
                      <a:pt x="183" y="3121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9" name="Freeform: Shape 808">
                <a:extLst>
                  <a:ext uri="{FF2B5EF4-FFF2-40B4-BE49-F238E27FC236}">
                    <a16:creationId xmlns:a16="http://schemas.microsoft.com/office/drawing/2014/main" id="{C71C3C39-6D26-419E-9C74-1C11565C463B}"/>
                  </a:ext>
                </a:extLst>
              </p:cNvPr>
              <p:cNvSpPr/>
              <p:nvPr/>
            </p:nvSpPr>
            <p:spPr>
              <a:xfrm>
                <a:off x="340819" y="3648236"/>
                <a:ext cx="265722" cy="337802"/>
              </a:xfrm>
              <a:custGeom>
                <a:avLst/>
                <a:gdLst>
                  <a:gd name="connsiteX0" fmla="*/ 265722 w 265722"/>
                  <a:gd name="connsiteY0" fmla="*/ 337803 h 337802"/>
                  <a:gd name="connsiteX1" fmla="*/ 166500 w 265722"/>
                  <a:gd name="connsiteY1" fmla="*/ 107358 h 337802"/>
                  <a:gd name="connsiteX2" fmla="*/ 185128 w 265722"/>
                  <a:gd name="connsiteY2" fmla="*/ 0 h 337802"/>
                  <a:gd name="connsiteX3" fmla="*/ 0 w 265722"/>
                  <a:gd name="connsiteY3" fmla="*/ 114213 h 337802"/>
                  <a:gd name="connsiteX4" fmla="*/ 5248 w 265722"/>
                  <a:gd name="connsiteY4" fmla="*/ 130151 h 337802"/>
                  <a:gd name="connsiteX5" fmla="*/ 5583 w 265722"/>
                  <a:gd name="connsiteY5" fmla="*/ 131102 h 337802"/>
                  <a:gd name="connsiteX6" fmla="*/ 7558 w 265722"/>
                  <a:gd name="connsiteY6" fmla="*/ 136352 h 337802"/>
                  <a:gd name="connsiteX7" fmla="*/ 8188 w 265722"/>
                  <a:gd name="connsiteY7" fmla="*/ 138013 h 337802"/>
                  <a:gd name="connsiteX8" fmla="*/ 10219 w 265722"/>
                  <a:gd name="connsiteY8" fmla="*/ 143056 h 337802"/>
                  <a:gd name="connsiteX9" fmla="*/ 10938 w 265722"/>
                  <a:gd name="connsiteY9" fmla="*/ 144817 h 337802"/>
                  <a:gd name="connsiteX10" fmla="*/ 13084 w 265722"/>
                  <a:gd name="connsiteY10" fmla="*/ 149819 h 337802"/>
                  <a:gd name="connsiteX11" fmla="*/ 13824 w 265722"/>
                  <a:gd name="connsiteY11" fmla="*/ 151511 h 337802"/>
                  <a:gd name="connsiteX12" fmla="*/ 16119 w 265722"/>
                  <a:gd name="connsiteY12" fmla="*/ 156543 h 337802"/>
                  <a:gd name="connsiteX13" fmla="*/ 16839 w 265722"/>
                  <a:gd name="connsiteY13" fmla="*/ 158085 h 337802"/>
                  <a:gd name="connsiteX14" fmla="*/ 19318 w 265722"/>
                  <a:gd name="connsiteY14" fmla="*/ 163211 h 337802"/>
                  <a:gd name="connsiteX15" fmla="*/ 19966 w 265722"/>
                  <a:gd name="connsiteY15" fmla="*/ 164516 h 337802"/>
                  <a:gd name="connsiteX16" fmla="*/ 22628 w 265722"/>
                  <a:gd name="connsiteY16" fmla="*/ 169718 h 337802"/>
                  <a:gd name="connsiteX17" fmla="*/ 22812 w 265722"/>
                  <a:gd name="connsiteY17" fmla="*/ 169720 h 337802"/>
                  <a:gd name="connsiteX18" fmla="*/ 43807 w 265722"/>
                  <a:gd name="connsiteY18" fmla="*/ 204494 h 337802"/>
                  <a:gd name="connsiteX19" fmla="*/ 44171 w 265722"/>
                  <a:gd name="connsiteY19" fmla="*/ 205016 h 337802"/>
                  <a:gd name="connsiteX20" fmla="*/ 46431 w 265722"/>
                  <a:gd name="connsiteY20" fmla="*/ 208186 h 337802"/>
                  <a:gd name="connsiteX21" fmla="*/ 49147 w 265722"/>
                  <a:gd name="connsiteY21" fmla="*/ 211916 h 337802"/>
                  <a:gd name="connsiteX22" fmla="*/ 49601 w 265722"/>
                  <a:gd name="connsiteY22" fmla="*/ 212522 h 337802"/>
                  <a:gd name="connsiteX23" fmla="*/ 265722 w 265722"/>
                  <a:gd name="connsiteY23" fmla="*/ 337803 h 33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65722" h="337802">
                    <a:moveTo>
                      <a:pt x="265722" y="337803"/>
                    </a:moveTo>
                    <a:cubicBezTo>
                      <a:pt x="204653" y="279938"/>
                      <a:pt x="166500" y="198128"/>
                      <a:pt x="166500" y="107358"/>
                    </a:cubicBezTo>
                    <a:cubicBezTo>
                      <a:pt x="166500" y="69675"/>
                      <a:pt x="173080" y="33534"/>
                      <a:pt x="185128" y="0"/>
                    </a:cubicBezTo>
                    <a:cubicBezTo>
                      <a:pt x="99751" y="40819"/>
                      <a:pt x="32795" y="82328"/>
                      <a:pt x="0" y="114213"/>
                    </a:cubicBezTo>
                    <a:cubicBezTo>
                      <a:pt x="1616" y="119585"/>
                      <a:pt x="3359" y="124903"/>
                      <a:pt x="5248" y="130151"/>
                    </a:cubicBezTo>
                    <a:cubicBezTo>
                      <a:pt x="5363" y="130467"/>
                      <a:pt x="5469" y="130786"/>
                      <a:pt x="5583" y="131102"/>
                    </a:cubicBezTo>
                    <a:cubicBezTo>
                      <a:pt x="6223" y="132861"/>
                      <a:pt x="6888" y="134607"/>
                      <a:pt x="7558" y="136352"/>
                    </a:cubicBezTo>
                    <a:cubicBezTo>
                      <a:pt x="7771" y="136904"/>
                      <a:pt x="7974" y="137460"/>
                      <a:pt x="8188" y="138013"/>
                    </a:cubicBezTo>
                    <a:cubicBezTo>
                      <a:pt x="8847" y="139703"/>
                      <a:pt x="9530" y="141381"/>
                      <a:pt x="10219" y="143056"/>
                    </a:cubicBezTo>
                    <a:cubicBezTo>
                      <a:pt x="10458" y="143642"/>
                      <a:pt x="10693" y="144232"/>
                      <a:pt x="10938" y="144817"/>
                    </a:cubicBezTo>
                    <a:cubicBezTo>
                      <a:pt x="11638" y="146493"/>
                      <a:pt x="12357" y="148157"/>
                      <a:pt x="13084" y="149819"/>
                    </a:cubicBezTo>
                    <a:cubicBezTo>
                      <a:pt x="13332" y="150382"/>
                      <a:pt x="13575" y="150949"/>
                      <a:pt x="13824" y="151511"/>
                    </a:cubicBezTo>
                    <a:cubicBezTo>
                      <a:pt x="14573" y="153197"/>
                      <a:pt x="15342" y="154873"/>
                      <a:pt x="16119" y="156543"/>
                    </a:cubicBezTo>
                    <a:cubicBezTo>
                      <a:pt x="16359" y="157058"/>
                      <a:pt x="16597" y="157572"/>
                      <a:pt x="16839" y="158085"/>
                    </a:cubicBezTo>
                    <a:cubicBezTo>
                      <a:pt x="17650" y="159803"/>
                      <a:pt x="18477" y="161511"/>
                      <a:pt x="19318" y="163211"/>
                    </a:cubicBezTo>
                    <a:cubicBezTo>
                      <a:pt x="19534" y="163646"/>
                      <a:pt x="19749" y="164081"/>
                      <a:pt x="19966" y="164516"/>
                    </a:cubicBezTo>
                    <a:cubicBezTo>
                      <a:pt x="20838" y="166259"/>
                      <a:pt x="21725" y="167994"/>
                      <a:pt x="22628" y="169718"/>
                    </a:cubicBezTo>
                    <a:cubicBezTo>
                      <a:pt x="22692" y="169718"/>
                      <a:pt x="22750" y="169720"/>
                      <a:pt x="22812" y="169720"/>
                    </a:cubicBezTo>
                    <a:cubicBezTo>
                      <a:pt x="29121" y="181764"/>
                      <a:pt x="36101" y="193397"/>
                      <a:pt x="43807" y="204494"/>
                    </a:cubicBezTo>
                    <a:cubicBezTo>
                      <a:pt x="43929" y="204667"/>
                      <a:pt x="44048" y="204843"/>
                      <a:pt x="44171" y="205016"/>
                    </a:cubicBezTo>
                    <a:cubicBezTo>
                      <a:pt x="44914" y="206081"/>
                      <a:pt x="45676" y="207131"/>
                      <a:pt x="46431" y="208186"/>
                    </a:cubicBezTo>
                    <a:cubicBezTo>
                      <a:pt x="47331" y="209434"/>
                      <a:pt x="48230" y="210682"/>
                      <a:pt x="49147" y="211916"/>
                    </a:cubicBezTo>
                    <a:cubicBezTo>
                      <a:pt x="49298" y="212119"/>
                      <a:pt x="49451" y="212320"/>
                      <a:pt x="49601" y="212522"/>
                    </a:cubicBezTo>
                    <a:cubicBezTo>
                      <a:pt x="100282" y="280305"/>
                      <a:pt x="177427" y="327160"/>
                      <a:pt x="265722" y="337803"/>
                    </a:cubicBezTo>
                    <a:close/>
                  </a:path>
                </a:pathLst>
              </a:custGeom>
              <a:solidFill>
                <a:srgbClr val="3D6EDD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0" name="Freeform: Shape 809">
                <a:extLst>
                  <a:ext uri="{FF2B5EF4-FFF2-40B4-BE49-F238E27FC236}">
                    <a16:creationId xmlns:a16="http://schemas.microsoft.com/office/drawing/2014/main" id="{AD4BB796-7006-4831-A74B-48BEC1289E19}"/>
                  </a:ext>
                </a:extLst>
              </p:cNvPr>
              <p:cNvSpPr/>
              <p:nvPr/>
            </p:nvSpPr>
            <p:spPr>
              <a:xfrm>
                <a:off x="327405" y="3353424"/>
                <a:ext cx="535776" cy="355512"/>
              </a:xfrm>
              <a:custGeom>
                <a:avLst/>
                <a:gdLst>
                  <a:gd name="connsiteX0" fmla="*/ 236530 w 535776"/>
                  <a:gd name="connsiteY0" fmla="*/ 221202 h 355512"/>
                  <a:gd name="connsiteX1" fmla="*/ 497415 w 535776"/>
                  <a:gd name="connsiteY1" fmla="*/ 84669 h 355512"/>
                  <a:gd name="connsiteX2" fmla="*/ 535777 w 535776"/>
                  <a:gd name="connsiteY2" fmla="*/ 87059 h 355512"/>
                  <a:gd name="connsiteX3" fmla="*/ 401584 w 535776"/>
                  <a:gd name="connsiteY3" fmla="*/ 11281 h 355512"/>
                  <a:gd name="connsiteX4" fmla="*/ 401274 w 535776"/>
                  <a:gd name="connsiteY4" fmla="*/ 11197 h 355512"/>
                  <a:gd name="connsiteX5" fmla="*/ 394413 w 535776"/>
                  <a:gd name="connsiteY5" fmla="*/ 9404 h 355512"/>
                  <a:gd name="connsiteX6" fmla="*/ 393596 w 535776"/>
                  <a:gd name="connsiteY6" fmla="*/ 9204 h 355512"/>
                  <a:gd name="connsiteX7" fmla="*/ 387133 w 535776"/>
                  <a:gd name="connsiteY7" fmla="*/ 7682 h 355512"/>
                  <a:gd name="connsiteX8" fmla="*/ 385826 w 535776"/>
                  <a:gd name="connsiteY8" fmla="*/ 7398 h 355512"/>
                  <a:gd name="connsiteX9" fmla="*/ 379751 w 535776"/>
                  <a:gd name="connsiteY9" fmla="*/ 6120 h 355512"/>
                  <a:gd name="connsiteX10" fmla="*/ 377968 w 535776"/>
                  <a:gd name="connsiteY10" fmla="*/ 5779 h 355512"/>
                  <a:gd name="connsiteX11" fmla="*/ 372263 w 535776"/>
                  <a:gd name="connsiteY11" fmla="*/ 4723 h 355512"/>
                  <a:gd name="connsiteX12" fmla="*/ 370040 w 535776"/>
                  <a:gd name="connsiteY12" fmla="*/ 4355 h 355512"/>
                  <a:gd name="connsiteX13" fmla="*/ 364684 w 535776"/>
                  <a:gd name="connsiteY13" fmla="*/ 3497 h 355512"/>
                  <a:gd name="connsiteX14" fmla="*/ 362014 w 535776"/>
                  <a:gd name="connsiteY14" fmla="*/ 3124 h 355512"/>
                  <a:gd name="connsiteX15" fmla="*/ 357016 w 535776"/>
                  <a:gd name="connsiteY15" fmla="*/ 2448 h 355512"/>
                  <a:gd name="connsiteX16" fmla="*/ 353898 w 535776"/>
                  <a:gd name="connsiteY16" fmla="*/ 2091 h 355512"/>
                  <a:gd name="connsiteX17" fmla="*/ 349263 w 535776"/>
                  <a:gd name="connsiteY17" fmla="*/ 1578 h 355512"/>
                  <a:gd name="connsiteX18" fmla="*/ 345670 w 535776"/>
                  <a:gd name="connsiteY18" fmla="*/ 1259 h 355512"/>
                  <a:gd name="connsiteX19" fmla="*/ 341433 w 535776"/>
                  <a:gd name="connsiteY19" fmla="*/ 895 h 355512"/>
                  <a:gd name="connsiteX20" fmla="*/ 337284 w 535776"/>
                  <a:gd name="connsiteY20" fmla="*/ 632 h 355512"/>
                  <a:gd name="connsiteX21" fmla="*/ 333523 w 535776"/>
                  <a:gd name="connsiteY21" fmla="*/ 402 h 355512"/>
                  <a:gd name="connsiteX22" fmla="*/ 328548 w 535776"/>
                  <a:gd name="connsiteY22" fmla="*/ 213 h 355512"/>
                  <a:gd name="connsiteX23" fmla="*/ 325544 w 535776"/>
                  <a:gd name="connsiteY23" fmla="*/ 102 h 355512"/>
                  <a:gd name="connsiteX24" fmla="*/ 317500 w 535776"/>
                  <a:gd name="connsiteY24" fmla="*/ 0 h 355512"/>
                  <a:gd name="connsiteX25" fmla="*/ 0 w 535776"/>
                  <a:gd name="connsiteY25" fmla="*/ 317500 h 355512"/>
                  <a:gd name="connsiteX26" fmla="*/ 100 w 535776"/>
                  <a:gd name="connsiteY26" fmla="*/ 325403 h 355512"/>
                  <a:gd name="connsiteX27" fmla="*/ 192 w 535776"/>
                  <a:gd name="connsiteY27" fmla="*/ 328032 h 355512"/>
                  <a:gd name="connsiteX28" fmla="*/ 391 w 535776"/>
                  <a:gd name="connsiteY28" fmla="*/ 333263 h 355512"/>
                  <a:gd name="connsiteX29" fmla="*/ 573 w 535776"/>
                  <a:gd name="connsiteY29" fmla="*/ 336384 h 355512"/>
                  <a:gd name="connsiteX30" fmla="*/ 870 w 535776"/>
                  <a:gd name="connsiteY30" fmla="*/ 341068 h 355512"/>
                  <a:gd name="connsiteX31" fmla="*/ 1145 w 535776"/>
                  <a:gd name="connsiteY31" fmla="*/ 344400 h 355512"/>
                  <a:gd name="connsiteX32" fmla="*/ 1537 w 535776"/>
                  <a:gd name="connsiteY32" fmla="*/ 348817 h 355512"/>
                  <a:gd name="connsiteX33" fmla="*/ 1902 w 535776"/>
                  <a:gd name="connsiteY33" fmla="*/ 352266 h 355512"/>
                  <a:gd name="connsiteX34" fmla="*/ 2257 w 535776"/>
                  <a:gd name="connsiteY34" fmla="*/ 355513 h 355512"/>
                  <a:gd name="connsiteX35" fmla="*/ 236530 w 535776"/>
                  <a:gd name="connsiteY35" fmla="*/ 221202 h 35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35776" h="355512">
                    <a:moveTo>
                      <a:pt x="236530" y="221202"/>
                    </a:moveTo>
                    <a:cubicBezTo>
                      <a:pt x="293870" y="138695"/>
                      <a:pt x="389325" y="84669"/>
                      <a:pt x="497415" y="84669"/>
                    </a:cubicBezTo>
                    <a:cubicBezTo>
                      <a:pt x="510409" y="84669"/>
                      <a:pt x="523191" y="85541"/>
                      <a:pt x="535777" y="87059"/>
                    </a:cubicBezTo>
                    <a:cubicBezTo>
                      <a:pt x="498461" y="51702"/>
                      <a:pt x="452592" y="25281"/>
                      <a:pt x="401584" y="11281"/>
                    </a:cubicBezTo>
                    <a:cubicBezTo>
                      <a:pt x="401481" y="11252"/>
                      <a:pt x="401377" y="11225"/>
                      <a:pt x="401274" y="11197"/>
                    </a:cubicBezTo>
                    <a:cubicBezTo>
                      <a:pt x="398998" y="10574"/>
                      <a:pt x="396710" y="9977"/>
                      <a:pt x="394413" y="9404"/>
                    </a:cubicBezTo>
                    <a:cubicBezTo>
                      <a:pt x="394140" y="9336"/>
                      <a:pt x="393867" y="9273"/>
                      <a:pt x="393596" y="9204"/>
                    </a:cubicBezTo>
                    <a:cubicBezTo>
                      <a:pt x="391449" y="8676"/>
                      <a:pt x="389297" y="8166"/>
                      <a:pt x="387133" y="7682"/>
                    </a:cubicBezTo>
                    <a:cubicBezTo>
                      <a:pt x="386698" y="7583"/>
                      <a:pt x="386261" y="7493"/>
                      <a:pt x="385826" y="7398"/>
                    </a:cubicBezTo>
                    <a:cubicBezTo>
                      <a:pt x="383807" y="6953"/>
                      <a:pt x="381783" y="6525"/>
                      <a:pt x="379751" y="6120"/>
                    </a:cubicBezTo>
                    <a:cubicBezTo>
                      <a:pt x="379159" y="6002"/>
                      <a:pt x="378562" y="5893"/>
                      <a:pt x="377968" y="5779"/>
                    </a:cubicBezTo>
                    <a:cubicBezTo>
                      <a:pt x="376071" y="5412"/>
                      <a:pt x="374171" y="5055"/>
                      <a:pt x="372263" y="4723"/>
                    </a:cubicBezTo>
                    <a:cubicBezTo>
                      <a:pt x="371524" y="4594"/>
                      <a:pt x="370780" y="4478"/>
                      <a:pt x="370040" y="4355"/>
                    </a:cubicBezTo>
                    <a:cubicBezTo>
                      <a:pt x="368259" y="4058"/>
                      <a:pt x="366476" y="3764"/>
                      <a:pt x="364684" y="3497"/>
                    </a:cubicBezTo>
                    <a:cubicBezTo>
                      <a:pt x="363796" y="3366"/>
                      <a:pt x="362904" y="3250"/>
                      <a:pt x="362014" y="3124"/>
                    </a:cubicBezTo>
                    <a:cubicBezTo>
                      <a:pt x="360352" y="2891"/>
                      <a:pt x="358688" y="2656"/>
                      <a:pt x="357016" y="2448"/>
                    </a:cubicBezTo>
                    <a:cubicBezTo>
                      <a:pt x="355980" y="2319"/>
                      <a:pt x="354938" y="2210"/>
                      <a:pt x="353898" y="2091"/>
                    </a:cubicBezTo>
                    <a:cubicBezTo>
                      <a:pt x="352355" y="1915"/>
                      <a:pt x="350814" y="1734"/>
                      <a:pt x="349263" y="1578"/>
                    </a:cubicBezTo>
                    <a:cubicBezTo>
                      <a:pt x="348069" y="1459"/>
                      <a:pt x="346867" y="1364"/>
                      <a:pt x="345670" y="1259"/>
                    </a:cubicBezTo>
                    <a:cubicBezTo>
                      <a:pt x="344259" y="1135"/>
                      <a:pt x="342849" y="1002"/>
                      <a:pt x="341433" y="895"/>
                    </a:cubicBezTo>
                    <a:cubicBezTo>
                      <a:pt x="340054" y="792"/>
                      <a:pt x="338668" y="718"/>
                      <a:pt x="337284" y="632"/>
                    </a:cubicBezTo>
                    <a:cubicBezTo>
                      <a:pt x="336031" y="554"/>
                      <a:pt x="334780" y="464"/>
                      <a:pt x="333523" y="402"/>
                    </a:cubicBezTo>
                    <a:cubicBezTo>
                      <a:pt x="331870" y="319"/>
                      <a:pt x="330208" y="270"/>
                      <a:pt x="328548" y="213"/>
                    </a:cubicBezTo>
                    <a:cubicBezTo>
                      <a:pt x="327546" y="179"/>
                      <a:pt x="326549" y="127"/>
                      <a:pt x="325544" y="102"/>
                    </a:cubicBezTo>
                    <a:cubicBezTo>
                      <a:pt x="322871" y="35"/>
                      <a:pt x="320189" y="0"/>
                      <a:pt x="317500" y="0"/>
                    </a:cubicBezTo>
                    <a:cubicBezTo>
                      <a:pt x="142150" y="0"/>
                      <a:pt x="0" y="142150"/>
                      <a:pt x="0" y="317500"/>
                    </a:cubicBezTo>
                    <a:cubicBezTo>
                      <a:pt x="0" y="320142"/>
                      <a:pt x="35" y="322775"/>
                      <a:pt x="100" y="325403"/>
                    </a:cubicBezTo>
                    <a:cubicBezTo>
                      <a:pt x="121" y="326281"/>
                      <a:pt x="164" y="327154"/>
                      <a:pt x="192" y="328032"/>
                    </a:cubicBezTo>
                    <a:cubicBezTo>
                      <a:pt x="249" y="329778"/>
                      <a:pt x="306" y="331524"/>
                      <a:pt x="391" y="333263"/>
                    </a:cubicBezTo>
                    <a:cubicBezTo>
                      <a:pt x="441" y="334305"/>
                      <a:pt x="513" y="335344"/>
                      <a:pt x="573" y="336384"/>
                    </a:cubicBezTo>
                    <a:cubicBezTo>
                      <a:pt x="665" y="337947"/>
                      <a:pt x="756" y="339511"/>
                      <a:pt x="870" y="341068"/>
                    </a:cubicBezTo>
                    <a:cubicBezTo>
                      <a:pt x="952" y="342181"/>
                      <a:pt x="1051" y="343291"/>
                      <a:pt x="1145" y="344400"/>
                    </a:cubicBezTo>
                    <a:cubicBezTo>
                      <a:pt x="1268" y="345875"/>
                      <a:pt x="1392" y="347348"/>
                      <a:pt x="1537" y="348817"/>
                    </a:cubicBezTo>
                    <a:cubicBezTo>
                      <a:pt x="1649" y="349969"/>
                      <a:pt x="1776" y="351117"/>
                      <a:pt x="1902" y="352266"/>
                    </a:cubicBezTo>
                    <a:cubicBezTo>
                      <a:pt x="2019" y="353349"/>
                      <a:pt x="2129" y="354433"/>
                      <a:pt x="2257" y="355513"/>
                    </a:cubicBezTo>
                    <a:cubicBezTo>
                      <a:pt x="58739" y="310839"/>
                      <a:pt x="140581" y="263151"/>
                      <a:pt x="236530" y="221202"/>
                    </a:cubicBezTo>
                    <a:close/>
                  </a:path>
                </a:pathLst>
              </a:custGeom>
              <a:solidFill>
                <a:srgbClr val="3D6EDD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1" name="Freeform: Shape 810">
                <a:extLst>
                  <a:ext uri="{FF2B5EF4-FFF2-40B4-BE49-F238E27FC236}">
                    <a16:creationId xmlns:a16="http://schemas.microsoft.com/office/drawing/2014/main" id="{648C9F3A-B87C-430D-ADE4-5073AE109DDF}"/>
                  </a:ext>
                </a:extLst>
              </p:cNvPr>
              <p:cNvSpPr/>
              <p:nvPr/>
            </p:nvSpPr>
            <p:spPr>
              <a:xfrm>
                <a:off x="246930" y="3475117"/>
                <a:ext cx="795942" cy="391590"/>
              </a:xfrm>
              <a:custGeom>
                <a:avLst/>
                <a:gdLst>
                  <a:gd name="connsiteX0" fmla="*/ 793316 w 795942"/>
                  <a:gd name="connsiteY0" fmla="*/ 34745 h 391590"/>
                  <a:gd name="connsiteX1" fmla="*/ 649990 w 795942"/>
                  <a:gd name="connsiteY1" fmla="*/ 2706 h 391590"/>
                  <a:gd name="connsiteX2" fmla="*/ 352612 w 795942"/>
                  <a:gd name="connsiteY2" fmla="*/ 84468 h 391590"/>
                  <a:gd name="connsiteX3" fmla="*/ 317006 w 795942"/>
                  <a:gd name="connsiteY3" fmla="*/ 99510 h 391590"/>
                  <a:gd name="connsiteX4" fmla="*/ 82732 w 795942"/>
                  <a:gd name="connsiteY4" fmla="*/ 233822 h 391590"/>
                  <a:gd name="connsiteX5" fmla="*/ 2630 w 795942"/>
                  <a:gd name="connsiteY5" fmla="*/ 356876 h 391590"/>
                  <a:gd name="connsiteX6" fmla="*/ 145925 w 795942"/>
                  <a:gd name="connsiteY6" fmla="*/ 388889 h 391590"/>
                  <a:gd name="connsiteX7" fmla="*/ 145478 w 795942"/>
                  <a:gd name="connsiteY7" fmla="*/ 388291 h 391590"/>
                  <a:gd name="connsiteX8" fmla="*/ 143492 w 795942"/>
                  <a:gd name="connsiteY8" fmla="*/ 385638 h 391590"/>
                  <a:gd name="connsiteX9" fmla="*/ 143038 w 795942"/>
                  <a:gd name="connsiteY9" fmla="*/ 385032 h 391590"/>
                  <a:gd name="connsiteX10" fmla="*/ 140321 w 795942"/>
                  <a:gd name="connsiteY10" fmla="*/ 381303 h 391590"/>
                  <a:gd name="connsiteX11" fmla="*/ 138061 w 795942"/>
                  <a:gd name="connsiteY11" fmla="*/ 378132 h 391590"/>
                  <a:gd name="connsiteX12" fmla="*/ 137697 w 795942"/>
                  <a:gd name="connsiteY12" fmla="*/ 377610 h 391590"/>
                  <a:gd name="connsiteX13" fmla="*/ 116703 w 795942"/>
                  <a:gd name="connsiteY13" fmla="*/ 342836 h 391590"/>
                  <a:gd name="connsiteX14" fmla="*/ 116518 w 795942"/>
                  <a:gd name="connsiteY14" fmla="*/ 342834 h 391590"/>
                  <a:gd name="connsiteX15" fmla="*/ 116517 w 795942"/>
                  <a:gd name="connsiteY15" fmla="*/ 342834 h 391590"/>
                  <a:gd name="connsiteX16" fmla="*/ 72822 w 795942"/>
                  <a:gd name="connsiteY16" fmla="*/ 328277 h 391590"/>
                  <a:gd name="connsiteX17" fmla="*/ 93887 w 795942"/>
                  <a:gd name="connsiteY17" fmla="*/ 287332 h 391590"/>
                  <a:gd name="connsiteX18" fmla="*/ 93889 w 795942"/>
                  <a:gd name="connsiteY18" fmla="*/ 287330 h 391590"/>
                  <a:gd name="connsiteX19" fmla="*/ 279017 w 795942"/>
                  <a:gd name="connsiteY19" fmla="*/ 173118 h 391590"/>
                  <a:gd name="connsiteX20" fmla="*/ 372004 w 795942"/>
                  <a:gd name="connsiteY20" fmla="*/ 132070 h 391590"/>
                  <a:gd name="connsiteX21" fmla="*/ 679422 w 795942"/>
                  <a:gd name="connsiteY21" fmla="*/ 48774 h 391590"/>
                  <a:gd name="connsiteX22" fmla="*/ 723122 w 795942"/>
                  <a:gd name="connsiteY22" fmla="*/ 63340 h 391590"/>
                  <a:gd name="connsiteX23" fmla="*/ 702055 w 795942"/>
                  <a:gd name="connsiteY23" fmla="*/ 104276 h 391590"/>
                  <a:gd name="connsiteX24" fmla="*/ 701978 w 795942"/>
                  <a:gd name="connsiteY24" fmla="*/ 104354 h 391590"/>
                  <a:gd name="connsiteX25" fmla="*/ 713160 w 795942"/>
                  <a:gd name="connsiteY25" fmla="*/ 157800 h 391590"/>
                  <a:gd name="connsiteX26" fmla="*/ 713197 w 795942"/>
                  <a:gd name="connsiteY26" fmla="*/ 157771 h 391590"/>
                  <a:gd name="connsiteX27" fmla="*/ 793316 w 795942"/>
                  <a:gd name="connsiteY27" fmla="*/ 34745 h 391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95942" h="391590">
                    <a:moveTo>
                      <a:pt x="793316" y="34745"/>
                    </a:moveTo>
                    <a:cubicBezTo>
                      <a:pt x="781031" y="4587"/>
                      <a:pt x="727298" y="-5413"/>
                      <a:pt x="649990" y="2706"/>
                    </a:cubicBezTo>
                    <a:cubicBezTo>
                      <a:pt x="569661" y="11140"/>
                      <a:pt x="463875" y="39139"/>
                      <a:pt x="352612" y="84468"/>
                    </a:cubicBezTo>
                    <a:cubicBezTo>
                      <a:pt x="340543" y="89385"/>
                      <a:pt x="328677" y="94408"/>
                      <a:pt x="317006" y="99510"/>
                    </a:cubicBezTo>
                    <a:cubicBezTo>
                      <a:pt x="221057" y="141458"/>
                      <a:pt x="139215" y="189147"/>
                      <a:pt x="82732" y="233822"/>
                    </a:cubicBezTo>
                    <a:cubicBezTo>
                      <a:pt x="21780" y="282031"/>
                      <a:pt x="-9655" y="326724"/>
                      <a:pt x="2630" y="356876"/>
                    </a:cubicBezTo>
                    <a:cubicBezTo>
                      <a:pt x="14912" y="387022"/>
                      <a:pt x="68658" y="396992"/>
                      <a:pt x="145925" y="388889"/>
                    </a:cubicBezTo>
                    <a:cubicBezTo>
                      <a:pt x="145774" y="388692"/>
                      <a:pt x="145628" y="388489"/>
                      <a:pt x="145478" y="388291"/>
                    </a:cubicBezTo>
                    <a:cubicBezTo>
                      <a:pt x="144808" y="387413"/>
                      <a:pt x="144152" y="386524"/>
                      <a:pt x="143492" y="385638"/>
                    </a:cubicBezTo>
                    <a:cubicBezTo>
                      <a:pt x="143341" y="385435"/>
                      <a:pt x="143187" y="385235"/>
                      <a:pt x="143038" y="385032"/>
                    </a:cubicBezTo>
                    <a:cubicBezTo>
                      <a:pt x="142122" y="383797"/>
                      <a:pt x="141218" y="382554"/>
                      <a:pt x="140321" y="381303"/>
                    </a:cubicBezTo>
                    <a:cubicBezTo>
                      <a:pt x="139566" y="380249"/>
                      <a:pt x="138804" y="379198"/>
                      <a:pt x="138061" y="378132"/>
                    </a:cubicBezTo>
                    <a:cubicBezTo>
                      <a:pt x="137940" y="377959"/>
                      <a:pt x="137820" y="377785"/>
                      <a:pt x="137697" y="377610"/>
                    </a:cubicBezTo>
                    <a:cubicBezTo>
                      <a:pt x="129992" y="366515"/>
                      <a:pt x="123011" y="354880"/>
                      <a:pt x="116703" y="342836"/>
                    </a:cubicBezTo>
                    <a:cubicBezTo>
                      <a:pt x="116639" y="342836"/>
                      <a:pt x="116580" y="342834"/>
                      <a:pt x="116518" y="342834"/>
                    </a:cubicBezTo>
                    <a:cubicBezTo>
                      <a:pt x="116518" y="342834"/>
                      <a:pt x="116518" y="342834"/>
                      <a:pt x="116517" y="342834"/>
                    </a:cubicBezTo>
                    <a:cubicBezTo>
                      <a:pt x="92363" y="342891"/>
                      <a:pt x="76875" y="338226"/>
                      <a:pt x="72822" y="328277"/>
                    </a:cubicBezTo>
                    <a:cubicBezTo>
                      <a:pt x="68770" y="318328"/>
                      <a:pt x="76567" y="304172"/>
                      <a:pt x="93887" y="287332"/>
                    </a:cubicBezTo>
                    <a:lnTo>
                      <a:pt x="93889" y="287330"/>
                    </a:lnTo>
                    <a:cubicBezTo>
                      <a:pt x="126683" y="255446"/>
                      <a:pt x="193639" y="213937"/>
                      <a:pt x="279017" y="173118"/>
                    </a:cubicBezTo>
                    <a:cubicBezTo>
                      <a:pt x="308087" y="159219"/>
                      <a:pt x="339283" y="145400"/>
                      <a:pt x="372004" y="132070"/>
                    </a:cubicBezTo>
                    <a:cubicBezTo>
                      <a:pt x="500814" y="79592"/>
                      <a:pt x="618104" y="48927"/>
                      <a:pt x="679422" y="48774"/>
                    </a:cubicBezTo>
                    <a:cubicBezTo>
                      <a:pt x="703589" y="48713"/>
                      <a:pt x="719067" y="53388"/>
                      <a:pt x="723122" y="63340"/>
                    </a:cubicBezTo>
                    <a:cubicBezTo>
                      <a:pt x="727174" y="73288"/>
                      <a:pt x="719366" y="87442"/>
                      <a:pt x="702055" y="104276"/>
                    </a:cubicBezTo>
                    <a:cubicBezTo>
                      <a:pt x="702028" y="104301"/>
                      <a:pt x="702005" y="104327"/>
                      <a:pt x="701978" y="104354"/>
                    </a:cubicBezTo>
                    <a:cubicBezTo>
                      <a:pt x="707170" y="121603"/>
                      <a:pt x="710963" y="139450"/>
                      <a:pt x="713160" y="157800"/>
                    </a:cubicBezTo>
                    <a:cubicBezTo>
                      <a:pt x="713173" y="157790"/>
                      <a:pt x="713184" y="157781"/>
                      <a:pt x="713197" y="157771"/>
                    </a:cubicBezTo>
                    <a:cubicBezTo>
                      <a:pt x="774122" y="109576"/>
                      <a:pt x="805597" y="64890"/>
                      <a:pt x="793316" y="34745"/>
                    </a:cubicBezTo>
                    <a:close/>
                  </a:path>
                </a:pathLst>
              </a:custGeom>
              <a:solidFill>
                <a:srgbClr val="9DC1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812" name="Graphic 7">
            <a:extLst>
              <a:ext uri="{FF2B5EF4-FFF2-40B4-BE49-F238E27FC236}">
                <a16:creationId xmlns:a16="http://schemas.microsoft.com/office/drawing/2014/main" id="{E842E998-F108-4075-9C60-EBED331FB4CB}"/>
              </a:ext>
            </a:extLst>
          </p:cNvPr>
          <p:cNvGrpSpPr/>
          <p:nvPr/>
        </p:nvGrpSpPr>
        <p:grpSpPr>
          <a:xfrm>
            <a:off x="2469806" y="4214433"/>
            <a:ext cx="812800" cy="812800"/>
            <a:chOff x="2469806" y="4214433"/>
            <a:chExt cx="812800" cy="812800"/>
          </a:xfrm>
        </p:grpSpPr>
        <p:grpSp>
          <p:nvGrpSpPr>
            <p:cNvPr id="813" name="Graphic 7">
              <a:extLst>
                <a:ext uri="{FF2B5EF4-FFF2-40B4-BE49-F238E27FC236}">
                  <a16:creationId xmlns:a16="http://schemas.microsoft.com/office/drawing/2014/main" id="{E842E998-F108-4075-9C60-EBED331FB4CB}"/>
                </a:ext>
              </a:extLst>
            </p:cNvPr>
            <p:cNvGrpSpPr/>
            <p:nvPr/>
          </p:nvGrpSpPr>
          <p:grpSpPr>
            <a:xfrm>
              <a:off x="2469806" y="4291831"/>
              <a:ext cx="812801" cy="658004"/>
              <a:chOff x="2469806" y="4291831"/>
              <a:chExt cx="812801" cy="658004"/>
            </a:xfrm>
            <a:solidFill>
              <a:schemeClr val="accent1"/>
            </a:solidFill>
          </p:grpSpPr>
          <p:sp>
            <p:nvSpPr>
              <p:cNvPr id="814" name="Freeform: Shape 813">
                <a:extLst>
                  <a:ext uri="{FF2B5EF4-FFF2-40B4-BE49-F238E27FC236}">
                    <a16:creationId xmlns:a16="http://schemas.microsoft.com/office/drawing/2014/main" id="{455B837E-AC78-47BF-8D48-B9BD58060317}"/>
                  </a:ext>
                </a:extLst>
              </p:cNvPr>
              <p:cNvSpPr/>
              <p:nvPr/>
            </p:nvSpPr>
            <p:spPr>
              <a:xfrm>
                <a:off x="3035346" y="4948035"/>
                <a:ext cx="9613" cy="733"/>
              </a:xfrm>
              <a:custGeom>
                <a:avLst/>
                <a:gdLst>
                  <a:gd name="connsiteX0" fmla="*/ 9614 w 9613"/>
                  <a:gd name="connsiteY0" fmla="*/ 0 h 733"/>
                  <a:gd name="connsiteX1" fmla="*/ 0 w 9613"/>
                  <a:gd name="connsiteY1" fmla="*/ 733 h 733"/>
                  <a:gd name="connsiteX2" fmla="*/ 9614 w 9613"/>
                  <a:gd name="connsiteY2" fmla="*/ 0 h 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13" h="733">
                    <a:moveTo>
                      <a:pt x="9614" y="0"/>
                    </a:moveTo>
                    <a:cubicBezTo>
                      <a:pt x="6421" y="276"/>
                      <a:pt x="3218" y="521"/>
                      <a:pt x="0" y="733"/>
                    </a:cubicBezTo>
                    <a:cubicBezTo>
                      <a:pt x="3219" y="524"/>
                      <a:pt x="6421" y="273"/>
                      <a:pt x="9614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5" name="Freeform: Shape 814">
                <a:extLst>
                  <a:ext uri="{FF2B5EF4-FFF2-40B4-BE49-F238E27FC236}">
                    <a16:creationId xmlns:a16="http://schemas.microsoft.com/office/drawing/2014/main" id="{23C85124-E6D0-4EEC-A664-9832C7AC4D7B}"/>
                  </a:ext>
                </a:extLst>
              </p:cNvPr>
              <p:cNvSpPr/>
              <p:nvPr/>
            </p:nvSpPr>
            <p:spPr>
              <a:xfrm>
                <a:off x="2684067" y="4343001"/>
                <a:ext cx="598539" cy="605016"/>
              </a:xfrm>
              <a:custGeom>
                <a:avLst/>
                <a:gdLst>
                  <a:gd name="connsiteX0" fmla="*/ 539074 w 598539"/>
                  <a:gd name="connsiteY0" fmla="*/ 252178 h 605016"/>
                  <a:gd name="connsiteX1" fmla="*/ 472237 w 598539"/>
                  <a:gd name="connsiteY1" fmla="*/ 186866 h 605016"/>
                  <a:gd name="connsiteX2" fmla="*/ 438652 w 598539"/>
                  <a:gd name="connsiteY2" fmla="*/ 151792 h 605016"/>
                  <a:gd name="connsiteX3" fmla="*/ 424637 w 598539"/>
                  <a:gd name="connsiteY3" fmla="*/ 148939 h 605016"/>
                  <a:gd name="connsiteX4" fmla="*/ 356697 w 598539"/>
                  <a:gd name="connsiteY4" fmla="*/ 131229 h 605016"/>
                  <a:gd name="connsiteX5" fmla="*/ 324674 w 598539"/>
                  <a:gd name="connsiteY5" fmla="*/ 61503 h 605016"/>
                  <a:gd name="connsiteX6" fmla="*/ 321586 w 598539"/>
                  <a:gd name="connsiteY6" fmla="*/ 44958 h 605016"/>
                  <a:gd name="connsiteX7" fmla="*/ 257293 w 598539"/>
                  <a:gd name="connsiteY7" fmla="*/ 0 h 605016"/>
                  <a:gd name="connsiteX8" fmla="*/ 286793 w 598539"/>
                  <a:gd name="connsiteY8" fmla="*/ 19348 h 605016"/>
                  <a:gd name="connsiteX9" fmla="*/ 1408 w 598539"/>
                  <a:gd name="connsiteY9" fmla="*/ 174811 h 605016"/>
                  <a:gd name="connsiteX10" fmla="*/ 32095 w 598539"/>
                  <a:gd name="connsiteY10" fmla="*/ 323491 h 605016"/>
                  <a:gd name="connsiteX11" fmla="*/ 40854 w 598539"/>
                  <a:gd name="connsiteY11" fmla="*/ 322124 h 605016"/>
                  <a:gd name="connsiteX12" fmla="*/ 116343 w 598539"/>
                  <a:gd name="connsiteY12" fmla="*/ 353057 h 605016"/>
                  <a:gd name="connsiteX13" fmla="*/ 74740 w 598539"/>
                  <a:gd name="connsiteY13" fmla="*/ 395481 h 605016"/>
                  <a:gd name="connsiteX14" fmla="*/ 389435 w 598539"/>
                  <a:gd name="connsiteY14" fmla="*/ 601632 h 605016"/>
                  <a:gd name="connsiteX15" fmla="*/ 361088 w 598539"/>
                  <a:gd name="connsiteY15" fmla="*/ 605017 h 605016"/>
                  <a:gd name="connsiteX16" fmla="*/ 556773 w 598539"/>
                  <a:gd name="connsiteY16" fmla="*/ 506079 h 605016"/>
                  <a:gd name="connsiteX17" fmla="*/ 539074 w 598539"/>
                  <a:gd name="connsiteY17" fmla="*/ 252178 h 605016"/>
                  <a:gd name="connsiteX18" fmla="*/ 115116 w 598539"/>
                  <a:gd name="connsiteY18" fmla="*/ 228165 h 605016"/>
                  <a:gd name="connsiteX19" fmla="*/ 30737 w 598539"/>
                  <a:gd name="connsiteY19" fmla="*/ 146428 h 605016"/>
                  <a:gd name="connsiteX20" fmla="*/ 144529 w 598539"/>
                  <a:gd name="connsiteY20" fmla="*/ 117235 h 605016"/>
                  <a:gd name="connsiteX21" fmla="*/ 228908 w 598539"/>
                  <a:gd name="connsiteY21" fmla="*/ 198972 h 605016"/>
                  <a:gd name="connsiteX22" fmla="*/ 115116 w 598539"/>
                  <a:gd name="connsiteY22" fmla="*/ 228165 h 605016"/>
                  <a:gd name="connsiteX23" fmla="*/ 251319 w 598539"/>
                  <a:gd name="connsiteY23" fmla="*/ 494525 h 605016"/>
                  <a:gd name="connsiteX24" fmla="*/ 176625 w 598539"/>
                  <a:gd name="connsiteY24" fmla="*/ 446091 h 605016"/>
                  <a:gd name="connsiteX25" fmla="*/ 254737 w 598539"/>
                  <a:gd name="connsiteY25" fmla="*/ 403385 h 605016"/>
                  <a:gd name="connsiteX26" fmla="*/ 329430 w 598539"/>
                  <a:gd name="connsiteY26" fmla="*/ 451820 h 605016"/>
                  <a:gd name="connsiteX27" fmla="*/ 251319 w 598539"/>
                  <a:gd name="connsiteY27" fmla="*/ 494525 h 605016"/>
                  <a:gd name="connsiteX28" fmla="*/ 427292 w 598539"/>
                  <a:gd name="connsiteY28" fmla="*/ 318075 h 605016"/>
                  <a:gd name="connsiteX29" fmla="*/ 364109 w 598539"/>
                  <a:gd name="connsiteY29" fmla="*/ 328984 h 605016"/>
                  <a:gd name="connsiteX30" fmla="*/ 325171 w 598539"/>
                  <a:gd name="connsiteY30" fmla="*/ 278044 h 605016"/>
                  <a:gd name="connsiteX31" fmla="*/ 388353 w 598539"/>
                  <a:gd name="connsiteY31" fmla="*/ 267135 h 605016"/>
                  <a:gd name="connsiteX32" fmla="*/ 427292 w 598539"/>
                  <a:gd name="connsiteY32" fmla="*/ 318075 h 605016"/>
                  <a:gd name="connsiteX33" fmla="*/ 496302 w 598539"/>
                  <a:gd name="connsiteY33" fmla="*/ 467292 h 605016"/>
                  <a:gd name="connsiteX34" fmla="*/ 435758 w 598539"/>
                  <a:gd name="connsiteY34" fmla="*/ 481616 h 605016"/>
                  <a:gd name="connsiteX35" fmla="*/ 452711 w 598539"/>
                  <a:gd name="connsiteY35" fmla="*/ 421754 h 605016"/>
                  <a:gd name="connsiteX36" fmla="*/ 513255 w 598539"/>
                  <a:gd name="connsiteY36" fmla="*/ 407430 h 605016"/>
                  <a:gd name="connsiteX37" fmla="*/ 496302 w 598539"/>
                  <a:gd name="connsiteY37" fmla="*/ 467292 h 605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98539" h="605016">
                    <a:moveTo>
                      <a:pt x="539074" y="252178"/>
                    </a:moveTo>
                    <a:cubicBezTo>
                      <a:pt x="521722" y="238981"/>
                      <a:pt x="498791" y="214835"/>
                      <a:pt x="472237" y="186866"/>
                    </a:cubicBezTo>
                    <a:cubicBezTo>
                      <a:pt x="461720" y="175790"/>
                      <a:pt x="450533" y="163997"/>
                      <a:pt x="438652" y="151792"/>
                    </a:cubicBezTo>
                    <a:cubicBezTo>
                      <a:pt x="434993" y="148047"/>
                      <a:pt x="429436" y="146918"/>
                      <a:pt x="424637" y="148939"/>
                    </a:cubicBezTo>
                    <a:cubicBezTo>
                      <a:pt x="407559" y="156083"/>
                      <a:pt x="379641" y="148828"/>
                      <a:pt x="356697" y="131229"/>
                    </a:cubicBezTo>
                    <a:cubicBezTo>
                      <a:pt x="325468" y="107293"/>
                      <a:pt x="315757" y="76398"/>
                      <a:pt x="324674" y="61503"/>
                    </a:cubicBezTo>
                    <a:cubicBezTo>
                      <a:pt x="327973" y="55996"/>
                      <a:pt x="326646" y="48901"/>
                      <a:pt x="321586" y="44958"/>
                    </a:cubicBezTo>
                    <a:cubicBezTo>
                      <a:pt x="299336" y="27632"/>
                      <a:pt x="278303" y="12922"/>
                      <a:pt x="257293" y="0"/>
                    </a:cubicBezTo>
                    <a:cubicBezTo>
                      <a:pt x="267076" y="6018"/>
                      <a:pt x="276878" y="12471"/>
                      <a:pt x="286793" y="19348"/>
                    </a:cubicBezTo>
                    <a:cubicBezTo>
                      <a:pt x="198198" y="9328"/>
                      <a:pt x="19050" y="37590"/>
                      <a:pt x="1408" y="174811"/>
                    </a:cubicBezTo>
                    <a:cubicBezTo>
                      <a:pt x="-4170" y="218197"/>
                      <a:pt x="6980" y="270466"/>
                      <a:pt x="32095" y="323491"/>
                    </a:cubicBezTo>
                    <a:cubicBezTo>
                      <a:pt x="34955" y="322947"/>
                      <a:pt x="37873" y="322482"/>
                      <a:pt x="40854" y="322124"/>
                    </a:cubicBezTo>
                    <a:cubicBezTo>
                      <a:pt x="79942" y="317448"/>
                      <a:pt x="113740" y="331297"/>
                      <a:pt x="116343" y="353057"/>
                    </a:cubicBezTo>
                    <a:cubicBezTo>
                      <a:pt x="118366" y="369968"/>
                      <a:pt x="100948" y="386677"/>
                      <a:pt x="74740" y="395481"/>
                    </a:cubicBezTo>
                    <a:cubicBezTo>
                      <a:pt x="142705" y="490384"/>
                      <a:pt x="253073" y="575532"/>
                      <a:pt x="389435" y="601632"/>
                    </a:cubicBezTo>
                    <a:cubicBezTo>
                      <a:pt x="380130" y="603058"/>
                      <a:pt x="370669" y="604182"/>
                      <a:pt x="361088" y="605017"/>
                    </a:cubicBezTo>
                    <a:cubicBezTo>
                      <a:pt x="445111" y="597786"/>
                      <a:pt x="519989" y="568068"/>
                      <a:pt x="556773" y="506079"/>
                    </a:cubicBezTo>
                    <a:cubicBezTo>
                      <a:pt x="579839" y="467197"/>
                      <a:pt x="646751" y="333934"/>
                      <a:pt x="539074" y="252178"/>
                    </a:cubicBezTo>
                    <a:close/>
                    <a:moveTo>
                      <a:pt x="115116" y="228165"/>
                    </a:moveTo>
                    <a:cubicBezTo>
                      <a:pt x="60393" y="213655"/>
                      <a:pt x="22616" y="177060"/>
                      <a:pt x="30737" y="146428"/>
                    </a:cubicBezTo>
                    <a:cubicBezTo>
                      <a:pt x="38859" y="115795"/>
                      <a:pt x="89807" y="102726"/>
                      <a:pt x="144529" y="117235"/>
                    </a:cubicBezTo>
                    <a:cubicBezTo>
                      <a:pt x="199252" y="131745"/>
                      <a:pt x="237030" y="168340"/>
                      <a:pt x="228908" y="198972"/>
                    </a:cubicBezTo>
                    <a:cubicBezTo>
                      <a:pt x="220786" y="229605"/>
                      <a:pt x="169839" y="242675"/>
                      <a:pt x="115116" y="228165"/>
                    </a:cubicBezTo>
                    <a:close/>
                    <a:moveTo>
                      <a:pt x="251319" y="494525"/>
                    </a:moveTo>
                    <a:cubicBezTo>
                      <a:pt x="209123" y="492943"/>
                      <a:pt x="175682" y="471259"/>
                      <a:pt x="176625" y="446091"/>
                    </a:cubicBezTo>
                    <a:cubicBezTo>
                      <a:pt x="177570" y="420924"/>
                      <a:pt x="212541" y="401804"/>
                      <a:pt x="254737" y="403385"/>
                    </a:cubicBezTo>
                    <a:cubicBezTo>
                      <a:pt x="296932" y="404968"/>
                      <a:pt x="330373" y="426652"/>
                      <a:pt x="329430" y="451820"/>
                    </a:cubicBezTo>
                    <a:cubicBezTo>
                      <a:pt x="328486" y="476988"/>
                      <a:pt x="293515" y="496108"/>
                      <a:pt x="251319" y="494525"/>
                    </a:cubicBezTo>
                    <a:close/>
                    <a:moveTo>
                      <a:pt x="427292" y="318075"/>
                    </a:moveTo>
                    <a:cubicBezTo>
                      <a:pt x="420597" y="335153"/>
                      <a:pt x="392310" y="340038"/>
                      <a:pt x="364109" y="328984"/>
                    </a:cubicBezTo>
                    <a:cubicBezTo>
                      <a:pt x="335909" y="317930"/>
                      <a:pt x="318476" y="295123"/>
                      <a:pt x="325171" y="278044"/>
                    </a:cubicBezTo>
                    <a:cubicBezTo>
                      <a:pt x="331865" y="260966"/>
                      <a:pt x="360153" y="256081"/>
                      <a:pt x="388353" y="267135"/>
                    </a:cubicBezTo>
                    <a:cubicBezTo>
                      <a:pt x="416554" y="278189"/>
                      <a:pt x="433986" y="300995"/>
                      <a:pt x="427292" y="318075"/>
                    </a:cubicBezTo>
                    <a:close/>
                    <a:moveTo>
                      <a:pt x="496302" y="467292"/>
                    </a:moveTo>
                    <a:cubicBezTo>
                      <a:pt x="474902" y="487777"/>
                      <a:pt x="447796" y="494190"/>
                      <a:pt x="435758" y="481616"/>
                    </a:cubicBezTo>
                    <a:cubicBezTo>
                      <a:pt x="423720" y="469041"/>
                      <a:pt x="431310" y="442241"/>
                      <a:pt x="452711" y="421754"/>
                    </a:cubicBezTo>
                    <a:cubicBezTo>
                      <a:pt x="474112" y="401268"/>
                      <a:pt x="501217" y="394856"/>
                      <a:pt x="513255" y="407430"/>
                    </a:cubicBezTo>
                    <a:cubicBezTo>
                      <a:pt x="525291" y="420006"/>
                      <a:pt x="517701" y="446807"/>
                      <a:pt x="496302" y="467292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6" name="Freeform: Shape 815">
                <a:extLst>
                  <a:ext uri="{FF2B5EF4-FFF2-40B4-BE49-F238E27FC236}">
                    <a16:creationId xmlns:a16="http://schemas.microsoft.com/office/drawing/2014/main" id="{9A828436-FA2C-4E7C-BFDD-E5B239B89F00}"/>
                  </a:ext>
                </a:extLst>
              </p:cNvPr>
              <p:cNvSpPr/>
              <p:nvPr/>
            </p:nvSpPr>
            <p:spPr>
              <a:xfrm>
                <a:off x="2469806" y="4291831"/>
                <a:ext cx="603694" cy="658004"/>
              </a:xfrm>
              <a:custGeom>
                <a:avLst/>
                <a:gdLst>
                  <a:gd name="connsiteX0" fmla="*/ 289000 w 603694"/>
                  <a:gd name="connsiteY0" fmla="*/ 446652 h 658004"/>
                  <a:gd name="connsiteX1" fmla="*/ 330603 w 603694"/>
                  <a:gd name="connsiteY1" fmla="*/ 404228 h 658004"/>
                  <a:gd name="connsiteX2" fmla="*/ 255114 w 603694"/>
                  <a:gd name="connsiteY2" fmla="*/ 373296 h 658004"/>
                  <a:gd name="connsiteX3" fmla="*/ 246354 w 603694"/>
                  <a:gd name="connsiteY3" fmla="*/ 374662 h 658004"/>
                  <a:gd name="connsiteX4" fmla="*/ 215668 w 603694"/>
                  <a:gd name="connsiteY4" fmla="*/ 225982 h 658004"/>
                  <a:gd name="connsiteX5" fmla="*/ 501053 w 603694"/>
                  <a:gd name="connsiteY5" fmla="*/ 70520 h 658004"/>
                  <a:gd name="connsiteX6" fmla="*/ 471552 w 603694"/>
                  <a:gd name="connsiteY6" fmla="*/ 51171 h 658004"/>
                  <a:gd name="connsiteX7" fmla="*/ 146759 w 603694"/>
                  <a:gd name="connsiteY7" fmla="*/ 42775 h 658004"/>
                  <a:gd name="connsiteX8" fmla="*/ 11241 w 603694"/>
                  <a:gd name="connsiteY8" fmla="*/ 412165 h 658004"/>
                  <a:gd name="connsiteX9" fmla="*/ 355270 w 603694"/>
                  <a:gd name="connsiteY9" fmla="*/ 631277 h 658004"/>
                  <a:gd name="connsiteX10" fmla="*/ 379033 w 603694"/>
                  <a:gd name="connsiteY10" fmla="*/ 637565 h 658004"/>
                  <a:gd name="connsiteX11" fmla="*/ 532735 w 603694"/>
                  <a:gd name="connsiteY11" fmla="*/ 658004 h 658004"/>
                  <a:gd name="connsiteX12" fmla="*/ 541855 w 603694"/>
                  <a:gd name="connsiteY12" fmla="*/ 657923 h 658004"/>
                  <a:gd name="connsiteX13" fmla="*/ 550056 w 603694"/>
                  <a:gd name="connsiteY13" fmla="*/ 657709 h 658004"/>
                  <a:gd name="connsiteX14" fmla="*/ 555777 w 603694"/>
                  <a:gd name="connsiteY14" fmla="*/ 657472 h 658004"/>
                  <a:gd name="connsiteX15" fmla="*/ 557979 w 603694"/>
                  <a:gd name="connsiteY15" fmla="*/ 657376 h 658004"/>
                  <a:gd name="connsiteX16" fmla="*/ 565121 w 603694"/>
                  <a:gd name="connsiteY16" fmla="*/ 656964 h 658004"/>
                  <a:gd name="connsiteX17" fmla="*/ 565542 w 603694"/>
                  <a:gd name="connsiteY17" fmla="*/ 656937 h 658004"/>
                  <a:gd name="connsiteX18" fmla="*/ 575156 w 603694"/>
                  <a:gd name="connsiteY18" fmla="*/ 656204 h 658004"/>
                  <a:gd name="connsiteX19" fmla="*/ 575348 w 603694"/>
                  <a:gd name="connsiteY19" fmla="*/ 656186 h 658004"/>
                  <a:gd name="connsiteX20" fmla="*/ 603694 w 603694"/>
                  <a:gd name="connsiteY20" fmla="*/ 652802 h 658004"/>
                  <a:gd name="connsiteX21" fmla="*/ 289000 w 603694"/>
                  <a:gd name="connsiteY21" fmla="*/ 446652 h 658004"/>
                  <a:gd name="connsiteX22" fmla="*/ 232126 w 603694"/>
                  <a:gd name="connsiteY22" fmla="*/ 56143 h 658004"/>
                  <a:gd name="connsiteX23" fmla="*/ 290566 w 603694"/>
                  <a:gd name="connsiteY23" fmla="*/ 54940 h 658004"/>
                  <a:gd name="connsiteX24" fmla="*/ 297177 w 603694"/>
                  <a:gd name="connsiteY24" fmla="*/ 71645 h 658004"/>
                  <a:gd name="connsiteX25" fmla="*/ 280471 w 603694"/>
                  <a:gd name="connsiteY25" fmla="*/ 78255 h 658004"/>
                  <a:gd name="connsiteX26" fmla="*/ 241825 w 603694"/>
                  <a:gd name="connsiteY26" fmla="*/ 79608 h 658004"/>
                  <a:gd name="connsiteX27" fmla="*/ 236976 w 603694"/>
                  <a:gd name="connsiteY27" fmla="*/ 80575 h 658004"/>
                  <a:gd name="connsiteX28" fmla="*/ 225242 w 603694"/>
                  <a:gd name="connsiteY28" fmla="*/ 72725 h 658004"/>
                  <a:gd name="connsiteX29" fmla="*/ 232126 w 603694"/>
                  <a:gd name="connsiteY29" fmla="*/ 56143 h 658004"/>
                  <a:gd name="connsiteX30" fmla="*/ 36182 w 603694"/>
                  <a:gd name="connsiteY30" fmla="*/ 156153 h 658004"/>
                  <a:gd name="connsiteX31" fmla="*/ 75892 w 603694"/>
                  <a:gd name="connsiteY31" fmla="*/ 97278 h 658004"/>
                  <a:gd name="connsiteX32" fmla="*/ 132683 w 603694"/>
                  <a:gd name="connsiteY32" fmla="*/ 87076 h 658004"/>
                  <a:gd name="connsiteX33" fmla="*/ 186310 w 603694"/>
                  <a:gd name="connsiteY33" fmla="*/ 75914 h 658004"/>
                  <a:gd name="connsiteX34" fmla="*/ 203278 w 603694"/>
                  <a:gd name="connsiteY34" fmla="*/ 81792 h 658004"/>
                  <a:gd name="connsiteX35" fmla="*/ 197399 w 603694"/>
                  <a:gd name="connsiteY35" fmla="*/ 98760 h 658004"/>
                  <a:gd name="connsiteX36" fmla="*/ 135499 w 603694"/>
                  <a:gd name="connsiteY36" fmla="*/ 112328 h 658004"/>
                  <a:gd name="connsiteX37" fmla="*/ 36182 w 603694"/>
                  <a:gd name="connsiteY37" fmla="*/ 156153 h 658004"/>
                  <a:gd name="connsiteX38" fmla="*/ 183348 w 603694"/>
                  <a:gd name="connsiteY38" fmla="*/ 349199 h 658004"/>
                  <a:gd name="connsiteX39" fmla="*/ 169705 w 603694"/>
                  <a:gd name="connsiteY39" fmla="*/ 360881 h 658004"/>
                  <a:gd name="connsiteX40" fmla="*/ 152217 w 603694"/>
                  <a:gd name="connsiteY40" fmla="*/ 364974 h 658004"/>
                  <a:gd name="connsiteX41" fmla="*/ 144504 w 603694"/>
                  <a:gd name="connsiteY41" fmla="*/ 367603 h 658004"/>
                  <a:gd name="connsiteX42" fmla="*/ 134420 w 603694"/>
                  <a:gd name="connsiteY42" fmla="*/ 362629 h 658004"/>
                  <a:gd name="connsiteX43" fmla="*/ 136765 w 603694"/>
                  <a:gd name="connsiteY43" fmla="*/ 344832 h 658004"/>
                  <a:gd name="connsiteX44" fmla="*/ 171664 w 603694"/>
                  <a:gd name="connsiteY44" fmla="*/ 335554 h 658004"/>
                  <a:gd name="connsiteX45" fmla="*/ 183348 w 603694"/>
                  <a:gd name="connsiteY45" fmla="*/ 349199 h 658004"/>
                  <a:gd name="connsiteX46" fmla="*/ 89803 w 603694"/>
                  <a:gd name="connsiteY46" fmla="*/ 233896 h 658004"/>
                  <a:gd name="connsiteX47" fmla="*/ 134136 w 603694"/>
                  <a:gd name="connsiteY47" fmla="*/ 175382 h 658004"/>
                  <a:gd name="connsiteX48" fmla="*/ 160487 w 603694"/>
                  <a:gd name="connsiteY48" fmla="*/ 243902 h 658004"/>
                  <a:gd name="connsiteX49" fmla="*/ 116154 w 603694"/>
                  <a:gd name="connsiteY49" fmla="*/ 302415 h 658004"/>
                  <a:gd name="connsiteX50" fmla="*/ 89803 w 603694"/>
                  <a:gd name="connsiteY50" fmla="*/ 233896 h 658004"/>
                  <a:gd name="connsiteX51" fmla="*/ 188606 w 603694"/>
                  <a:gd name="connsiteY51" fmla="*/ 471001 h 658004"/>
                  <a:gd name="connsiteX52" fmla="*/ 175993 w 603694"/>
                  <a:gd name="connsiteY52" fmla="*/ 482362 h 658004"/>
                  <a:gd name="connsiteX53" fmla="*/ 174641 w 603694"/>
                  <a:gd name="connsiteY53" fmla="*/ 482287 h 658004"/>
                  <a:gd name="connsiteX54" fmla="*/ 120132 w 603694"/>
                  <a:gd name="connsiteY54" fmla="*/ 448279 h 658004"/>
                  <a:gd name="connsiteX55" fmla="*/ 113063 w 603694"/>
                  <a:gd name="connsiteY55" fmla="*/ 388959 h 658004"/>
                  <a:gd name="connsiteX56" fmla="*/ 129273 w 603694"/>
                  <a:gd name="connsiteY56" fmla="*/ 381233 h 658004"/>
                  <a:gd name="connsiteX57" fmla="*/ 137000 w 603694"/>
                  <a:gd name="connsiteY57" fmla="*/ 397443 h 658004"/>
                  <a:gd name="connsiteX58" fmla="*/ 141626 w 603694"/>
                  <a:gd name="connsiteY58" fmla="*/ 434737 h 658004"/>
                  <a:gd name="connsiteX59" fmla="*/ 177319 w 603694"/>
                  <a:gd name="connsiteY59" fmla="*/ 457036 h 658004"/>
                  <a:gd name="connsiteX60" fmla="*/ 188606 w 603694"/>
                  <a:gd name="connsiteY60" fmla="*/ 471001 h 658004"/>
                  <a:gd name="connsiteX61" fmla="*/ 189054 w 603694"/>
                  <a:gd name="connsiteY61" fmla="*/ 421163 h 658004"/>
                  <a:gd name="connsiteX62" fmla="*/ 246412 w 603694"/>
                  <a:gd name="connsiteY62" fmla="*/ 374672 h 658004"/>
                  <a:gd name="connsiteX63" fmla="*/ 289009 w 603694"/>
                  <a:gd name="connsiteY63" fmla="*/ 446603 h 658004"/>
                  <a:gd name="connsiteX64" fmla="*/ 264541 w 603694"/>
                  <a:gd name="connsiteY64" fmla="*/ 452096 h 658004"/>
                  <a:gd name="connsiteX65" fmla="*/ 189054 w 603694"/>
                  <a:gd name="connsiteY65" fmla="*/ 421163 h 658004"/>
                  <a:gd name="connsiteX66" fmla="*/ 395876 w 603694"/>
                  <a:gd name="connsiteY66" fmla="*/ 641474 h 658004"/>
                  <a:gd name="connsiteX67" fmla="*/ 373848 w 603694"/>
                  <a:gd name="connsiteY67" fmla="*/ 613106 h 658004"/>
                  <a:gd name="connsiteX68" fmla="*/ 332995 w 603694"/>
                  <a:gd name="connsiteY68" fmla="*/ 572365 h 658004"/>
                  <a:gd name="connsiteX69" fmla="*/ 273005 w 603694"/>
                  <a:gd name="connsiteY69" fmla="*/ 516009 h 658004"/>
                  <a:gd name="connsiteX70" fmla="*/ 283361 w 603694"/>
                  <a:gd name="connsiteY70" fmla="*/ 501337 h 658004"/>
                  <a:gd name="connsiteX71" fmla="*/ 298032 w 603694"/>
                  <a:gd name="connsiteY71" fmla="*/ 511692 h 658004"/>
                  <a:gd name="connsiteX72" fmla="*/ 343611 w 603694"/>
                  <a:gd name="connsiteY72" fmla="*/ 549297 h 658004"/>
                  <a:gd name="connsiteX73" fmla="*/ 394597 w 603694"/>
                  <a:gd name="connsiteY73" fmla="*/ 598460 h 658004"/>
                  <a:gd name="connsiteX74" fmla="*/ 460527 w 603694"/>
                  <a:gd name="connsiteY74" fmla="*/ 652994 h 658004"/>
                  <a:gd name="connsiteX75" fmla="*/ 461089 w 603694"/>
                  <a:gd name="connsiteY75" fmla="*/ 653289 h 658004"/>
                  <a:gd name="connsiteX76" fmla="*/ 395876 w 603694"/>
                  <a:gd name="connsiteY76" fmla="*/ 641474 h 658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603694" h="658004">
                    <a:moveTo>
                      <a:pt x="289000" y="446652"/>
                    </a:moveTo>
                    <a:cubicBezTo>
                      <a:pt x="315208" y="437848"/>
                      <a:pt x="332626" y="421140"/>
                      <a:pt x="330603" y="404228"/>
                    </a:cubicBezTo>
                    <a:cubicBezTo>
                      <a:pt x="328000" y="382468"/>
                      <a:pt x="294202" y="368619"/>
                      <a:pt x="255114" y="373296"/>
                    </a:cubicBezTo>
                    <a:cubicBezTo>
                      <a:pt x="252133" y="373653"/>
                      <a:pt x="249215" y="374118"/>
                      <a:pt x="246354" y="374662"/>
                    </a:cubicBezTo>
                    <a:cubicBezTo>
                      <a:pt x="221242" y="321637"/>
                      <a:pt x="210090" y="269368"/>
                      <a:pt x="215668" y="225982"/>
                    </a:cubicBezTo>
                    <a:cubicBezTo>
                      <a:pt x="233310" y="88762"/>
                      <a:pt x="412458" y="60499"/>
                      <a:pt x="501053" y="70520"/>
                    </a:cubicBezTo>
                    <a:cubicBezTo>
                      <a:pt x="491137" y="63643"/>
                      <a:pt x="481338" y="57189"/>
                      <a:pt x="471552" y="51171"/>
                    </a:cubicBezTo>
                    <a:cubicBezTo>
                      <a:pt x="337979" y="-31031"/>
                      <a:pt x="232410" y="793"/>
                      <a:pt x="146759" y="42775"/>
                    </a:cubicBezTo>
                    <a:cubicBezTo>
                      <a:pt x="15024" y="107353"/>
                      <a:pt x="-21390" y="281282"/>
                      <a:pt x="11241" y="412165"/>
                    </a:cubicBezTo>
                    <a:cubicBezTo>
                      <a:pt x="45533" y="549645"/>
                      <a:pt x="202994" y="591143"/>
                      <a:pt x="355270" y="631277"/>
                    </a:cubicBezTo>
                    <a:lnTo>
                      <a:pt x="379033" y="637565"/>
                    </a:lnTo>
                    <a:cubicBezTo>
                      <a:pt x="427676" y="650489"/>
                      <a:pt x="480981" y="658017"/>
                      <a:pt x="532735" y="658004"/>
                    </a:cubicBezTo>
                    <a:cubicBezTo>
                      <a:pt x="535781" y="658004"/>
                      <a:pt x="538821" y="657977"/>
                      <a:pt x="541855" y="657923"/>
                    </a:cubicBezTo>
                    <a:cubicBezTo>
                      <a:pt x="544595" y="657874"/>
                      <a:pt x="547329" y="657801"/>
                      <a:pt x="550056" y="657709"/>
                    </a:cubicBezTo>
                    <a:cubicBezTo>
                      <a:pt x="551967" y="657644"/>
                      <a:pt x="553872" y="657560"/>
                      <a:pt x="555777" y="657472"/>
                    </a:cubicBezTo>
                    <a:cubicBezTo>
                      <a:pt x="556511" y="657439"/>
                      <a:pt x="557247" y="657412"/>
                      <a:pt x="557979" y="657376"/>
                    </a:cubicBezTo>
                    <a:cubicBezTo>
                      <a:pt x="560365" y="657256"/>
                      <a:pt x="562746" y="657120"/>
                      <a:pt x="565121" y="656964"/>
                    </a:cubicBezTo>
                    <a:cubicBezTo>
                      <a:pt x="565261" y="656955"/>
                      <a:pt x="565402" y="656947"/>
                      <a:pt x="565542" y="656937"/>
                    </a:cubicBezTo>
                    <a:cubicBezTo>
                      <a:pt x="568758" y="656725"/>
                      <a:pt x="571963" y="656480"/>
                      <a:pt x="575156" y="656204"/>
                    </a:cubicBezTo>
                    <a:cubicBezTo>
                      <a:pt x="575221" y="656199"/>
                      <a:pt x="575285" y="656191"/>
                      <a:pt x="575348" y="656186"/>
                    </a:cubicBezTo>
                    <a:cubicBezTo>
                      <a:pt x="584929" y="655353"/>
                      <a:pt x="594390" y="654229"/>
                      <a:pt x="603694" y="652802"/>
                    </a:cubicBezTo>
                    <a:cubicBezTo>
                      <a:pt x="467333" y="626702"/>
                      <a:pt x="356964" y="541555"/>
                      <a:pt x="289000" y="446652"/>
                    </a:cubicBezTo>
                    <a:close/>
                    <a:moveTo>
                      <a:pt x="232126" y="56143"/>
                    </a:moveTo>
                    <a:cubicBezTo>
                      <a:pt x="247307" y="49868"/>
                      <a:pt x="272929" y="47325"/>
                      <a:pt x="290566" y="54940"/>
                    </a:cubicBezTo>
                    <a:cubicBezTo>
                      <a:pt x="297004" y="57731"/>
                      <a:pt x="299955" y="65197"/>
                      <a:pt x="297177" y="71645"/>
                    </a:cubicBezTo>
                    <a:cubicBezTo>
                      <a:pt x="294399" y="78057"/>
                      <a:pt x="286969" y="81046"/>
                      <a:pt x="280471" y="78255"/>
                    </a:cubicBezTo>
                    <a:cubicBezTo>
                      <a:pt x="270612" y="73977"/>
                      <a:pt x="251922" y="75452"/>
                      <a:pt x="241825" y="79608"/>
                    </a:cubicBezTo>
                    <a:cubicBezTo>
                      <a:pt x="240238" y="80265"/>
                      <a:pt x="238601" y="80575"/>
                      <a:pt x="236976" y="80575"/>
                    </a:cubicBezTo>
                    <a:cubicBezTo>
                      <a:pt x="231989" y="80575"/>
                      <a:pt x="227265" y="77624"/>
                      <a:pt x="225242" y="72725"/>
                    </a:cubicBezTo>
                    <a:cubicBezTo>
                      <a:pt x="222564" y="66240"/>
                      <a:pt x="225639" y="58823"/>
                      <a:pt x="232126" y="56143"/>
                    </a:cubicBezTo>
                    <a:close/>
                    <a:moveTo>
                      <a:pt x="36182" y="156153"/>
                    </a:moveTo>
                    <a:cubicBezTo>
                      <a:pt x="46858" y="134747"/>
                      <a:pt x="60153" y="114976"/>
                      <a:pt x="75892" y="97278"/>
                    </a:cubicBezTo>
                    <a:cubicBezTo>
                      <a:pt x="94929" y="91319"/>
                      <a:pt x="114784" y="89074"/>
                      <a:pt x="132683" y="87076"/>
                    </a:cubicBezTo>
                    <a:cubicBezTo>
                      <a:pt x="153122" y="84806"/>
                      <a:pt x="172433" y="82648"/>
                      <a:pt x="186310" y="75914"/>
                    </a:cubicBezTo>
                    <a:cubicBezTo>
                      <a:pt x="192635" y="72863"/>
                      <a:pt x="200214" y="75481"/>
                      <a:pt x="203278" y="81792"/>
                    </a:cubicBezTo>
                    <a:cubicBezTo>
                      <a:pt x="206342" y="88093"/>
                      <a:pt x="203711" y="95696"/>
                      <a:pt x="197399" y="98760"/>
                    </a:cubicBezTo>
                    <a:cubicBezTo>
                      <a:pt x="179589" y="107404"/>
                      <a:pt x="158170" y="109798"/>
                      <a:pt x="135499" y="112328"/>
                    </a:cubicBezTo>
                    <a:cubicBezTo>
                      <a:pt x="97523" y="116554"/>
                      <a:pt x="58250" y="120948"/>
                      <a:pt x="36182" y="156153"/>
                    </a:cubicBezTo>
                    <a:close/>
                    <a:moveTo>
                      <a:pt x="183348" y="349199"/>
                    </a:moveTo>
                    <a:cubicBezTo>
                      <a:pt x="182789" y="356193"/>
                      <a:pt x="176501" y="361291"/>
                      <a:pt x="169705" y="360881"/>
                    </a:cubicBezTo>
                    <a:cubicBezTo>
                      <a:pt x="159956" y="360088"/>
                      <a:pt x="155232" y="362667"/>
                      <a:pt x="152217" y="364974"/>
                    </a:cubicBezTo>
                    <a:cubicBezTo>
                      <a:pt x="149911" y="366747"/>
                      <a:pt x="147194" y="367603"/>
                      <a:pt x="144504" y="367603"/>
                    </a:cubicBezTo>
                    <a:cubicBezTo>
                      <a:pt x="140684" y="367603"/>
                      <a:pt x="136914" y="365891"/>
                      <a:pt x="134420" y="362629"/>
                    </a:cubicBezTo>
                    <a:cubicBezTo>
                      <a:pt x="130142" y="357073"/>
                      <a:pt x="131196" y="349099"/>
                      <a:pt x="136765" y="344832"/>
                    </a:cubicBezTo>
                    <a:cubicBezTo>
                      <a:pt x="146290" y="337502"/>
                      <a:pt x="157688" y="334464"/>
                      <a:pt x="171664" y="335554"/>
                    </a:cubicBezTo>
                    <a:cubicBezTo>
                      <a:pt x="178660" y="336102"/>
                      <a:pt x="183894" y="342215"/>
                      <a:pt x="183348" y="349199"/>
                    </a:cubicBezTo>
                    <a:close/>
                    <a:moveTo>
                      <a:pt x="89803" y="233896"/>
                    </a:moveTo>
                    <a:cubicBezTo>
                      <a:pt x="94769" y="198817"/>
                      <a:pt x="114616" y="172618"/>
                      <a:pt x="134136" y="175382"/>
                    </a:cubicBezTo>
                    <a:cubicBezTo>
                      <a:pt x="153654" y="178144"/>
                      <a:pt x="165452" y="208821"/>
                      <a:pt x="160487" y="243902"/>
                    </a:cubicBezTo>
                    <a:cubicBezTo>
                      <a:pt x="155521" y="278981"/>
                      <a:pt x="135674" y="305179"/>
                      <a:pt x="116154" y="302415"/>
                    </a:cubicBezTo>
                    <a:cubicBezTo>
                      <a:pt x="96636" y="299651"/>
                      <a:pt x="84837" y="268975"/>
                      <a:pt x="89803" y="233896"/>
                    </a:cubicBezTo>
                    <a:close/>
                    <a:moveTo>
                      <a:pt x="188606" y="471001"/>
                    </a:moveTo>
                    <a:cubicBezTo>
                      <a:pt x="187923" y="477513"/>
                      <a:pt x="182405" y="482362"/>
                      <a:pt x="175993" y="482362"/>
                    </a:cubicBezTo>
                    <a:cubicBezTo>
                      <a:pt x="175547" y="482362"/>
                      <a:pt x="175100" y="482336"/>
                      <a:pt x="174641" y="482287"/>
                    </a:cubicBezTo>
                    <a:cubicBezTo>
                      <a:pt x="152130" y="479918"/>
                      <a:pt x="132262" y="467515"/>
                      <a:pt x="120132" y="448279"/>
                    </a:cubicBezTo>
                    <a:cubicBezTo>
                      <a:pt x="108698" y="430134"/>
                      <a:pt x="106131" y="408517"/>
                      <a:pt x="113063" y="388959"/>
                    </a:cubicBezTo>
                    <a:cubicBezTo>
                      <a:pt x="115408" y="382336"/>
                      <a:pt x="122688" y="378876"/>
                      <a:pt x="129273" y="381233"/>
                    </a:cubicBezTo>
                    <a:cubicBezTo>
                      <a:pt x="135884" y="383578"/>
                      <a:pt x="139344" y="390833"/>
                      <a:pt x="137000" y="397443"/>
                    </a:cubicBezTo>
                    <a:cubicBezTo>
                      <a:pt x="132683" y="409622"/>
                      <a:pt x="134371" y="423214"/>
                      <a:pt x="141626" y="434737"/>
                    </a:cubicBezTo>
                    <a:cubicBezTo>
                      <a:pt x="149576" y="447349"/>
                      <a:pt x="162585" y="455474"/>
                      <a:pt x="177319" y="457036"/>
                    </a:cubicBezTo>
                    <a:cubicBezTo>
                      <a:pt x="184291" y="457768"/>
                      <a:pt x="189351" y="464020"/>
                      <a:pt x="188606" y="471001"/>
                    </a:cubicBezTo>
                    <a:close/>
                    <a:moveTo>
                      <a:pt x="189054" y="421163"/>
                    </a:moveTo>
                    <a:cubicBezTo>
                      <a:pt x="186647" y="401055"/>
                      <a:pt x="211744" y="381257"/>
                      <a:pt x="246412" y="374672"/>
                    </a:cubicBezTo>
                    <a:cubicBezTo>
                      <a:pt x="257818" y="398753"/>
                      <a:pt x="272088" y="422970"/>
                      <a:pt x="289009" y="446603"/>
                    </a:cubicBezTo>
                    <a:cubicBezTo>
                      <a:pt x="281481" y="449135"/>
                      <a:pt x="273269" y="451053"/>
                      <a:pt x="264541" y="452096"/>
                    </a:cubicBezTo>
                    <a:cubicBezTo>
                      <a:pt x="225453" y="456773"/>
                      <a:pt x="191657" y="442923"/>
                      <a:pt x="189054" y="421163"/>
                    </a:cubicBezTo>
                    <a:close/>
                    <a:moveTo>
                      <a:pt x="395876" y="641474"/>
                    </a:moveTo>
                    <a:cubicBezTo>
                      <a:pt x="387394" y="632222"/>
                      <a:pt x="380433" y="622431"/>
                      <a:pt x="373848" y="613106"/>
                    </a:cubicBezTo>
                    <a:cubicBezTo>
                      <a:pt x="361545" y="595669"/>
                      <a:pt x="350917" y="580612"/>
                      <a:pt x="332995" y="572365"/>
                    </a:cubicBezTo>
                    <a:cubicBezTo>
                      <a:pt x="309940" y="561760"/>
                      <a:pt x="278376" y="547238"/>
                      <a:pt x="273005" y="516009"/>
                    </a:cubicBezTo>
                    <a:cubicBezTo>
                      <a:pt x="271815" y="509089"/>
                      <a:pt x="276453" y="502528"/>
                      <a:pt x="283361" y="501337"/>
                    </a:cubicBezTo>
                    <a:cubicBezTo>
                      <a:pt x="290430" y="500183"/>
                      <a:pt x="296842" y="504798"/>
                      <a:pt x="298032" y="511692"/>
                    </a:cubicBezTo>
                    <a:cubicBezTo>
                      <a:pt x="301145" y="529750"/>
                      <a:pt x="324685" y="540589"/>
                      <a:pt x="343611" y="549297"/>
                    </a:cubicBezTo>
                    <a:cubicBezTo>
                      <a:pt x="367733" y="560397"/>
                      <a:pt x="381389" y="579745"/>
                      <a:pt x="394597" y="598460"/>
                    </a:cubicBezTo>
                    <a:cubicBezTo>
                      <a:pt x="410732" y="621306"/>
                      <a:pt x="425963" y="642898"/>
                      <a:pt x="460527" y="652994"/>
                    </a:cubicBezTo>
                    <a:cubicBezTo>
                      <a:pt x="460738" y="653056"/>
                      <a:pt x="460883" y="653218"/>
                      <a:pt x="461089" y="653289"/>
                    </a:cubicBezTo>
                    <a:cubicBezTo>
                      <a:pt x="438899" y="650525"/>
                      <a:pt x="417104" y="646469"/>
                      <a:pt x="395876" y="641474"/>
                    </a:cubicBezTo>
                    <a:close/>
                  </a:path>
                </a:pathLst>
              </a:custGeom>
              <a:solidFill>
                <a:srgbClr val="B68052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7" name="Freeform: Shape 816">
                <a:extLst>
                  <a:ext uri="{FF2B5EF4-FFF2-40B4-BE49-F238E27FC236}">
                    <a16:creationId xmlns:a16="http://schemas.microsoft.com/office/drawing/2014/main" id="{FB309DAB-74D1-4358-8BF2-F15FCFF6A524}"/>
                  </a:ext>
                </a:extLst>
              </p:cNvPr>
              <p:cNvSpPr/>
              <p:nvPr/>
            </p:nvSpPr>
            <p:spPr>
              <a:xfrm rot="-5271055">
                <a:off x="2891508" y="4715515"/>
                <a:ext cx="91202" cy="152911"/>
              </a:xfrm>
              <a:custGeom>
                <a:avLst/>
                <a:gdLst>
                  <a:gd name="connsiteX0" fmla="*/ 91202 w 91202"/>
                  <a:gd name="connsiteY0" fmla="*/ 76456 h 152911"/>
                  <a:gd name="connsiteX1" fmla="*/ 45601 w 91202"/>
                  <a:gd name="connsiteY1" fmla="*/ 152912 h 152911"/>
                  <a:gd name="connsiteX2" fmla="*/ 0 w 91202"/>
                  <a:gd name="connsiteY2" fmla="*/ 76456 h 152911"/>
                  <a:gd name="connsiteX3" fmla="*/ 45601 w 91202"/>
                  <a:gd name="connsiteY3" fmla="*/ 0 h 152911"/>
                  <a:gd name="connsiteX4" fmla="*/ 91202 w 91202"/>
                  <a:gd name="connsiteY4" fmla="*/ 76456 h 152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202" h="152911">
                    <a:moveTo>
                      <a:pt x="91202" y="76456"/>
                    </a:moveTo>
                    <a:cubicBezTo>
                      <a:pt x="91202" y="118681"/>
                      <a:pt x="70786" y="152912"/>
                      <a:pt x="45601" y="152912"/>
                    </a:cubicBezTo>
                    <a:cubicBezTo>
                      <a:pt x="20416" y="152912"/>
                      <a:pt x="0" y="118681"/>
                      <a:pt x="0" y="76456"/>
                    </a:cubicBezTo>
                    <a:cubicBezTo>
                      <a:pt x="0" y="34231"/>
                      <a:pt x="20416" y="0"/>
                      <a:pt x="45601" y="0"/>
                    </a:cubicBezTo>
                    <a:cubicBezTo>
                      <a:pt x="70786" y="0"/>
                      <a:pt x="91202" y="34230"/>
                      <a:pt x="91202" y="76456"/>
                    </a:cubicBezTo>
                    <a:close/>
                  </a:path>
                </a:pathLst>
              </a:custGeom>
              <a:solidFill>
                <a:srgbClr val="B68052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8" name="Freeform: Shape 817">
                <a:extLst>
                  <a:ext uri="{FF2B5EF4-FFF2-40B4-BE49-F238E27FC236}">
                    <a16:creationId xmlns:a16="http://schemas.microsoft.com/office/drawing/2014/main" id="{DEA05253-9EFB-4DFE-A58B-18DD77BC1B67}"/>
                  </a:ext>
                </a:extLst>
              </p:cNvPr>
              <p:cNvSpPr/>
              <p:nvPr/>
            </p:nvSpPr>
            <p:spPr>
              <a:xfrm rot="-4115535">
                <a:off x="3027099" y="4586250"/>
                <a:ext cx="66430" cy="109685"/>
              </a:xfrm>
              <a:custGeom>
                <a:avLst/>
                <a:gdLst>
                  <a:gd name="connsiteX0" fmla="*/ 66430 w 66430"/>
                  <a:gd name="connsiteY0" fmla="*/ 54843 h 109685"/>
                  <a:gd name="connsiteX1" fmla="*/ 33215 w 66430"/>
                  <a:gd name="connsiteY1" fmla="*/ 109686 h 109685"/>
                  <a:gd name="connsiteX2" fmla="*/ 0 w 66430"/>
                  <a:gd name="connsiteY2" fmla="*/ 54843 h 109685"/>
                  <a:gd name="connsiteX3" fmla="*/ 33215 w 66430"/>
                  <a:gd name="connsiteY3" fmla="*/ 0 h 109685"/>
                  <a:gd name="connsiteX4" fmla="*/ 66430 w 66430"/>
                  <a:gd name="connsiteY4" fmla="*/ 54843 h 109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430" h="109685">
                    <a:moveTo>
                      <a:pt x="66430" y="54843"/>
                    </a:moveTo>
                    <a:cubicBezTo>
                      <a:pt x="66430" y="85132"/>
                      <a:pt x="51559" y="109686"/>
                      <a:pt x="33215" y="109686"/>
                    </a:cubicBezTo>
                    <a:cubicBezTo>
                      <a:pt x="14871" y="109686"/>
                      <a:pt x="0" y="85132"/>
                      <a:pt x="0" y="54843"/>
                    </a:cubicBezTo>
                    <a:cubicBezTo>
                      <a:pt x="0" y="24554"/>
                      <a:pt x="14871" y="0"/>
                      <a:pt x="33215" y="0"/>
                    </a:cubicBezTo>
                    <a:cubicBezTo>
                      <a:pt x="51559" y="0"/>
                      <a:pt x="66430" y="24554"/>
                      <a:pt x="66430" y="54843"/>
                    </a:cubicBezTo>
                    <a:close/>
                  </a:path>
                </a:pathLst>
              </a:custGeom>
              <a:solidFill>
                <a:srgbClr val="B68052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9" name="Freeform: Shape 818">
                <a:extLst>
                  <a:ext uri="{FF2B5EF4-FFF2-40B4-BE49-F238E27FC236}">
                    <a16:creationId xmlns:a16="http://schemas.microsoft.com/office/drawing/2014/main" id="{0BCE001B-FA0E-41EB-8FDB-6A782D5E8378}"/>
                  </a:ext>
                </a:extLst>
              </p:cNvPr>
              <p:cNvSpPr/>
              <p:nvPr/>
            </p:nvSpPr>
            <p:spPr>
              <a:xfrm rot="-8024882">
                <a:off x="3127079" y="4733868"/>
                <a:ext cx="63037" cy="107281"/>
              </a:xfrm>
              <a:custGeom>
                <a:avLst/>
                <a:gdLst>
                  <a:gd name="connsiteX0" fmla="*/ 63038 w 63037"/>
                  <a:gd name="connsiteY0" fmla="*/ 53641 h 107281"/>
                  <a:gd name="connsiteX1" fmla="*/ 31519 w 63037"/>
                  <a:gd name="connsiteY1" fmla="*/ 107282 h 107281"/>
                  <a:gd name="connsiteX2" fmla="*/ 0 w 63037"/>
                  <a:gd name="connsiteY2" fmla="*/ 53641 h 107281"/>
                  <a:gd name="connsiteX3" fmla="*/ 31519 w 63037"/>
                  <a:gd name="connsiteY3" fmla="*/ 0 h 107281"/>
                  <a:gd name="connsiteX4" fmla="*/ 63038 w 63037"/>
                  <a:gd name="connsiteY4" fmla="*/ 53641 h 107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37" h="107281">
                    <a:moveTo>
                      <a:pt x="63038" y="53641"/>
                    </a:moveTo>
                    <a:cubicBezTo>
                      <a:pt x="63038" y="83266"/>
                      <a:pt x="48926" y="107282"/>
                      <a:pt x="31519" y="107282"/>
                    </a:cubicBezTo>
                    <a:cubicBezTo>
                      <a:pt x="14111" y="107282"/>
                      <a:pt x="0" y="83266"/>
                      <a:pt x="0" y="53641"/>
                    </a:cubicBezTo>
                    <a:cubicBezTo>
                      <a:pt x="0" y="24016"/>
                      <a:pt x="14111" y="0"/>
                      <a:pt x="31519" y="0"/>
                    </a:cubicBezTo>
                    <a:cubicBezTo>
                      <a:pt x="48926" y="0"/>
                      <a:pt x="63038" y="24016"/>
                      <a:pt x="63038" y="53641"/>
                    </a:cubicBezTo>
                    <a:close/>
                  </a:path>
                </a:pathLst>
              </a:custGeom>
              <a:solidFill>
                <a:srgbClr val="B68052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0" name="Freeform: Shape 819">
                <a:extLst>
                  <a:ext uri="{FF2B5EF4-FFF2-40B4-BE49-F238E27FC236}">
                    <a16:creationId xmlns:a16="http://schemas.microsoft.com/office/drawing/2014/main" id="{76BCBA4F-6C18-4993-8E72-D4F9BDE073C4}"/>
                  </a:ext>
                </a:extLst>
              </p:cNvPr>
              <p:cNvSpPr/>
              <p:nvPr/>
            </p:nvSpPr>
            <p:spPr>
              <a:xfrm rot="483236">
                <a:off x="2559268" y="4466567"/>
                <a:ext cx="71384" cy="128293"/>
              </a:xfrm>
              <a:custGeom>
                <a:avLst/>
                <a:gdLst>
                  <a:gd name="connsiteX0" fmla="*/ 71384 w 71384"/>
                  <a:gd name="connsiteY0" fmla="*/ 64147 h 128293"/>
                  <a:gd name="connsiteX1" fmla="*/ 35692 w 71384"/>
                  <a:gd name="connsiteY1" fmla="*/ 128294 h 128293"/>
                  <a:gd name="connsiteX2" fmla="*/ 0 w 71384"/>
                  <a:gd name="connsiteY2" fmla="*/ 64147 h 128293"/>
                  <a:gd name="connsiteX3" fmla="*/ 35692 w 71384"/>
                  <a:gd name="connsiteY3" fmla="*/ 0 h 128293"/>
                  <a:gd name="connsiteX4" fmla="*/ 71384 w 71384"/>
                  <a:gd name="connsiteY4" fmla="*/ 64147 h 128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384" h="128293">
                    <a:moveTo>
                      <a:pt x="71384" y="64147"/>
                    </a:moveTo>
                    <a:cubicBezTo>
                      <a:pt x="71384" y="99574"/>
                      <a:pt x="55404" y="128294"/>
                      <a:pt x="35692" y="128294"/>
                    </a:cubicBezTo>
                    <a:cubicBezTo>
                      <a:pt x="15980" y="128294"/>
                      <a:pt x="0" y="99574"/>
                      <a:pt x="0" y="64147"/>
                    </a:cubicBezTo>
                    <a:cubicBezTo>
                      <a:pt x="0" y="28720"/>
                      <a:pt x="15980" y="0"/>
                      <a:pt x="35692" y="0"/>
                    </a:cubicBezTo>
                    <a:cubicBezTo>
                      <a:pt x="55404" y="0"/>
                      <a:pt x="71384" y="28720"/>
                      <a:pt x="71384" y="64147"/>
                    </a:cubicBezTo>
                    <a:close/>
                  </a:path>
                </a:pathLst>
              </a:custGeom>
              <a:solidFill>
                <a:srgbClr val="9D693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1" name="Freeform: Shape 820">
                <a:extLst>
                  <a:ext uri="{FF2B5EF4-FFF2-40B4-BE49-F238E27FC236}">
                    <a16:creationId xmlns:a16="http://schemas.microsoft.com/office/drawing/2014/main" id="{6B185290-ACFD-4C18-ADF0-271B181C4C39}"/>
                  </a:ext>
                </a:extLst>
              </p:cNvPr>
              <p:cNvSpPr/>
              <p:nvPr/>
            </p:nvSpPr>
            <p:spPr>
              <a:xfrm>
                <a:off x="2694081" y="4342073"/>
                <a:ext cx="73946" cy="30335"/>
              </a:xfrm>
              <a:custGeom>
                <a:avLst/>
                <a:gdLst>
                  <a:gd name="connsiteX0" fmla="*/ 12700 w 73946"/>
                  <a:gd name="connsiteY0" fmla="*/ 30335 h 30335"/>
                  <a:gd name="connsiteX1" fmla="*/ 17550 w 73946"/>
                  <a:gd name="connsiteY1" fmla="*/ 29368 h 30335"/>
                  <a:gd name="connsiteX2" fmla="*/ 56196 w 73946"/>
                  <a:gd name="connsiteY2" fmla="*/ 28016 h 30335"/>
                  <a:gd name="connsiteX3" fmla="*/ 72901 w 73946"/>
                  <a:gd name="connsiteY3" fmla="*/ 21405 h 30335"/>
                  <a:gd name="connsiteX4" fmla="*/ 66291 w 73946"/>
                  <a:gd name="connsiteY4" fmla="*/ 4700 h 30335"/>
                  <a:gd name="connsiteX5" fmla="*/ 7850 w 73946"/>
                  <a:gd name="connsiteY5" fmla="*/ 5903 h 30335"/>
                  <a:gd name="connsiteX6" fmla="*/ 967 w 73946"/>
                  <a:gd name="connsiteY6" fmla="*/ 22485 h 30335"/>
                  <a:gd name="connsiteX7" fmla="*/ 12700 w 73946"/>
                  <a:gd name="connsiteY7" fmla="*/ 30335 h 30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946" h="30335">
                    <a:moveTo>
                      <a:pt x="12700" y="30335"/>
                    </a:moveTo>
                    <a:cubicBezTo>
                      <a:pt x="14324" y="30335"/>
                      <a:pt x="15962" y="30026"/>
                      <a:pt x="17550" y="29368"/>
                    </a:cubicBezTo>
                    <a:cubicBezTo>
                      <a:pt x="27645" y="25214"/>
                      <a:pt x="46336" y="23737"/>
                      <a:pt x="56196" y="28016"/>
                    </a:cubicBezTo>
                    <a:cubicBezTo>
                      <a:pt x="62695" y="30807"/>
                      <a:pt x="70123" y="27817"/>
                      <a:pt x="72901" y="21405"/>
                    </a:cubicBezTo>
                    <a:cubicBezTo>
                      <a:pt x="75679" y="14955"/>
                      <a:pt x="72728" y="7489"/>
                      <a:pt x="66291" y="4700"/>
                    </a:cubicBezTo>
                    <a:cubicBezTo>
                      <a:pt x="48655" y="-2915"/>
                      <a:pt x="23032" y="-372"/>
                      <a:pt x="7850" y="5903"/>
                    </a:cubicBezTo>
                    <a:cubicBezTo>
                      <a:pt x="1364" y="8583"/>
                      <a:pt x="-1711" y="15998"/>
                      <a:pt x="967" y="22485"/>
                    </a:cubicBezTo>
                    <a:cubicBezTo>
                      <a:pt x="2989" y="27382"/>
                      <a:pt x="7714" y="30335"/>
                      <a:pt x="12700" y="30335"/>
                    </a:cubicBezTo>
                    <a:close/>
                  </a:path>
                </a:pathLst>
              </a:custGeom>
              <a:solidFill>
                <a:srgbClr val="9D693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2" name="Freeform: Shape 821">
                <a:extLst>
                  <a:ext uri="{FF2B5EF4-FFF2-40B4-BE49-F238E27FC236}">
                    <a16:creationId xmlns:a16="http://schemas.microsoft.com/office/drawing/2014/main" id="{719BAF09-41A1-46C3-BDA6-8C4D98024491}"/>
                  </a:ext>
                </a:extLst>
              </p:cNvPr>
              <p:cNvSpPr/>
              <p:nvPr/>
            </p:nvSpPr>
            <p:spPr>
              <a:xfrm>
                <a:off x="2579045" y="4672325"/>
                <a:ext cx="79440" cy="101868"/>
              </a:xfrm>
              <a:custGeom>
                <a:avLst/>
                <a:gdLst>
                  <a:gd name="connsiteX0" fmla="*/ 68081 w 79440"/>
                  <a:gd name="connsiteY0" fmla="*/ 76543 h 101868"/>
                  <a:gd name="connsiteX1" fmla="*/ 32388 w 79440"/>
                  <a:gd name="connsiteY1" fmla="*/ 54243 h 101868"/>
                  <a:gd name="connsiteX2" fmla="*/ 27762 w 79440"/>
                  <a:gd name="connsiteY2" fmla="*/ 16950 h 101868"/>
                  <a:gd name="connsiteX3" fmla="*/ 20036 w 79440"/>
                  <a:gd name="connsiteY3" fmla="*/ 740 h 101868"/>
                  <a:gd name="connsiteX4" fmla="*/ 3826 w 79440"/>
                  <a:gd name="connsiteY4" fmla="*/ 8466 h 101868"/>
                  <a:gd name="connsiteX5" fmla="*/ 10895 w 79440"/>
                  <a:gd name="connsiteY5" fmla="*/ 67786 h 101868"/>
                  <a:gd name="connsiteX6" fmla="*/ 65403 w 79440"/>
                  <a:gd name="connsiteY6" fmla="*/ 101793 h 101868"/>
                  <a:gd name="connsiteX7" fmla="*/ 66756 w 79440"/>
                  <a:gd name="connsiteY7" fmla="*/ 101868 h 101868"/>
                  <a:gd name="connsiteX8" fmla="*/ 79369 w 79440"/>
                  <a:gd name="connsiteY8" fmla="*/ 90508 h 101868"/>
                  <a:gd name="connsiteX9" fmla="*/ 68081 w 79440"/>
                  <a:gd name="connsiteY9" fmla="*/ 76543 h 101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9440" h="101868">
                    <a:moveTo>
                      <a:pt x="68081" y="76543"/>
                    </a:moveTo>
                    <a:cubicBezTo>
                      <a:pt x="53348" y="74981"/>
                      <a:pt x="40337" y="66856"/>
                      <a:pt x="32388" y="54243"/>
                    </a:cubicBezTo>
                    <a:cubicBezTo>
                      <a:pt x="25133" y="42721"/>
                      <a:pt x="23446" y="29129"/>
                      <a:pt x="27762" y="16950"/>
                    </a:cubicBezTo>
                    <a:cubicBezTo>
                      <a:pt x="30107" y="10339"/>
                      <a:pt x="26646" y="3084"/>
                      <a:pt x="20036" y="740"/>
                    </a:cubicBezTo>
                    <a:cubicBezTo>
                      <a:pt x="13451" y="-1616"/>
                      <a:pt x="6170" y="1843"/>
                      <a:pt x="3826" y="8466"/>
                    </a:cubicBezTo>
                    <a:cubicBezTo>
                      <a:pt x="-3107" y="28024"/>
                      <a:pt x="-540" y="49642"/>
                      <a:pt x="10895" y="67786"/>
                    </a:cubicBezTo>
                    <a:cubicBezTo>
                      <a:pt x="23025" y="87022"/>
                      <a:pt x="42893" y="99425"/>
                      <a:pt x="65403" y="101793"/>
                    </a:cubicBezTo>
                    <a:cubicBezTo>
                      <a:pt x="65862" y="101843"/>
                      <a:pt x="66308" y="101868"/>
                      <a:pt x="66756" y="101868"/>
                    </a:cubicBezTo>
                    <a:cubicBezTo>
                      <a:pt x="73168" y="101868"/>
                      <a:pt x="78687" y="97018"/>
                      <a:pt x="79369" y="90508"/>
                    </a:cubicBezTo>
                    <a:cubicBezTo>
                      <a:pt x="80111" y="83526"/>
                      <a:pt x="75052" y="77275"/>
                      <a:pt x="68081" y="76543"/>
                    </a:cubicBezTo>
                    <a:close/>
                  </a:path>
                </a:pathLst>
              </a:custGeom>
              <a:solidFill>
                <a:srgbClr val="9D693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3" name="Freeform: Shape 822">
                <a:extLst>
                  <a:ext uri="{FF2B5EF4-FFF2-40B4-BE49-F238E27FC236}">
                    <a16:creationId xmlns:a16="http://schemas.microsoft.com/office/drawing/2014/main" id="{B0E2157C-2C4D-4208-981C-848BEB5B20C0}"/>
                  </a:ext>
                </a:extLst>
              </p:cNvPr>
              <p:cNvSpPr/>
              <p:nvPr/>
            </p:nvSpPr>
            <p:spPr>
              <a:xfrm>
                <a:off x="2601596" y="4627172"/>
                <a:ext cx="51597" cy="32263"/>
              </a:xfrm>
              <a:custGeom>
                <a:avLst/>
                <a:gdLst>
                  <a:gd name="connsiteX0" fmla="*/ 4975 w 51597"/>
                  <a:gd name="connsiteY0" fmla="*/ 9492 h 32263"/>
                  <a:gd name="connsiteX1" fmla="*/ 2630 w 51597"/>
                  <a:gd name="connsiteY1" fmla="*/ 27290 h 32263"/>
                  <a:gd name="connsiteX2" fmla="*/ 12714 w 51597"/>
                  <a:gd name="connsiteY2" fmla="*/ 32264 h 32263"/>
                  <a:gd name="connsiteX3" fmla="*/ 20427 w 51597"/>
                  <a:gd name="connsiteY3" fmla="*/ 29635 h 32263"/>
                  <a:gd name="connsiteX4" fmla="*/ 37915 w 51597"/>
                  <a:gd name="connsiteY4" fmla="*/ 25542 h 32263"/>
                  <a:gd name="connsiteX5" fmla="*/ 51558 w 51597"/>
                  <a:gd name="connsiteY5" fmla="*/ 13860 h 32263"/>
                  <a:gd name="connsiteX6" fmla="*/ 39876 w 51597"/>
                  <a:gd name="connsiteY6" fmla="*/ 217 h 32263"/>
                  <a:gd name="connsiteX7" fmla="*/ 4975 w 51597"/>
                  <a:gd name="connsiteY7" fmla="*/ 9492 h 32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597" h="32263">
                    <a:moveTo>
                      <a:pt x="4975" y="9492"/>
                    </a:moveTo>
                    <a:cubicBezTo>
                      <a:pt x="-594" y="13760"/>
                      <a:pt x="-1649" y="21734"/>
                      <a:pt x="2630" y="27290"/>
                    </a:cubicBezTo>
                    <a:cubicBezTo>
                      <a:pt x="5122" y="30552"/>
                      <a:pt x="8893" y="32264"/>
                      <a:pt x="12714" y="32264"/>
                    </a:cubicBezTo>
                    <a:cubicBezTo>
                      <a:pt x="15404" y="32264"/>
                      <a:pt x="18121" y="31408"/>
                      <a:pt x="20427" y="29635"/>
                    </a:cubicBezTo>
                    <a:cubicBezTo>
                      <a:pt x="23440" y="27328"/>
                      <a:pt x="28166" y="24748"/>
                      <a:pt x="37915" y="25542"/>
                    </a:cubicBezTo>
                    <a:cubicBezTo>
                      <a:pt x="44711" y="25952"/>
                      <a:pt x="50999" y="20854"/>
                      <a:pt x="51558" y="13860"/>
                    </a:cubicBezTo>
                    <a:cubicBezTo>
                      <a:pt x="52104" y="6878"/>
                      <a:pt x="46870" y="763"/>
                      <a:pt x="39876" y="217"/>
                    </a:cubicBezTo>
                    <a:cubicBezTo>
                      <a:pt x="25898" y="-877"/>
                      <a:pt x="14500" y="2163"/>
                      <a:pt x="4975" y="9492"/>
                    </a:cubicBezTo>
                    <a:close/>
                  </a:path>
                </a:pathLst>
              </a:custGeom>
              <a:solidFill>
                <a:srgbClr val="9D693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4" name="Freeform: Shape 823">
                <a:extLst>
                  <a:ext uri="{FF2B5EF4-FFF2-40B4-BE49-F238E27FC236}">
                    <a16:creationId xmlns:a16="http://schemas.microsoft.com/office/drawing/2014/main" id="{81725DA8-A4AC-43C7-A668-21D30692745B}"/>
                  </a:ext>
                </a:extLst>
              </p:cNvPr>
              <p:cNvSpPr/>
              <p:nvPr/>
            </p:nvSpPr>
            <p:spPr>
              <a:xfrm>
                <a:off x="2658698" y="4666503"/>
                <a:ext cx="100116" cy="78332"/>
              </a:xfrm>
              <a:custGeom>
                <a:avLst/>
                <a:gdLst>
                  <a:gd name="connsiteX0" fmla="*/ 57517 w 100116"/>
                  <a:gd name="connsiteY0" fmla="*/ 0 h 78332"/>
                  <a:gd name="connsiteX1" fmla="*/ 159 w 100116"/>
                  <a:gd name="connsiteY1" fmla="*/ 46491 h 78332"/>
                  <a:gd name="connsiteX2" fmla="*/ 75648 w 100116"/>
                  <a:gd name="connsiteY2" fmla="*/ 77424 h 78332"/>
                  <a:gd name="connsiteX3" fmla="*/ 100116 w 100116"/>
                  <a:gd name="connsiteY3" fmla="*/ 71931 h 78332"/>
                  <a:gd name="connsiteX4" fmla="*/ 57517 w 100116"/>
                  <a:gd name="connsiteY4" fmla="*/ 0 h 78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116" h="78332">
                    <a:moveTo>
                      <a:pt x="57517" y="0"/>
                    </a:moveTo>
                    <a:cubicBezTo>
                      <a:pt x="22851" y="6585"/>
                      <a:pt x="-2246" y="26383"/>
                      <a:pt x="159" y="46491"/>
                    </a:cubicBezTo>
                    <a:cubicBezTo>
                      <a:pt x="2763" y="68253"/>
                      <a:pt x="36561" y="82102"/>
                      <a:pt x="75648" y="77424"/>
                    </a:cubicBezTo>
                    <a:cubicBezTo>
                      <a:pt x="84376" y="76379"/>
                      <a:pt x="92588" y="74463"/>
                      <a:pt x="100116" y="71931"/>
                    </a:cubicBezTo>
                    <a:cubicBezTo>
                      <a:pt x="83195" y="48298"/>
                      <a:pt x="68923" y="24081"/>
                      <a:pt x="57517" y="0"/>
                    </a:cubicBezTo>
                    <a:close/>
                  </a:path>
                </a:pathLst>
              </a:custGeom>
              <a:solidFill>
                <a:srgbClr val="9D693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5" name="Freeform: Shape 824">
                <a:extLst>
                  <a:ext uri="{FF2B5EF4-FFF2-40B4-BE49-F238E27FC236}">
                    <a16:creationId xmlns:a16="http://schemas.microsoft.com/office/drawing/2014/main" id="{D6A74120-AAEA-4291-ABDB-A8DFB67116CC}"/>
                  </a:ext>
                </a:extLst>
              </p:cNvPr>
              <p:cNvSpPr/>
              <p:nvPr/>
            </p:nvSpPr>
            <p:spPr>
              <a:xfrm rot="891035">
                <a:off x="2711378" y="4458321"/>
                <a:ext cx="205019" cy="114763"/>
              </a:xfrm>
              <a:custGeom>
                <a:avLst/>
                <a:gdLst>
                  <a:gd name="connsiteX0" fmla="*/ 205020 w 205019"/>
                  <a:gd name="connsiteY0" fmla="*/ 57382 h 114763"/>
                  <a:gd name="connsiteX1" fmla="*/ 102510 w 205019"/>
                  <a:gd name="connsiteY1" fmla="*/ 114764 h 114763"/>
                  <a:gd name="connsiteX2" fmla="*/ 0 w 205019"/>
                  <a:gd name="connsiteY2" fmla="*/ 57382 h 114763"/>
                  <a:gd name="connsiteX3" fmla="*/ 102510 w 205019"/>
                  <a:gd name="connsiteY3" fmla="*/ 0 h 114763"/>
                  <a:gd name="connsiteX4" fmla="*/ 205020 w 205019"/>
                  <a:gd name="connsiteY4" fmla="*/ 57382 h 114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019" h="114763">
                    <a:moveTo>
                      <a:pt x="205020" y="57382"/>
                    </a:moveTo>
                    <a:cubicBezTo>
                      <a:pt x="205020" y="89073"/>
                      <a:pt x="159125" y="114764"/>
                      <a:pt x="102510" y="114764"/>
                    </a:cubicBezTo>
                    <a:cubicBezTo>
                      <a:pt x="45895" y="114764"/>
                      <a:pt x="0" y="89073"/>
                      <a:pt x="0" y="57382"/>
                    </a:cubicBezTo>
                    <a:cubicBezTo>
                      <a:pt x="0" y="25691"/>
                      <a:pt x="45895" y="0"/>
                      <a:pt x="102510" y="0"/>
                    </a:cubicBezTo>
                    <a:cubicBezTo>
                      <a:pt x="159125" y="0"/>
                      <a:pt x="205020" y="25691"/>
                      <a:pt x="205020" y="57382"/>
                    </a:cubicBezTo>
                    <a:close/>
                  </a:path>
                </a:pathLst>
              </a:custGeom>
              <a:solidFill>
                <a:srgbClr val="B68052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6" name="Freeform: Shape 825">
                <a:extLst>
                  <a:ext uri="{FF2B5EF4-FFF2-40B4-BE49-F238E27FC236}">
                    <a16:creationId xmlns:a16="http://schemas.microsoft.com/office/drawing/2014/main" id="{09211843-BB49-4D2F-93D5-3899413955F9}"/>
                  </a:ext>
                </a:extLst>
              </p:cNvPr>
              <p:cNvSpPr/>
              <p:nvPr/>
            </p:nvSpPr>
            <p:spPr>
              <a:xfrm>
                <a:off x="2505988" y="4366470"/>
                <a:ext cx="168374" cy="81512"/>
              </a:xfrm>
              <a:custGeom>
                <a:avLst/>
                <a:gdLst>
                  <a:gd name="connsiteX0" fmla="*/ 161217 w 168374"/>
                  <a:gd name="connsiteY0" fmla="*/ 24119 h 81512"/>
                  <a:gd name="connsiteX1" fmla="*/ 167095 w 168374"/>
                  <a:gd name="connsiteY1" fmla="*/ 7152 h 81512"/>
                  <a:gd name="connsiteX2" fmla="*/ 150128 w 168374"/>
                  <a:gd name="connsiteY2" fmla="*/ 1273 h 81512"/>
                  <a:gd name="connsiteX3" fmla="*/ 96501 w 168374"/>
                  <a:gd name="connsiteY3" fmla="*/ 12435 h 81512"/>
                  <a:gd name="connsiteX4" fmla="*/ 39710 w 168374"/>
                  <a:gd name="connsiteY4" fmla="*/ 22638 h 81512"/>
                  <a:gd name="connsiteX5" fmla="*/ 0 w 168374"/>
                  <a:gd name="connsiteY5" fmla="*/ 81512 h 81512"/>
                  <a:gd name="connsiteX6" fmla="*/ 99317 w 168374"/>
                  <a:gd name="connsiteY6" fmla="*/ 37686 h 81512"/>
                  <a:gd name="connsiteX7" fmla="*/ 161217 w 168374"/>
                  <a:gd name="connsiteY7" fmla="*/ 24119 h 8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8374" h="81512">
                    <a:moveTo>
                      <a:pt x="161217" y="24119"/>
                    </a:moveTo>
                    <a:cubicBezTo>
                      <a:pt x="167530" y="21055"/>
                      <a:pt x="170159" y="13453"/>
                      <a:pt x="167095" y="7152"/>
                    </a:cubicBezTo>
                    <a:cubicBezTo>
                      <a:pt x="164032" y="838"/>
                      <a:pt x="156454" y="-1778"/>
                      <a:pt x="150128" y="1273"/>
                    </a:cubicBezTo>
                    <a:cubicBezTo>
                      <a:pt x="136250" y="8008"/>
                      <a:pt x="116940" y="10167"/>
                      <a:pt x="96501" y="12435"/>
                    </a:cubicBezTo>
                    <a:cubicBezTo>
                      <a:pt x="78600" y="14434"/>
                      <a:pt x="58747" y="16679"/>
                      <a:pt x="39710" y="22638"/>
                    </a:cubicBezTo>
                    <a:cubicBezTo>
                      <a:pt x="23970" y="40335"/>
                      <a:pt x="10676" y="60106"/>
                      <a:pt x="0" y="81512"/>
                    </a:cubicBezTo>
                    <a:cubicBezTo>
                      <a:pt x="22066" y="46308"/>
                      <a:pt x="61341" y="41913"/>
                      <a:pt x="99317" y="37686"/>
                    </a:cubicBezTo>
                    <a:cubicBezTo>
                      <a:pt x="121988" y="35157"/>
                      <a:pt x="143408" y="32763"/>
                      <a:pt x="161217" y="24119"/>
                    </a:cubicBezTo>
                    <a:close/>
                  </a:path>
                </a:pathLst>
              </a:custGeom>
              <a:solidFill>
                <a:srgbClr val="9D693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7" name="Freeform: Shape 826">
                <a:extLst>
                  <a:ext uri="{FF2B5EF4-FFF2-40B4-BE49-F238E27FC236}">
                    <a16:creationId xmlns:a16="http://schemas.microsoft.com/office/drawing/2014/main" id="{0A2259F7-BF64-46EC-B785-C02A11E8A2FC}"/>
                  </a:ext>
                </a:extLst>
              </p:cNvPr>
              <p:cNvSpPr/>
              <p:nvPr/>
            </p:nvSpPr>
            <p:spPr>
              <a:xfrm>
                <a:off x="2742625" y="4792991"/>
                <a:ext cx="188271" cy="152127"/>
              </a:xfrm>
              <a:custGeom>
                <a:avLst/>
                <a:gdLst>
                  <a:gd name="connsiteX0" fmla="*/ 121778 w 188271"/>
                  <a:gd name="connsiteY0" fmla="*/ 97300 h 152127"/>
                  <a:gd name="connsiteX1" fmla="*/ 70792 w 188271"/>
                  <a:gd name="connsiteY1" fmla="*/ 48137 h 152127"/>
                  <a:gd name="connsiteX2" fmla="*/ 25213 w 188271"/>
                  <a:gd name="connsiteY2" fmla="*/ 10532 h 152127"/>
                  <a:gd name="connsiteX3" fmla="*/ 10542 w 188271"/>
                  <a:gd name="connsiteY3" fmla="*/ 177 h 152127"/>
                  <a:gd name="connsiteX4" fmla="*/ 186 w 188271"/>
                  <a:gd name="connsiteY4" fmla="*/ 14849 h 152127"/>
                  <a:gd name="connsiteX5" fmla="*/ 60176 w 188271"/>
                  <a:gd name="connsiteY5" fmla="*/ 71205 h 152127"/>
                  <a:gd name="connsiteX6" fmla="*/ 101029 w 188271"/>
                  <a:gd name="connsiteY6" fmla="*/ 111946 h 152127"/>
                  <a:gd name="connsiteX7" fmla="*/ 123057 w 188271"/>
                  <a:gd name="connsiteY7" fmla="*/ 140313 h 152127"/>
                  <a:gd name="connsiteX8" fmla="*/ 188272 w 188271"/>
                  <a:gd name="connsiteY8" fmla="*/ 152128 h 152127"/>
                  <a:gd name="connsiteX9" fmla="*/ 187710 w 188271"/>
                  <a:gd name="connsiteY9" fmla="*/ 151832 h 152127"/>
                  <a:gd name="connsiteX10" fmla="*/ 121778 w 188271"/>
                  <a:gd name="connsiteY10" fmla="*/ 97300 h 152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8271" h="152127">
                    <a:moveTo>
                      <a:pt x="121778" y="97300"/>
                    </a:moveTo>
                    <a:cubicBezTo>
                      <a:pt x="108570" y="78585"/>
                      <a:pt x="94914" y="59237"/>
                      <a:pt x="70792" y="48137"/>
                    </a:cubicBezTo>
                    <a:cubicBezTo>
                      <a:pt x="51866" y="39431"/>
                      <a:pt x="28326" y="28590"/>
                      <a:pt x="25213" y="10532"/>
                    </a:cubicBezTo>
                    <a:cubicBezTo>
                      <a:pt x="24023" y="3636"/>
                      <a:pt x="17611" y="-977"/>
                      <a:pt x="10542" y="177"/>
                    </a:cubicBezTo>
                    <a:cubicBezTo>
                      <a:pt x="3633" y="1368"/>
                      <a:pt x="-1004" y="7929"/>
                      <a:pt x="186" y="14849"/>
                    </a:cubicBezTo>
                    <a:cubicBezTo>
                      <a:pt x="5557" y="46078"/>
                      <a:pt x="37121" y="60600"/>
                      <a:pt x="60176" y="71205"/>
                    </a:cubicBezTo>
                    <a:cubicBezTo>
                      <a:pt x="78098" y="79452"/>
                      <a:pt x="88726" y="94509"/>
                      <a:pt x="101029" y="111946"/>
                    </a:cubicBezTo>
                    <a:cubicBezTo>
                      <a:pt x="107614" y="121271"/>
                      <a:pt x="114575" y="131061"/>
                      <a:pt x="123057" y="140313"/>
                    </a:cubicBezTo>
                    <a:cubicBezTo>
                      <a:pt x="144285" y="145308"/>
                      <a:pt x="166080" y="149365"/>
                      <a:pt x="188272" y="152128"/>
                    </a:cubicBezTo>
                    <a:cubicBezTo>
                      <a:pt x="188065" y="152056"/>
                      <a:pt x="187921" y="151894"/>
                      <a:pt x="187710" y="151832"/>
                    </a:cubicBezTo>
                    <a:cubicBezTo>
                      <a:pt x="153144" y="141737"/>
                      <a:pt x="137913" y="120146"/>
                      <a:pt x="121778" y="97300"/>
                    </a:cubicBezTo>
                    <a:close/>
                  </a:path>
                </a:pathLst>
              </a:custGeom>
              <a:solidFill>
                <a:srgbClr val="9D693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828" name="Graphic 9">
            <a:extLst>
              <a:ext uri="{FF2B5EF4-FFF2-40B4-BE49-F238E27FC236}">
                <a16:creationId xmlns:a16="http://schemas.microsoft.com/office/drawing/2014/main" id="{B31D8731-0222-4DB3-ABDE-94235F4A85D5}"/>
              </a:ext>
            </a:extLst>
          </p:cNvPr>
          <p:cNvGrpSpPr/>
          <p:nvPr/>
        </p:nvGrpSpPr>
        <p:grpSpPr>
          <a:xfrm>
            <a:off x="3625506" y="5040650"/>
            <a:ext cx="812800" cy="812800"/>
            <a:chOff x="3625506" y="5040650"/>
            <a:chExt cx="812800" cy="812800"/>
          </a:xfrm>
        </p:grpSpPr>
        <p:grpSp>
          <p:nvGrpSpPr>
            <p:cNvPr id="829" name="Graphic 9">
              <a:extLst>
                <a:ext uri="{FF2B5EF4-FFF2-40B4-BE49-F238E27FC236}">
                  <a16:creationId xmlns:a16="http://schemas.microsoft.com/office/drawing/2014/main" id="{B31D8731-0222-4DB3-ABDE-94235F4A85D5}"/>
                </a:ext>
              </a:extLst>
            </p:cNvPr>
            <p:cNvGrpSpPr/>
            <p:nvPr/>
          </p:nvGrpSpPr>
          <p:grpSpPr>
            <a:xfrm>
              <a:off x="3841406" y="5040650"/>
              <a:ext cx="381000" cy="812800"/>
              <a:chOff x="3841406" y="5040650"/>
              <a:chExt cx="381000" cy="812800"/>
            </a:xfrm>
            <a:solidFill>
              <a:schemeClr val="accent1"/>
            </a:solidFill>
          </p:grpSpPr>
          <p:sp>
            <p:nvSpPr>
              <p:cNvPr id="830" name="Freeform: Shape 829">
                <a:extLst>
                  <a:ext uri="{FF2B5EF4-FFF2-40B4-BE49-F238E27FC236}">
                    <a16:creationId xmlns:a16="http://schemas.microsoft.com/office/drawing/2014/main" id="{928F2449-9186-4B78-AC89-3D2EB4C7B6AF}"/>
                  </a:ext>
                </a:extLst>
              </p:cNvPr>
              <p:cNvSpPr/>
              <p:nvPr/>
            </p:nvSpPr>
            <p:spPr>
              <a:xfrm>
                <a:off x="3841406" y="5408950"/>
                <a:ext cx="25400" cy="76200"/>
              </a:xfrm>
              <a:custGeom>
                <a:avLst/>
                <a:gdLst>
                  <a:gd name="connsiteX0" fmla="*/ 0 w 25400"/>
                  <a:gd name="connsiteY0" fmla="*/ 0 h 76200"/>
                  <a:gd name="connsiteX1" fmla="*/ 25400 w 25400"/>
                  <a:gd name="connsiteY1" fmla="*/ 0 h 76200"/>
                  <a:gd name="connsiteX2" fmla="*/ 25400 w 25400"/>
                  <a:gd name="connsiteY2" fmla="*/ 76200 h 76200"/>
                  <a:gd name="connsiteX3" fmla="*/ 0 w 25400"/>
                  <a:gd name="connsiteY3" fmla="*/ 762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762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76200"/>
                    </a:lnTo>
                    <a:lnTo>
                      <a:pt x="0" y="76200"/>
                    </a:ln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1" name="Freeform: Shape 830">
                <a:extLst>
                  <a:ext uri="{FF2B5EF4-FFF2-40B4-BE49-F238E27FC236}">
                    <a16:creationId xmlns:a16="http://schemas.microsoft.com/office/drawing/2014/main" id="{1A5C272F-043C-4271-B457-806BC282CDB5}"/>
                  </a:ext>
                </a:extLst>
              </p:cNvPr>
              <p:cNvSpPr/>
              <p:nvPr/>
            </p:nvSpPr>
            <p:spPr>
              <a:xfrm>
                <a:off x="4197006" y="5408950"/>
                <a:ext cx="25400" cy="76200"/>
              </a:xfrm>
              <a:custGeom>
                <a:avLst/>
                <a:gdLst>
                  <a:gd name="connsiteX0" fmla="*/ 0 w 25400"/>
                  <a:gd name="connsiteY0" fmla="*/ 0 h 76200"/>
                  <a:gd name="connsiteX1" fmla="*/ 25400 w 25400"/>
                  <a:gd name="connsiteY1" fmla="*/ 0 h 76200"/>
                  <a:gd name="connsiteX2" fmla="*/ 25400 w 25400"/>
                  <a:gd name="connsiteY2" fmla="*/ 76200 h 76200"/>
                  <a:gd name="connsiteX3" fmla="*/ 0 w 25400"/>
                  <a:gd name="connsiteY3" fmla="*/ 762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762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76200"/>
                    </a:lnTo>
                    <a:lnTo>
                      <a:pt x="0" y="76200"/>
                    </a:ln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2" name="Freeform: Shape 831">
                <a:extLst>
                  <a:ext uri="{FF2B5EF4-FFF2-40B4-BE49-F238E27FC236}">
                    <a16:creationId xmlns:a16="http://schemas.microsoft.com/office/drawing/2014/main" id="{6E9FC78A-0442-486C-B8F1-DCB41E1DDDD1}"/>
                  </a:ext>
                </a:extLst>
              </p:cNvPr>
              <p:cNvSpPr/>
              <p:nvPr/>
            </p:nvSpPr>
            <p:spPr>
              <a:xfrm>
                <a:off x="3841406" y="5269250"/>
                <a:ext cx="381000" cy="215900"/>
              </a:xfrm>
              <a:custGeom>
                <a:avLst/>
                <a:gdLst>
                  <a:gd name="connsiteX0" fmla="*/ 292100 w 381000"/>
                  <a:gd name="connsiteY0" fmla="*/ 0 h 215900"/>
                  <a:gd name="connsiteX1" fmla="*/ 254000 w 381000"/>
                  <a:gd name="connsiteY1" fmla="*/ 0 h 215900"/>
                  <a:gd name="connsiteX2" fmla="*/ 254000 w 381000"/>
                  <a:gd name="connsiteY2" fmla="*/ 25400 h 215900"/>
                  <a:gd name="connsiteX3" fmla="*/ 253738 w 381000"/>
                  <a:gd name="connsiteY3" fmla="*/ 30594 h 215900"/>
                  <a:gd name="connsiteX4" fmla="*/ 251308 w 381000"/>
                  <a:gd name="connsiteY4" fmla="*/ 41713 h 215900"/>
                  <a:gd name="connsiteX5" fmla="*/ 250600 w 381000"/>
                  <a:gd name="connsiteY5" fmla="*/ 43672 h 215900"/>
                  <a:gd name="connsiteX6" fmla="*/ 249547 w 381000"/>
                  <a:gd name="connsiteY6" fmla="*/ 46191 h 215900"/>
                  <a:gd name="connsiteX7" fmla="*/ 247921 w 381000"/>
                  <a:gd name="connsiteY7" fmla="*/ 49511 h 215900"/>
                  <a:gd name="connsiteX8" fmla="*/ 247550 w 381000"/>
                  <a:gd name="connsiteY8" fmla="*/ 50170 h 215900"/>
                  <a:gd name="connsiteX9" fmla="*/ 243262 w 381000"/>
                  <a:gd name="connsiteY9" fmla="*/ 56617 h 215900"/>
                  <a:gd name="connsiteX10" fmla="*/ 241773 w 381000"/>
                  <a:gd name="connsiteY10" fmla="*/ 58437 h 215900"/>
                  <a:gd name="connsiteX11" fmla="*/ 239120 w 381000"/>
                  <a:gd name="connsiteY11" fmla="*/ 61322 h 215900"/>
                  <a:gd name="connsiteX12" fmla="*/ 239035 w 381000"/>
                  <a:gd name="connsiteY12" fmla="*/ 61404 h 215900"/>
                  <a:gd name="connsiteX13" fmla="*/ 235798 w 381000"/>
                  <a:gd name="connsiteY13" fmla="*/ 64354 h 215900"/>
                  <a:gd name="connsiteX14" fmla="*/ 232785 w 381000"/>
                  <a:gd name="connsiteY14" fmla="*/ 66685 h 215900"/>
                  <a:gd name="connsiteX15" fmla="*/ 228986 w 381000"/>
                  <a:gd name="connsiteY15" fmla="*/ 69166 h 215900"/>
                  <a:gd name="connsiteX16" fmla="*/ 226706 w 381000"/>
                  <a:gd name="connsiteY16" fmla="*/ 70433 h 215900"/>
                  <a:gd name="connsiteX17" fmla="*/ 223188 w 381000"/>
                  <a:gd name="connsiteY17" fmla="*/ 72112 h 215900"/>
                  <a:gd name="connsiteX18" fmla="*/ 222167 w 381000"/>
                  <a:gd name="connsiteY18" fmla="*/ 72527 h 215900"/>
                  <a:gd name="connsiteX19" fmla="*/ 205813 w 381000"/>
                  <a:gd name="connsiteY19" fmla="*/ 76135 h 215900"/>
                  <a:gd name="connsiteX20" fmla="*/ 203200 w 381000"/>
                  <a:gd name="connsiteY20" fmla="*/ 76200 h 215900"/>
                  <a:gd name="connsiteX21" fmla="*/ 190500 w 381000"/>
                  <a:gd name="connsiteY21" fmla="*/ 76200 h 215900"/>
                  <a:gd name="connsiteX22" fmla="*/ 177800 w 381000"/>
                  <a:gd name="connsiteY22" fmla="*/ 76200 h 215900"/>
                  <a:gd name="connsiteX23" fmla="*/ 127000 w 381000"/>
                  <a:gd name="connsiteY23" fmla="*/ 25400 h 215900"/>
                  <a:gd name="connsiteX24" fmla="*/ 127000 w 381000"/>
                  <a:gd name="connsiteY24" fmla="*/ 0 h 215900"/>
                  <a:gd name="connsiteX25" fmla="*/ 88900 w 381000"/>
                  <a:gd name="connsiteY25" fmla="*/ 0 h 215900"/>
                  <a:gd name="connsiteX26" fmla="*/ 0 w 381000"/>
                  <a:gd name="connsiteY26" fmla="*/ 88900 h 215900"/>
                  <a:gd name="connsiteX27" fmla="*/ 0 w 381000"/>
                  <a:gd name="connsiteY27" fmla="*/ 114300 h 215900"/>
                  <a:gd name="connsiteX28" fmla="*/ 25400 w 381000"/>
                  <a:gd name="connsiteY28" fmla="*/ 114300 h 215900"/>
                  <a:gd name="connsiteX29" fmla="*/ 50800 w 381000"/>
                  <a:gd name="connsiteY29" fmla="*/ 88900 h 215900"/>
                  <a:gd name="connsiteX30" fmla="*/ 63500 w 381000"/>
                  <a:gd name="connsiteY30" fmla="*/ 88900 h 215900"/>
                  <a:gd name="connsiteX31" fmla="*/ 63500 w 381000"/>
                  <a:gd name="connsiteY31" fmla="*/ 114300 h 215900"/>
                  <a:gd name="connsiteX32" fmla="*/ 63500 w 381000"/>
                  <a:gd name="connsiteY32" fmla="*/ 139700 h 215900"/>
                  <a:gd name="connsiteX33" fmla="*/ 63500 w 381000"/>
                  <a:gd name="connsiteY33" fmla="*/ 215900 h 215900"/>
                  <a:gd name="connsiteX34" fmla="*/ 88900 w 381000"/>
                  <a:gd name="connsiteY34" fmla="*/ 215900 h 215900"/>
                  <a:gd name="connsiteX35" fmla="*/ 101600 w 381000"/>
                  <a:gd name="connsiteY35" fmla="*/ 203200 h 215900"/>
                  <a:gd name="connsiteX36" fmla="*/ 114300 w 381000"/>
                  <a:gd name="connsiteY36" fmla="*/ 215900 h 215900"/>
                  <a:gd name="connsiteX37" fmla="*/ 139700 w 381000"/>
                  <a:gd name="connsiteY37" fmla="*/ 215900 h 215900"/>
                  <a:gd name="connsiteX38" fmla="*/ 152400 w 381000"/>
                  <a:gd name="connsiteY38" fmla="*/ 203200 h 215900"/>
                  <a:gd name="connsiteX39" fmla="*/ 165100 w 381000"/>
                  <a:gd name="connsiteY39" fmla="*/ 215900 h 215900"/>
                  <a:gd name="connsiteX40" fmla="*/ 190500 w 381000"/>
                  <a:gd name="connsiteY40" fmla="*/ 215900 h 215900"/>
                  <a:gd name="connsiteX41" fmla="*/ 317500 w 381000"/>
                  <a:gd name="connsiteY41" fmla="*/ 215900 h 215900"/>
                  <a:gd name="connsiteX42" fmla="*/ 317500 w 381000"/>
                  <a:gd name="connsiteY42" fmla="*/ 139700 h 215900"/>
                  <a:gd name="connsiteX43" fmla="*/ 317500 w 381000"/>
                  <a:gd name="connsiteY43" fmla="*/ 114300 h 215900"/>
                  <a:gd name="connsiteX44" fmla="*/ 317500 w 381000"/>
                  <a:gd name="connsiteY44" fmla="*/ 88900 h 215900"/>
                  <a:gd name="connsiteX45" fmla="*/ 330200 w 381000"/>
                  <a:gd name="connsiteY45" fmla="*/ 88900 h 215900"/>
                  <a:gd name="connsiteX46" fmla="*/ 355600 w 381000"/>
                  <a:gd name="connsiteY46" fmla="*/ 114300 h 215900"/>
                  <a:gd name="connsiteX47" fmla="*/ 381000 w 381000"/>
                  <a:gd name="connsiteY47" fmla="*/ 114300 h 215900"/>
                  <a:gd name="connsiteX48" fmla="*/ 381000 w 381000"/>
                  <a:gd name="connsiteY48" fmla="*/ 88900 h 215900"/>
                  <a:gd name="connsiteX49" fmla="*/ 292100 w 381000"/>
                  <a:gd name="connsiteY49" fmla="*/ 0 h 215900"/>
                  <a:gd name="connsiteX50" fmla="*/ 254000 w 381000"/>
                  <a:gd name="connsiteY50" fmla="*/ 152400 h 215900"/>
                  <a:gd name="connsiteX51" fmla="*/ 228600 w 381000"/>
                  <a:gd name="connsiteY51" fmla="*/ 152400 h 215900"/>
                  <a:gd name="connsiteX52" fmla="*/ 215900 w 381000"/>
                  <a:gd name="connsiteY52" fmla="*/ 139700 h 215900"/>
                  <a:gd name="connsiteX53" fmla="*/ 228600 w 381000"/>
                  <a:gd name="connsiteY53" fmla="*/ 127000 h 215900"/>
                  <a:gd name="connsiteX54" fmla="*/ 254000 w 381000"/>
                  <a:gd name="connsiteY54" fmla="*/ 127000 h 215900"/>
                  <a:gd name="connsiteX55" fmla="*/ 266700 w 381000"/>
                  <a:gd name="connsiteY55" fmla="*/ 139700 h 215900"/>
                  <a:gd name="connsiteX56" fmla="*/ 254000 w 381000"/>
                  <a:gd name="connsiteY56" fmla="*/ 152400 h 215900"/>
                  <a:gd name="connsiteX57" fmla="*/ 254000 w 381000"/>
                  <a:gd name="connsiteY57" fmla="*/ 114300 h 215900"/>
                  <a:gd name="connsiteX58" fmla="*/ 228600 w 381000"/>
                  <a:gd name="connsiteY58" fmla="*/ 114300 h 215900"/>
                  <a:gd name="connsiteX59" fmla="*/ 215900 w 381000"/>
                  <a:gd name="connsiteY59" fmla="*/ 101600 h 215900"/>
                  <a:gd name="connsiteX60" fmla="*/ 228600 w 381000"/>
                  <a:gd name="connsiteY60" fmla="*/ 88900 h 215900"/>
                  <a:gd name="connsiteX61" fmla="*/ 254000 w 381000"/>
                  <a:gd name="connsiteY61" fmla="*/ 88900 h 215900"/>
                  <a:gd name="connsiteX62" fmla="*/ 266700 w 381000"/>
                  <a:gd name="connsiteY62" fmla="*/ 101600 h 215900"/>
                  <a:gd name="connsiteX63" fmla="*/ 254000 w 381000"/>
                  <a:gd name="connsiteY63" fmla="*/ 11430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381000" h="215900">
                    <a:moveTo>
                      <a:pt x="292100" y="0"/>
                    </a:moveTo>
                    <a:lnTo>
                      <a:pt x="254000" y="0"/>
                    </a:lnTo>
                    <a:lnTo>
                      <a:pt x="254000" y="25400"/>
                    </a:lnTo>
                    <a:cubicBezTo>
                      <a:pt x="254000" y="27154"/>
                      <a:pt x="253911" y="28886"/>
                      <a:pt x="253738" y="30594"/>
                    </a:cubicBezTo>
                    <a:cubicBezTo>
                      <a:pt x="253348" y="34447"/>
                      <a:pt x="252511" y="38165"/>
                      <a:pt x="251308" y="41713"/>
                    </a:cubicBezTo>
                    <a:cubicBezTo>
                      <a:pt x="251084" y="42372"/>
                      <a:pt x="250849" y="43024"/>
                      <a:pt x="250600" y="43672"/>
                    </a:cubicBezTo>
                    <a:cubicBezTo>
                      <a:pt x="250271" y="44523"/>
                      <a:pt x="249920" y="45363"/>
                      <a:pt x="249547" y="46191"/>
                    </a:cubicBezTo>
                    <a:cubicBezTo>
                      <a:pt x="249041" y="47319"/>
                      <a:pt x="248506" y="48430"/>
                      <a:pt x="247921" y="49511"/>
                    </a:cubicBezTo>
                    <a:cubicBezTo>
                      <a:pt x="247801" y="49733"/>
                      <a:pt x="247672" y="49949"/>
                      <a:pt x="247550" y="50170"/>
                    </a:cubicBezTo>
                    <a:cubicBezTo>
                      <a:pt x="246283" y="52432"/>
                      <a:pt x="244848" y="54585"/>
                      <a:pt x="243262" y="56617"/>
                    </a:cubicBezTo>
                    <a:cubicBezTo>
                      <a:pt x="242780" y="57236"/>
                      <a:pt x="242283" y="57842"/>
                      <a:pt x="241773" y="58437"/>
                    </a:cubicBezTo>
                    <a:cubicBezTo>
                      <a:pt x="240922" y="59430"/>
                      <a:pt x="240044" y="60398"/>
                      <a:pt x="239120" y="61322"/>
                    </a:cubicBezTo>
                    <a:cubicBezTo>
                      <a:pt x="239092" y="61351"/>
                      <a:pt x="239062" y="61376"/>
                      <a:pt x="239035" y="61404"/>
                    </a:cubicBezTo>
                    <a:cubicBezTo>
                      <a:pt x="238000" y="62435"/>
                      <a:pt x="236918" y="63416"/>
                      <a:pt x="235798" y="64354"/>
                    </a:cubicBezTo>
                    <a:cubicBezTo>
                      <a:pt x="234825" y="65168"/>
                      <a:pt x="233818" y="65943"/>
                      <a:pt x="232785" y="66685"/>
                    </a:cubicBezTo>
                    <a:cubicBezTo>
                      <a:pt x="231558" y="67566"/>
                      <a:pt x="230292" y="68394"/>
                      <a:pt x="228986" y="69166"/>
                    </a:cubicBezTo>
                    <a:cubicBezTo>
                      <a:pt x="228238" y="69607"/>
                      <a:pt x="227478" y="70028"/>
                      <a:pt x="226706" y="70433"/>
                    </a:cubicBezTo>
                    <a:cubicBezTo>
                      <a:pt x="225557" y="71034"/>
                      <a:pt x="224387" y="71599"/>
                      <a:pt x="223188" y="72112"/>
                    </a:cubicBezTo>
                    <a:cubicBezTo>
                      <a:pt x="222852" y="72257"/>
                      <a:pt x="222509" y="72390"/>
                      <a:pt x="222167" y="72527"/>
                    </a:cubicBezTo>
                    <a:cubicBezTo>
                      <a:pt x="217072" y="74579"/>
                      <a:pt x="211572" y="75843"/>
                      <a:pt x="205813" y="76135"/>
                    </a:cubicBezTo>
                    <a:cubicBezTo>
                      <a:pt x="204948" y="76178"/>
                      <a:pt x="204076" y="76200"/>
                      <a:pt x="203200" y="76200"/>
                    </a:cubicBezTo>
                    <a:lnTo>
                      <a:pt x="190500" y="76200"/>
                    </a:lnTo>
                    <a:lnTo>
                      <a:pt x="177800" y="76200"/>
                    </a:lnTo>
                    <a:cubicBezTo>
                      <a:pt x="149744" y="76200"/>
                      <a:pt x="127000" y="53456"/>
                      <a:pt x="127000" y="25400"/>
                    </a:cubicBezTo>
                    <a:lnTo>
                      <a:pt x="127000" y="0"/>
                    </a:lnTo>
                    <a:lnTo>
                      <a:pt x="88900" y="0"/>
                    </a:lnTo>
                    <a:cubicBezTo>
                      <a:pt x="39886" y="0"/>
                      <a:pt x="0" y="39886"/>
                      <a:pt x="0" y="88900"/>
                    </a:cubicBezTo>
                    <a:lnTo>
                      <a:pt x="0" y="114300"/>
                    </a:lnTo>
                    <a:lnTo>
                      <a:pt x="25400" y="114300"/>
                    </a:lnTo>
                    <a:cubicBezTo>
                      <a:pt x="25400" y="100271"/>
                      <a:pt x="36773" y="88900"/>
                      <a:pt x="50800" y="88900"/>
                    </a:cubicBezTo>
                    <a:lnTo>
                      <a:pt x="63500" y="88900"/>
                    </a:lnTo>
                    <a:lnTo>
                      <a:pt x="63500" y="114300"/>
                    </a:lnTo>
                    <a:lnTo>
                      <a:pt x="63500" y="139700"/>
                    </a:lnTo>
                    <a:lnTo>
                      <a:pt x="63500" y="215900"/>
                    </a:lnTo>
                    <a:lnTo>
                      <a:pt x="88900" y="215900"/>
                    </a:lnTo>
                    <a:cubicBezTo>
                      <a:pt x="88900" y="208880"/>
                      <a:pt x="94580" y="203200"/>
                      <a:pt x="101600" y="203200"/>
                    </a:cubicBezTo>
                    <a:cubicBezTo>
                      <a:pt x="108620" y="203200"/>
                      <a:pt x="114300" y="208880"/>
                      <a:pt x="114300" y="215900"/>
                    </a:cubicBezTo>
                    <a:lnTo>
                      <a:pt x="139700" y="215900"/>
                    </a:lnTo>
                    <a:cubicBezTo>
                      <a:pt x="139700" y="208880"/>
                      <a:pt x="145380" y="203200"/>
                      <a:pt x="152400" y="203200"/>
                    </a:cubicBezTo>
                    <a:cubicBezTo>
                      <a:pt x="159420" y="203200"/>
                      <a:pt x="165100" y="208880"/>
                      <a:pt x="165100" y="215900"/>
                    </a:cubicBezTo>
                    <a:lnTo>
                      <a:pt x="190500" y="215900"/>
                    </a:lnTo>
                    <a:lnTo>
                      <a:pt x="317500" y="215900"/>
                    </a:lnTo>
                    <a:lnTo>
                      <a:pt x="317500" y="139700"/>
                    </a:lnTo>
                    <a:lnTo>
                      <a:pt x="317500" y="114300"/>
                    </a:lnTo>
                    <a:lnTo>
                      <a:pt x="317500" y="88900"/>
                    </a:lnTo>
                    <a:lnTo>
                      <a:pt x="330200" y="88900"/>
                    </a:lnTo>
                    <a:cubicBezTo>
                      <a:pt x="344227" y="88900"/>
                      <a:pt x="355600" y="100271"/>
                      <a:pt x="355600" y="114300"/>
                    </a:cubicBezTo>
                    <a:lnTo>
                      <a:pt x="381000" y="114300"/>
                    </a:lnTo>
                    <a:lnTo>
                      <a:pt x="381000" y="88900"/>
                    </a:lnTo>
                    <a:cubicBezTo>
                      <a:pt x="381000" y="39886"/>
                      <a:pt x="341114" y="0"/>
                      <a:pt x="292100" y="0"/>
                    </a:cubicBezTo>
                    <a:close/>
                    <a:moveTo>
                      <a:pt x="254000" y="152400"/>
                    </a:moveTo>
                    <a:lnTo>
                      <a:pt x="228600" y="152400"/>
                    </a:lnTo>
                    <a:cubicBezTo>
                      <a:pt x="221580" y="152400"/>
                      <a:pt x="215900" y="146720"/>
                      <a:pt x="215900" y="139700"/>
                    </a:cubicBezTo>
                    <a:cubicBezTo>
                      <a:pt x="215900" y="132680"/>
                      <a:pt x="221580" y="127000"/>
                      <a:pt x="228600" y="127000"/>
                    </a:cubicBezTo>
                    <a:lnTo>
                      <a:pt x="254000" y="127000"/>
                    </a:lnTo>
                    <a:cubicBezTo>
                      <a:pt x="261020" y="127000"/>
                      <a:pt x="266700" y="132680"/>
                      <a:pt x="266700" y="139700"/>
                    </a:cubicBezTo>
                    <a:cubicBezTo>
                      <a:pt x="266700" y="146720"/>
                      <a:pt x="261020" y="152400"/>
                      <a:pt x="254000" y="152400"/>
                    </a:cubicBezTo>
                    <a:close/>
                    <a:moveTo>
                      <a:pt x="254000" y="114300"/>
                    </a:moveTo>
                    <a:lnTo>
                      <a:pt x="228600" y="114300"/>
                    </a:lnTo>
                    <a:cubicBezTo>
                      <a:pt x="221580" y="114300"/>
                      <a:pt x="215900" y="108620"/>
                      <a:pt x="215900" y="101600"/>
                    </a:cubicBezTo>
                    <a:cubicBezTo>
                      <a:pt x="215900" y="94580"/>
                      <a:pt x="221580" y="88900"/>
                      <a:pt x="228600" y="88900"/>
                    </a:cubicBezTo>
                    <a:lnTo>
                      <a:pt x="254000" y="88900"/>
                    </a:lnTo>
                    <a:cubicBezTo>
                      <a:pt x="261020" y="88900"/>
                      <a:pt x="266700" y="94580"/>
                      <a:pt x="266700" y="101600"/>
                    </a:cubicBezTo>
                    <a:cubicBezTo>
                      <a:pt x="266700" y="108620"/>
                      <a:pt x="261020" y="114300"/>
                      <a:pt x="254000" y="114300"/>
                    </a:cubicBez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3" name="Freeform: Shape 832">
                <a:extLst>
                  <a:ext uri="{FF2B5EF4-FFF2-40B4-BE49-F238E27FC236}">
                    <a16:creationId xmlns:a16="http://schemas.microsoft.com/office/drawing/2014/main" id="{C419615B-6FEE-4566-8C3B-EFA9B14EBE84}"/>
                  </a:ext>
                </a:extLst>
              </p:cNvPr>
              <p:cNvSpPr/>
              <p:nvPr/>
            </p:nvSpPr>
            <p:spPr>
              <a:xfrm>
                <a:off x="3841406" y="5510550"/>
                <a:ext cx="381000" cy="266700"/>
              </a:xfrm>
              <a:custGeom>
                <a:avLst/>
                <a:gdLst>
                  <a:gd name="connsiteX0" fmla="*/ 355600 w 381000"/>
                  <a:gd name="connsiteY0" fmla="*/ 56423 h 266700"/>
                  <a:gd name="connsiteX1" fmla="*/ 317500 w 381000"/>
                  <a:gd name="connsiteY1" fmla="*/ 75017 h 266700"/>
                  <a:gd name="connsiteX2" fmla="*/ 317500 w 381000"/>
                  <a:gd name="connsiteY2" fmla="*/ 63500 h 266700"/>
                  <a:gd name="connsiteX3" fmla="*/ 317500 w 381000"/>
                  <a:gd name="connsiteY3" fmla="*/ 25400 h 266700"/>
                  <a:gd name="connsiteX4" fmla="*/ 190500 w 381000"/>
                  <a:gd name="connsiteY4" fmla="*/ 25400 h 266700"/>
                  <a:gd name="connsiteX5" fmla="*/ 165100 w 381000"/>
                  <a:gd name="connsiteY5" fmla="*/ 25400 h 266700"/>
                  <a:gd name="connsiteX6" fmla="*/ 165100 w 381000"/>
                  <a:gd name="connsiteY6" fmla="*/ 38100 h 266700"/>
                  <a:gd name="connsiteX7" fmla="*/ 152400 w 381000"/>
                  <a:gd name="connsiteY7" fmla="*/ 50800 h 266700"/>
                  <a:gd name="connsiteX8" fmla="*/ 139700 w 381000"/>
                  <a:gd name="connsiteY8" fmla="*/ 38100 h 266700"/>
                  <a:gd name="connsiteX9" fmla="*/ 139700 w 381000"/>
                  <a:gd name="connsiteY9" fmla="*/ 25400 h 266700"/>
                  <a:gd name="connsiteX10" fmla="*/ 114300 w 381000"/>
                  <a:gd name="connsiteY10" fmla="*/ 25400 h 266700"/>
                  <a:gd name="connsiteX11" fmla="*/ 114300 w 381000"/>
                  <a:gd name="connsiteY11" fmla="*/ 38100 h 266700"/>
                  <a:gd name="connsiteX12" fmla="*/ 101600 w 381000"/>
                  <a:gd name="connsiteY12" fmla="*/ 50800 h 266700"/>
                  <a:gd name="connsiteX13" fmla="*/ 88900 w 381000"/>
                  <a:gd name="connsiteY13" fmla="*/ 38100 h 266700"/>
                  <a:gd name="connsiteX14" fmla="*/ 88900 w 381000"/>
                  <a:gd name="connsiteY14" fmla="*/ 25400 h 266700"/>
                  <a:gd name="connsiteX15" fmla="*/ 63500 w 381000"/>
                  <a:gd name="connsiteY15" fmla="*/ 25400 h 266700"/>
                  <a:gd name="connsiteX16" fmla="*/ 63500 w 381000"/>
                  <a:gd name="connsiteY16" fmla="*/ 63500 h 266700"/>
                  <a:gd name="connsiteX17" fmla="*/ 63500 w 381000"/>
                  <a:gd name="connsiteY17" fmla="*/ 75017 h 266700"/>
                  <a:gd name="connsiteX18" fmla="*/ 25400 w 381000"/>
                  <a:gd name="connsiteY18" fmla="*/ 56423 h 266700"/>
                  <a:gd name="connsiteX19" fmla="*/ 25400 w 381000"/>
                  <a:gd name="connsiteY19" fmla="*/ 0 h 266700"/>
                  <a:gd name="connsiteX20" fmla="*/ 0 w 381000"/>
                  <a:gd name="connsiteY20" fmla="*/ 0 h 266700"/>
                  <a:gd name="connsiteX21" fmla="*/ 64889 w 381000"/>
                  <a:gd name="connsiteY21" fmla="*/ 75357 h 266700"/>
                  <a:gd name="connsiteX22" fmla="*/ 87416 w 381000"/>
                  <a:gd name="connsiteY22" fmla="*/ 255610 h 266700"/>
                  <a:gd name="connsiteX23" fmla="*/ 101600 w 381000"/>
                  <a:gd name="connsiteY23" fmla="*/ 254000 h 266700"/>
                  <a:gd name="connsiteX24" fmla="*/ 165100 w 381000"/>
                  <a:gd name="connsiteY24" fmla="*/ 254000 h 266700"/>
                  <a:gd name="connsiteX25" fmla="*/ 177800 w 381000"/>
                  <a:gd name="connsiteY25" fmla="*/ 266700 h 266700"/>
                  <a:gd name="connsiteX26" fmla="*/ 177800 w 381000"/>
                  <a:gd name="connsiteY26" fmla="*/ 114300 h 266700"/>
                  <a:gd name="connsiteX27" fmla="*/ 190500 w 381000"/>
                  <a:gd name="connsiteY27" fmla="*/ 101600 h 266700"/>
                  <a:gd name="connsiteX28" fmla="*/ 203200 w 381000"/>
                  <a:gd name="connsiteY28" fmla="*/ 114300 h 266700"/>
                  <a:gd name="connsiteX29" fmla="*/ 203200 w 381000"/>
                  <a:gd name="connsiteY29" fmla="*/ 266700 h 266700"/>
                  <a:gd name="connsiteX30" fmla="*/ 215900 w 381000"/>
                  <a:gd name="connsiteY30" fmla="*/ 254000 h 266700"/>
                  <a:gd name="connsiteX31" fmla="*/ 279400 w 381000"/>
                  <a:gd name="connsiteY31" fmla="*/ 254000 h 266700"/>
                  <a:gd name="connsiteX32" fmla="*/ 293584 w 381000"/>
                  <a:gd name="connsiteY32" fmla="*/ 255610 h 266700"/>
                  <a:gd name="connsiteX33" fmla="*/ 316111 w 381000"/>
                  <a:gd name="connsiteY33" fmla="*/ 75357 h 266700"/>
                  <a:gd name="connsiteX34" fmla="*/ 381000 w 381000"/>
                  <a:gd name="connsiteY34" fmla="*/ 0 h 266700"/>
                  <a:gd name="connsiteX35" fmla="*/ 355600 w 381000"/>
                  <a:gd name="connsiteY35" fmla="*/ 0 h 266700"/>
                  <a:gd name="connsiteX36" fmla="*/ 355600 w 381000"/>
                  <a:gd name="connsiteY36" fmla="*/ 56423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381000" h="266700">
                    <a:moveTo>
                      <a:pt x="355600" y="56423"/>
                    </a:moveTo>
                    <a:cubicBezTo>
                      <a:pt x="345086" y="65900"/>
                      <a:pt x="332049" y="72558"/>
                      <a:pt x="317500" y="75017"/>
                    </a:cubicBezTo>
                    <a:lnTo>
                      <a:pt x="317500" y="63500"/>
                    </a:lnTo>
                    <a:lnTo>
                      <a:pt x="317500" y="25400"/>
                    </a:lnTo>
                    <a:lnTo>
                      <a:pt x="190500" y="25400"/>
                    </a:lnTo>
                    <a:lnTo>
                      <a:pt x="165100" y="25400"/>
                    </a:lnTo>
                    <a:lnTo>
                      <a:pt x="165100" y="38100"/>
                    </a:lnTo>
                    <a:cubicBezTo>
                      <a:pt x="165100" y="45120"/>
                      <a:pt x="159420" y="50800"/>
                      <a:pt x="152400" y="50800"/>
                    </a:cubicBezTo>
                    <a:cubicBezTo>
                      <a:pt x="145380" y="50800"/>
                      <a:pt x="139700" y="45120"/>
                      <a:pt x="139700" y="38100"/>
                    </a:cubicBezTo>
                    <a:lnTo>
                      <a:pt x="139700" y="25400"/>
                    </a:lnTo>
                    <a:lnTo>
                      <a:pt x="114300" y="25400"/>
                    </a:lnTo>
                    <a:lnTo>
                      <a:pt x="114300" y="38100"/>
                    </a:lnTo>
                    <a:cubicBezTo>
                      <a:pt x="114300" y="45120"/>
                      <a:pt x="108620" y="50800"/>
                      <a:pt x="101600" y="50800"/>
                    </a:cubicBezTo>
                    <a:cubicBezTo>
                      <a:pt x="94580" y="50800"/>
                      <a:pt x="88900" y="45120"/>
                      <a:pt x="88900" y="38100"/>
                    </a:cubicBezTo>
                    <a:lnTo>
                      <a:pt x="88900" y="25400"/>
                    </a:lnTo>
                    <a:lnTo>
                      <a:pt x="63500" y="25400"/>
                    </a:lnTo>
                    <a:lnTo>
                      <a:pt x="63500" y="63500"/>
                    </a:lnTo>
                    <a:lnTo>
                      <a:pt x="63500" y="75017"/>
                    </a:lnTo>
                    <a:cubicBezTo>
                      <a:pt x="48951" y="72558"/>
                      <a:pt x="35914" y="65899"/>
                      <a:pt x="25400" y="56423"/>
                    </a:cubicBezTo>
                    <a:lnTo>
                      <a:pt x="25400" y="0"/>
                    </a:lnTo>
                    <a:lnTo>
                      <a:pt x="0" y="0"/>
                    </a:lnTo>
                    <a:cubicBezTo>
                      <a:pt x="0" y="38175"/>
                      <a:pt x="28215" y="69875"/>
                      <a:pt x="64889" y="75357"/>
                    </a:cubicBezTo>
                    <a:lnTo>
                      <a:pt x="87416" y="255610"/>
                    </a:lnTo>
                    <a:cubicBezTo>
                      <a:pt x="91978" y="254568"/>
                      <a:pt x="96722" y="254000"/>
                      <a:pt x="101600" y="254000"/>
                    </a:cubicBezTo>
                    <a:lnTo>
                      <a:pt x="165100" y="254000"/>
                    </a:lnTo>
                    <a:cubicBezTo>
                      <a:pt x="172114" y="254000"/>
                      <a:pt x="177800" y="259686"/>
                      <a:pt x="177800" y="266700"/>
                    </a:cubicBezTo>
                    <a:lnTo>
                      <a:pt x="177800" y="114300"/>
                    </a:lnTo>
                    <a:cubicBezTo>
                      <a:pt x="177800" y="107293"/>
                      <a:pt x="183493" y="101600"/>
                      <a:pt x="190500" y="101600"/>
                    </a:cubicBezTo>
                    <a:cubicBezTo>
                      <a:pt x="197507" y="101600"/>
                      <a:pt x="203200" y="107293"/>
                      <a:pt x="203200" y="114300"/>
                    </a:cubicBezTo>
                    <a:lnTo>
                      <a:pt x="203200" y="266700"/>
                    </a:lnTo>
                    <a:cubicBezTo>
                      <a:pt x="203200" y="259686"/>
                      <a:pt x="208886" y="254000"/>
                      <a:pt x="215900" y="254000"/>
                    </a:cubicBezTo>
                    <a:lnTo>
                      <a:pt x="279400" y="254000"/>
                    </a:lnTo>
                    <a:cubicBezTo>
                      <a:pt x="284278" y="254000"/>
                      <a:pt x="289020" y="254568"/>
                      <a:pt x="293584" y="255610"/>
                    </a:cubicBezTo>
                    <a:lnTo>
                      <a:pt x="316111" y="75357"/>
                    </a:lnTo>
                    <a:cubicBezTo>
                      <a:pt x="352784" y="69874"/>
                      <a:pt x="381000" y="38175"/>
                      <a:pt x="381000" y="0"/>
                    </a:cubicBezTo>
                    <a:lnTo>
                      <a:pt x="355600" y="0"/>
                    </a:lnTo>
                    <a:lnTo>
                      <a:pt x="355600" y="56423"/>
                    </a:ln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4" name="Freeform: Shape 833">
                <a:extLst>
                  <a:ext uri="{FF2B5EF4-FFF2-40B4-BE49-F238E27FC236}">
                    <a16:creationId xmlns:a16="http://schemas.microsoft.com/office/drawing/2014/main" id="{6A5FE491-1348-4AB6-BE45-99C363567CCD}"/>
                  </a:ext>
                </a:extLst>
              </p:cNvPr>
              <p:cNvSpPr/>
              <p:nvPr/>
            </p:nvSpPr>
            <p:spPr>
              <a:xfrm>
                <a:off x="4158906" y="5510550"/>
                <a:ext cx="38100" cy="75017"/>
              </a:xfrm>
              <a:custGeom>
                <a:avLst/>
                <a:gdLst>
                  <a:gd name="connsiteX0" fmla="*/ 12700 w 38100"/>
                  <a:gd name="connsiteY0" fmla="*/ 12700 h 75017"/>
                  <a:gd name="connsiteX1" fmla="*/ 12635 w 38100"/>
                  <a:gd name="connsiteY1" fmla="*/ 13999 h 75017"/>
                  <a:gd name="connsiteX2" fmla="*/ 12281 w 38100"/>
                  <a:gd name="connsiteY2" fmla="*/ 15886 h 75017"/>
                  <a:gd name="connsiteX3" fmla="*/ 12014 w 38100"/>
                  <a:gd name="connsiteY3" fmla="*/ 16789 h 75017"/>
                  <a:gd name="connsiteX4" fmla="*/ 4204 w 38100"/>
                  <a:gd name="connsiteY4" fmla="*/ 24673 h 75017"/>
                  <a:gd name="connsiteX5" fmla="*/ 0 w 38100"/>
                  <a:gd name="connsiteY5" fmla="*/ 25400 h 75017"/>
                  <a:gd name="connsiteX6" fmla="*/ 0 w 38100"/>
                  <a:gd name="connsiteY6" fmla="*/ 63500 h 75017"/>
                  <a:gd name="connsiteX7" fmla="*/ 0 w 38100"/>
                  <a:gd name="connsiteY7" fmla="*/ 75017 h 75017"/>
                  <a:gd name="connsiteX8" fmla="*/ 38100 w 38100"/>
                  <a:gd name="connsiteY8" fmla="*/ 56423 h 75017"/>
                  <a:gd name="connsiteX9" fmla="*/ 38100 w 38100"/>
                  <a:gd name="connsiteY9" fmla="*/ 0 h 75017"/>
                  <a:gd name="connsiteX10" fmla="*/ 12700 w 38100"/>
                  <a:gd name="connsiteY10" fmla="*/ 0 h 75017"/>
                  <a:gd name="connsiteX11" fmla="*/ 12700 w 38100"/>
                  <a:gd name="connsiteY11" fmla="*/ 12700 h 7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100" h="75017">
                    <a:moveTo>
                      <a:pt x="12700" y="12700"/>
                    </a:moveTo>
                    <a:cubicBezTo>
                      <a:pt x="12700" y="13138"/>
                      <a:pt x="12678" y="13572"/>
                      <a:pt x="12635" y="13999"/>
                    </a:cubicBezTo>
                    <a:cubicBezTo>
                      <a:pt x="12570" y="14645"/>
                      <a:pt x="12441" y="15272"/>
                      <a:pt x="12281" y="15886"/>
                    </a:cubicBezTo>
                    <a:cubicBezTo>
                      <a:pt x="12202" y="16193"/>
                      <a:pt x="12116" y="16494"/>
                      <a:pt x="12014" y="16789"/>
                    </a:cubicBezTo>
                    <a:cubicBezTo>
                      <a:pt x="10762" y="20471"/>
                      <a:pt x="7869" y="23385"/>
                      <a:pt x="4204" y="24673"/>
                    </a:cubicBezTo>
                    <a:cubicBezTo>
                      <a:pt x="2886" y="25136"/>
                      <a:pt x="1475" y="25400"/>
                      <a:pt x="0" y="25400"/>
                    </a:cubicBezTo>
                    <a:lnTo>
                      <a:pt x="0" y="63500"/>
                    </a:lnTo>
                    <a:lnTo>
                      <a:pt x="0" y="75017"/>
                    </a:lnTo>
                    <a:cubicBezTo>
                      <a:pt x="14549" y="72558"/>
                      <a:pt x="27586" y="65899"/>
                      <a:pt x="38100" y="56423"/>
                    </a:cubicBezTo>
                    <a:lnTo>
                      <a:pt x="38100" y="0"/>
                    </a:lnTo>
                    <a:lnTo>
                      <a:pt x="12700" y="0"/>
                    </a:lnTo>
                    <a:lnTo>
                      <a:pt x="12700" y="1270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5" name="Freeform: Shape 834">
                <a:extLst>
                  <a:ext uri="{FF2B5EF4-FFF2-40B4-BE49-F238E27FC236}">
                    <a16:creationId xmlns:a16="http://schemas.microsoft.com/office/drawing/2014/main" id="{8E777FAE-CD15-4159-BA67-3DB1F1E2159A}"/>
                  </a:ext>
                </a:extLst>
              </p:cNvPr>
              <p:cNvSpPr/>
              <p:nvPr/>
            </p:nvSpPr>
            <p:spPr>
              <a:xfrm>
                <a:off x="4158906" y="5358150"/>
                <a:ext cx="38100" cy="25400"/>
              </a:xfrm>
              <a:custGeom>
                <a:avLst/>
                <a:gdLst>
                  <a:gd name="connsiteX0" fmla="*/ 12700 w 38100"/>
                  <a:gd name="connsiteY0" fmla="*/ 0 h 25400"/>
                  <a:gd name="connsiteX1" fmla="*/ 0 w 38100"/>
                  <a:gd name="connsiteY1" fmla="*/ 0 h 25400"/>
                  <a:gd name="connsiteX2" fmla="*/ 0 w 38100"/>
                  <a:gd name="connsiteY2" fmla="*/ 25400 h 25400"/>
                  <a:gd name="connsiteX3" fmla="*/ 38100 w 38100"/>
                  <a:gd name="connsiteY3" fmla="*/ 25400 h 25400"/>
                  <a:gd name="connsiteX4" fmla="*/ 12700 w 38100"/>
                  <a:gd name="connsiteY4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25400">
                    <a:moveTo>
                      <a:pt x="12700" y="0"/>
                    </a:moveTo>
                    <a:lnTo>
                      <a:pt x="0" y="0"/>
                    </a:lnTo>
                    <a:lnTo>
                      <a:pt x="0" y="25400"/>
                    </a:lnTo>
                    <a:lnTo>
                      <a:pt x="38100" y="25400"/>
                    </a:lnTo>
                    <a:cubicBezTo>
                      <a:pt x="38100" y="11371"/>
                      <a:pt x="26727" y="0"/>
                      <a:pt x="12700" y="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6" name="Freeform: Shape 835">
                <a:extLst>
                  <a:ext uri="{FF2B5EF4-FFF2-40B4-BE49-F238E27FC236}">
                    <a16:creationId xmlns:a16="http://schemas.microsoft.com/office/drawing/2014/main" id="{B4421DF8-1E47-48F3-8977-D69CEBE6ECF6}"/>
                  </a:ext>
                </a:extLst>
              </p:cNvPr>
              <p:cNvSpPr/>
              <p:nvPr/>
            </p:nvSpPr>
            <p:spPr>
              <a:xfrm>
                <a:off x="4158906" y="5408950"/>
                <a:ext cx="38100" cy="76200"/>
              </a:xfrm>
              <a:custGeom>
                <a:avLst/>
                <a:gdLst>
                  <a:gd name="connsiteX0" fmla="*/ 0 w 38100"/>
                  <a:gd name="connsiteY0" fmla="*/ 0 h 76200"/>
                  <a:gd name="connsiteX1" fmla="*/ 38100 w 38100"/>
                  <a:gd name="connsiteY1" fmla="*/ 0 h 76200"/>
                  <a:gd name="connsiteX2" fmla="*/ 38100 w 38100"/>
                  <a:gd name="connsiteY2" fmla="*/ 76200 h 76200"/>
                  <a:gd name="connsiteX3" fmla="*/ 0 w 38100"/>
                  <a:gd name="connsiteY3" fmla="*/ 762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76200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76200"/>
                    </a:lnTo>
                    <a:lnTo>
                      <a:pt x="0" y="7620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7" name="Freeform: Shape 836">
                <a:extLst>
                  <a:ext uri="{FF2B5EF4-FFF2-40B4-BE49-F238E27FC236}">
                    <a16:creationId xmlns:a16="http://schemas.microsoft.com/office/drawing/2014/main" id="{B2389FED-656D-4DC8-B7FF-9ED3E45ED03C}"/>
                  </a:ext>
                </a:extLst>
              </p:cNvPr>
              <p:cNvSpPr/>
              <p:nvPr/>
            </p:nvSpPr>
            <p:spPr>
              <a:xfrm>
                <a:off x="3866806" y="5510550"/>
                <a:ext cx="38100" cy="75017"/>
              </a:xfrm>
              <a:custGeom>
                <a:avLst/>
                <a:gdLst>
                  <a:gd name="connsiteX0" fmla="*/ 25400 w 38100"/>
                  <a:gd name="connsiteY0" fmla="*/ 12700 h 75017"/>
                  <a:gd name="connsiteX1" fmla="*/ 25400 w 38100"/>
                  <a:gd name="connsiteY1" fmla="*/ 0 h 75017"/>
                  <a:gd name="connsiteX2" fmla="*/ 0 w 38100"/>
                  <a:gd name="connsiteY2" fmla="*/ 0 h 75017"/>
                  <a:gd name="connsiteX3" fmla="*/ 0 w 38100"/>
                  <a:gd name="connsiteY3" fmla="*/ 56423 h 75017"/>
                  <a:gd name="connsiteX4" fmla="*/ 38100 w 38100"/>
                  <a:gd name="connsiteY4" fmla="*/ 75017 h 75017"/>
                  <a:gd name="connsiteX5" fmla="*/ 38100 w 38100"/>
                  <a:gd name="connsiteY5" fmla="*/ 63500 h 75017"/>
                  <a:gd name="connsiteX6" fmla="*/ 38100 w 38100"/>
                  <a:gd name="connsiteY6" fmla="*/ 25400 h 75017"/>
                  <a:gd name="connsiteX7" fmla="*/ 25400 w 38100"/>
                  <a:gd name="connsiteY7" fmla="*/ 12700 h 7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00" h="75017">
                    <a:moveTo>
                      <a:pt x="25400" y="12700"/>
                    </a:moveTo>
                    <a:lnTo>
                      <a:pt x="25400" y="0"/>
                    </a:lnTo>
                    <a:lnTo>
                      <a:pt x="0" y="0"/>
                    </a:lnTo>
                    <a:lnTo>
                      <a:pt x="0" y="56423"/>
                    </a:lnTo>
                    <a:cubicBezTo>
                      <a:pt x="10514" y="65900"/>
                      <a:pt x="23551" y="72558"/>
                      <a:pt x="38100" y="75017"/>
                    </a:cubicBezTo>
                    <a:lnTo>
                      <a:pt x="38100" y="63500"/>
                    </a:lnTo>
                    <a:lnTo>
                      <a:pt x="38100" y="25400"/>
                    </a:lnTo>
                    <a:cubicBezTo>
                      <a:pt x="31086" y="25400"/>
                      <a:pt x="25400" y="19714"/>
                      <a:pt x="25400" y="1270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8" name="Freeform: Shape 837">
                <a:extLst>
                  <a:ext uri="{FF2B5EF4-FFF2-40B4-BE49-F238E27FC236}">
                    <a16:creationId xmlns:a16="http://schemas.microsoft.com/office/drawing/2014/main" id="{CB9FD8AD-4621-4332-B62F-D81D6791CE9C}"/>
                  </a:ext>
                </a:extLst>
              </p:cNvPr>
              <p:cNvSpPr/>
              <p:nvPr/>
            </p:nvSpPr>
            <p:spPr>
              <a:xfrm>
                <a:off x="3866806" y="5408950"/>
                <a:ext cx="38100" cy="76200"/>
              </a:xfrm>
              <a:custGeom>
                <a:avLst/>
                <a:gdLst>
                  <a:gd name="connsiteX0" fmla="*/ 0 w 38100"/>
                  <a:gd name="connsiteY0" fmla="*/ 0 h 76200"/>
                  <a:gd name="connsiteX1" fmla="*/ 38100 w 38100"/>
                  <a:gd name="connsiteY1" fmla="*/ 0 h 76200"/>
                  <a:gd name="connsiteX2" fmla="*/ 38100 w 38100"/>
                  <a:gd name="connsiteY2" fmla="*/ 76200 h 76200"/>
                  <a:gd name="connsiteX3" fmla="*/ 0 w 38100"/>
                  <a:gd name="connsiteY3" fmla="*/ 762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76200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76200"/>
                    </a:lnTo>
                    <a:lnTo>
                      <a:pt x="0" y="7620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9" name="Freeform: Shape 838">
                <a:extLst>
                  <a:ext uri="{FF2B5EF4-FFF2-40B4-BE49-F238E27FC236}">
                    <a16:creationId xmlns:a16="http://schemas.microsoft.com/office/drawing/2014/main" id="{2BDD34C4-37CC-44EB-BEA4-75A1ADD619E7}"/>
                  </a:ext>
                </a:extLst>
              </p:cNvPr>
              <p:cNvSpPr/>
              <p:nvPr/>
            </p:nvSpPr>
            <p:spPr>
              <a:xfrm>
                <a:off x="3866806" y="5358150"/>
                <a:ext cx="38100" cy="25400"/>
              </a:xfrm>
              <a:custGeom>
                <a:avLst/>
                <a:gdLst>
                  <a:gd name="connsiteX0" fmla="*/ 38100 w 38100"/>
                  <a:gd name="connsiteY0" fmla="*/ 0 h 25400"/>
                  <a:gd name="connsiteX1" fmla="*/ 25400 w 38100"/>
                  <a:gd name="connsiteY1" fmla="*/ 0 h 25400"/>
                  <a:gd name="connsiteX2" fmla="*/ 0 w 38100"/>
                  <a:gd name="connsiteY2" fmla="*/ 25400 h 25400"/>
                  <a:gd name="connsiteX3" fmla="*/ 38100 w 38100"/>
                  <a:gd name="connsiteY3" fmla="*/ 25400 h 25400"/>
                  <a:gd name="connsiteX4" fmla="*/ 38100 w 38100"/>
                  <a:gd name="connsiteY4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25400">
                    <a:moveTo>
                      <a:pt x="38100" y="0"/>
                    </a:moveTo>
                    <a:lnTo>
                      <a:pt x="25400" y="0"/>
                    </a:lnTo>
                    <a:cubicBezTo>
                      <a:pt x="11373" y="0"/>
                      <a:pt x="0" y="11371"/>
                      <a:pt x="0" y="25400"/>
                    </a:cubicBezTo>
                    <a:lnTo>
                      <a:pt x="38100" y="25400"/>
                    </a:lnTo>
                    <a:lnTo>
                      <a:pt x="38100" y="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0" name="Freeform: Shape 839">
                <a:extLst>
                  <a:ext uri="{FF2B5EF4-FFF2-40B4-BE49-F238E27FC236}">
                    <a16:creationId xmlns:a16="http://schemas.microsoft.com/office/drawing/2014/main" id="{F89369B0-DB06-4212-AF3E-F8119755E112}"/>
                  </a:ext>
                </a:extLst>
              </p:cNvPr>
              <p:cNvSpPr/>
              <p:nvPr/>
            </p:nvSpPr>
            <p:spPr>
              <a:xfrm>
                <a:off x="3904906" y="5040650"/>
                <a:ext cx="127000" cy="201434"/>
              </a:xfrm>
              <a:custGeom>
                <a:avLst/>
                <a:gdLst>
                  <a:gd name="connsiteX0" fmla="*/ 38100 w 127000"/>
                  <a:gd name="connsiteY0" fmla="*/ 190500 h 201434"/>
                  <a:gd name="connsiteX1" fmla="*/ 127000 w 127000"/>
                  <a:gd name="connsiteY1" fmla="*/ 190500 h 201434"/>
                  <a:gd name="connsiteX2" fmla="*/ 127000 w 127000"/>
                  <a:gd name="connsiteY2" fmla="*/ 0 h 201434"/>
                  <a:gd name="connsiteX3" fmla="*/ 0 w 127000"/>
                  <a:gd name="connsiteY3" fmla="*/ 127000 h 201434"/>
                  <a:gd name="connsiteX4" fmla="*/ 21395 w 127000"/>
                  <a:gd name="connsiteY4" fmla="*/ 197556 h 201434"/>
                  <a:gd name="connsiteX5" fmla="*/ 25537 w 127000"/>
                  <a:gd name="connsiteY5" fmla="*/ 201435 h 201434"/>
                  <a:gd name="connsiteX6" fmla="*/ 38100 w 127000"/>
                  <a:gd name="connsiteY6" fmla="*/ 190500 h 201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7000" h="201434">
                    <a:moveTo>
                      <a:pt x="38100" y="190500"/>
                    </a:moveTo>
                    <a:lnTo>
                      <a:pt x="127000" y="190500"/>
                    </a:lnTo>
                    <a:lnTo>
                      <a:pt x="127000" y="0"/>
                    </a:lnTo>
                    <a:cubicBezTo>
                      <a:pt x="56977" y="0"/>
                      <a:pt x="0" y="56977"/>
                      <a:pt x="0" y="127000"/>
                    </a:cubicBezTo>
                    <a:cubicBezTo>
                      <a:pt x="0" y="152238"/>
                      <a:pt x="7391" y="176635"/>
                      <a:pt x="21395" y="197556"/>
                    </a:cubicBezTo>
                    <a:cubicBezTo>
                      <a:pt x="22477" y="199174"/>
                      <a:pt x="23908" y="200479"/>
                      <a:pt x="25537" y="201435"/>
                    </a:cubicBezTo>
                    <a:cubicBezTo>
                      <a:pt x="26397" y="195259"/>
                      <a:pt x="31687" y="190500"/>
                      <a:pt x="38100" y="1905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1" name="Freeform: Shape 840">
                <a:extLst>
                  <a:ext uri="{FF2B5EF4-FFF2-40B4-BE49-F238E27FC236}">
                    <a16:creationId xmlns:a16="http://schemas.microsoft.com/office/drawing/2014/main" id="{FD5897F5-0E11-469D-A769-231B2E19F948}"/>
                  </a:ext>
                </a:extLst>
              </p:cNvPr>
              <p:cNvSpPr/>
              <p:nvPr/>
            </p:nvSpPr>
            <p:spPr>
              <a:xfrm>
                <a:off x="4031906" y="5040650"/>
                <a:ext cx="127000" cy="201442"/>
              </a:xfrm>
              <a:custGeom>
                <a:avLst/>
                <a:gdLst>
                  <a:gd name="connsiteX0" fmla="*/ 88900 w 127000"/>
                  <a:gd name="connsiteY0" fmla="*/ 190500 h 201442"/>
                  <a:gd name="connsiteX1" fmla="*/ 101465 w 127000"/>
                  <a:gd name="connsiteY1" fmla="*/ 201443 h 201442"/>
                  <a:gd name="connsiteX2" fmla="*/ 105607 w 127000"/>
                  <a:gd name="connsiteY2" fmla="*/ 197569 h 201442"/>
                  <a:gd name="connsiteX3" fmla="*/ 127000 w 127000"/>
                  <a:gd name="connsiteY3" fmla="*/ 127000 h 201442"/>
                  <a:gd name="connsiteX4" fmla="*/ 0 w 127000"/>
                  <a:gd name="connsiteY4" fmla="*/ 0 h 201442"/>
                  <a:gd name="connsiteX5" fmla="*/ 0 w 127000"/>
                  <a:gd name="connsiteY5" fmla="*/ 190500 h 201442"/>
                  <a:gd name="connsiteX6" fmla="*/ 88900 w 127000"/>
                  <a:gd name="connsiteY6" fmla="*/ 190500 h 201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7000" h="201442">
                    <a:moveTo>
                      <a:pt x="88900" y="190500"/>
                    </a:moveTo>
                    <a:cubicBezTo>
                      <a:pt x="95317" y="190500"/>
                      <a:pt x="100606" y="195263"/>
                      <a:pt x="101465" y="201443"/>
                    </a:cubicBezTo>
                    <a:cubicBezTo>
                      <a:pt x="103094" y="200489"/>
                      <a:pt x="104524" y="199187"/>
                      <a:pt x="105607" y="197569"/>
                    </a:cubicBezTo>
                    <a:cubicBezTo>
                      <a:pt x="119596" y="176659"/>
                      <a:pt x="127000" y="152251"/>
                      <a:pt x="127000" y="127000"/>
                    </a:cubicBezTo>
                    <a:cubicBezTo>
                      <a:pt x="127000" y="56977"/>
                      <a:pt x="70023" y="0"/>
                      <a:pt x="0" y="0"/>
                    </a:cubicBezTo>
                    <a:lnTo>
                      <a:pt x="0" y="190500"/>
                    </a:lnTo>
                    <a:lnTo>
                      <a:pt x="88900" y="19050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2" name="Freeform: Shape 841">
                <a:extLst>
                  <a:ext uri="{FF2B5EF4-FFF2-40B4-BE49-F238E27FC236}">
                    <a16:creationId xmlns:a16="http://schemas.microsoft.com/office/drawing/2014/main" id="{8AD046CB-4885-44B9-8009-597E458C3AAD}"/>
                  </a:ext>
                </a:extLst>
              </p:cNvPr>
              <p:cNvSpPr/>
              <p:nvPr/>
            </p:nvSpPr>
            <p:spPr>
              <a:xfrm>
                <a:off x="3930306" y="5231150"/>
                <a:ext cx="101600" cy="38100"/>
              </a:xfrm>
              <a:custGeom>
                <a:avLst/>
                <a:gdLst>
                  <a:gd name="connsiteX0" fmla="*/ 50800 w 101600"/>
                  <a:gd name="connsiteY0" fmla="*/ 25400 h 38100"/>
                  <a:gd name="connsiteX1" fmla="*/ 76200 w 101600"/>
                  <a:gd name="connsiteY1" fmla="*/ 25400 h 38100"/>
                  <a:gd name="connsiteX2" fmla="*/ 101600 w 101600"/>
                  <a:gd name="connsiteY2" fmla="*/ 25400 h 38100"/>
                  <a:gd name="connsiteX3" fmla="*/ 101600 w 101600"/>
                  <a:gd name="connsiteY3" fmla="*/ 12700 h 38100"/>
                  <a:gd name="connsiteX4" fmla="*/ 101600 w 101600"/>
                  <a:gd name="connsiteY4" fmla="*/ 0 h 38100"/>
                  <a:gd name="connsiteX5" fmla="*/ 12700 w 101600"/>
                  <a:gd name="connsiteY5" fmla="*/ 0 h 38100"/>
                  <a:gd name="connsiteX6" fmla="*/ 137 w 101600"/>
                  <a:gd name="connsiteY6" fmla="*/ 10936 h 38100"/>
                  <a:gd name="connsiteX7" fmla="*/ 0 w 101600"/>
                  <a:gd name="connsiteY7" fmla="*/ 12700 h 38100"/>
                  <a:gd name="connsiteX8" fmla="*/ 0 w 101600"/>
                  <a:gd name="connsiteY8" fmla="*/ 38100 h 38100"/>
                  <a:gd name="connsiteX9" fmla="*/ 38100 w 101600"/>
                  <a:gd name="connsiteY9" fmla="*/ 38100 h 38100"/>
                  <a:gd name="connsiteX10" fmla="*/ 50800 w 101600"/>
                  <a:gd name="connsiteY10" fmla="*/ 254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1600" h="38100">
                    <a:moveTo>
                      <a:pt x="50800" y="25400"/>
                    </a:moveTo>
                    <a:lnTo>
                      <a:pt x="76200" y="25400"/>
                    </a:lnTo>
                    <a:lnTo>
                      <a:pt x="101600" y="25400"/>
                    </a:lnTo>
                    <a:lnTo>
                      <a:pt x="101600" y="12700"/>
                    </a:lnTo>
                    <a:lnTo>
                      <a:pt x="101600" y="0"/>
                    </a:lnTo>
                    <a:lnTo>
                      <a:pt x="12700" y="0"/>
                    </a:lnTo>
                    <a:cubicBezTo>
                      <a:pt x="6287" y="0"/>
                      <a:pt x="997" y="4759"/>
                      <a:pt x="137" y="10936"/>
                    </a:cubicBezTo>
                    <a:cubicBezTo>
                      <a:pt x="56" y="11514"/>
                      <a:pt x="0" y="12100"/>
                      <a:pt x="0" y="12700"/>
                    </a:cubicBezTo>
                    <a:lnTo>
                      <a:pt x="0" y="38100"/>
                    </a:lnTo>
                    <a:lnTo>
                      <a:pt x="38100" y="38100"/>
                    </a:lnTo>
                    <a:cubicBezTo>
                      <a:pt x="38100" y="31086"/>
                      <a:pt x="43786" y="25400"/>
                      <a:pt x="50800" y="2540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3" name="Freeform: Shape 842">
                <a:extLst>
                  <a:ext uri="{FF2B5EF4-FFF2-40B4-BE49-F238E27FC236}">
                    <a16:creationId xmlns:a16="http://schemas.microsoft.com/office/drawing/2014/main" id="{BC067E60-EB53-4DE6-8BBB-F3A1432F4A84}"/>
                  </a:ext>
                </a:extLst>
              </p:cNvPr>
              <p:cNvSpPr/>
              <p:nvPr/>
            </p:nvSpPr>
            <p:spPr>
              <a:xfrm>
                <a:off x="4057306" y="5358150"/>
                <a:ext cx="50800" cy="25400"/>
              </a:xfrm>
              <a:custGeom>
                <a:avLst/>
                <a:gdLst>
                  <a:gd name="connsiteX0" fmla="*/ 38100 w 50800"/>
                  <a:gd name="connsiteY0" fmla="*/ 0 h 25400"/>
                  <a:gd name="connsiteX1" fmla="*/ 12700 w 50800"/>
                  <a:gd name="connsiteY1" fmla="*/ 0 h 25400"/>
                  <a:gd name="connsiteX2" fmla="*/ 0 w 50800"/>
                  <a:gd name="connsiteY2" fmla="*/ 12700 h 25400"/>
                  <a:gd name="connsiteX3" fmla="*/ 12700 w 50800"/>
                  <a:gd name="connsiteY3" fmla="*/ 25400 h 25400"/>
                  <a:gd name="connsiteX4" fmla="*/ 38100 w 50800"/>
                  <a:gd name="connsiteY4" fmla="*/ 25400 h 25400"/>
                  <a:gd name="connsiteX5" fmla="*/ 50800 w 50800"/>
                  <a:gd name="connsiteY5" fmla="*/ 12700 h 25400"/>
                  <a:gd name="connsiteX6" fmla="*/ 381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381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4" name="Freeform: Shape 843">
                <a:extLst>
                  <a:ext uri="{FF2B5EF4-FFF2-40B4-BE49-F238E27FC236}">
                    <a16:creationId xmlns:a16="http://schemas.microsoft.com/office/drawing/2014/main" id="{FD57498E-E009-4429-ADF8-C194B633BACD}"/>
                  </a:ext>
                </a:extLst>
              </p:cNvPr>
              <p:cNvSpPr/>
              <p:nvPr/>
            </p:nvSpPr>
            <p:spPr>
              <a:xfrm>
                <a:off x="4057306" y="5396250"/>
                <a:ext cx="50800" cy="25400"/>
              </a:xfrm>
              <a:custGeom>
                <a:avLst/>
                <a:gdLst>
                  <a:gd name="connsiteX0" fmla="*/ 38100 w 50800"/>
                  <a:gd name="connsiteY0" fmla="*/ 0 h 25400"/>
                  <a:gd name="connsiteX1" fmla="*/ 12700 w 50800"/>
                  <a:gd name="connsiteY1" fmla="*/ 0 h 25400"/>
                  <a:gd name="connsiteX2" fmla="*/ 0 w 50800"/>
                  <a:gd name="connsiteY2" fmla="*/ 12700 h 25400"/>
                  <a:gd name="connsiteX3" fmla="*/ 12700 w 50800"/>
                  <a:gd name="connsiteY3" fmla="*/ 25400 h 25400"/>
                  <a:gd name="connsiteX4" fmla="*/ 38100 w 50800"/>
                  <a:gd name="connsiteY4" fmla="*/ 25400 h 25400"/>
                  <a:gd name="connsiteX5" fmla="*/ 50800 w 50800"/>
                  <a:gd name="connsiteY5" fmla="*/ 12700 h 25400"/>
                  <a:gd name="connsiteX6" fmla="*/ 381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381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5" name="Freeform: Shape 844">
                <a:extLst>
                  <a:ext uri="{FF2B5EF4-FFF2-40B4-BE49-F238E27FC236}">
                    <a16:creationId xmlns:a16="http://schemas.microsoft.com/office/drawing/2014/main" id="{34C94C6D-2BD7-4217-A087-F311BF8C97BC}"/>
                  </a:ext>
                </a:extLst>
              </p:cNvPr>
              <p:cNvSpPr/>
              <p:nvPr/>
            </p:nvSpPr>
            <p:spPr>
              <a:xfrm>
                <a:off x="4031906" y="5231150"/>
                <a:ext cx="101600" cy="38100"/>
              </a:xfrm>
              <a:custGeom>
                <a:avLst/>
                <a:gdLst>
                  <a:gd name="connsiteX0" fmla="*/ 88900 w 101600"/>
                  <a:gd name="connsiteY0" fmla="*/ 0 h 38100"/>
                  <a:gd name="connsiteX1" fmla="*/ 0 w 101600"/>
                  <a:gd name="connsiteY1" fmla="*/ 0 h 38100"/>
                  <a:gd name="connsiteX2" fmla="*/ 0 w 101600"/>
                  <a:gd name="connsiteY2" fmla="*/ 12700 h 38100"/>
                  <a:gd name="connsiteX3" fmla="*/ 0 w 101600"/>
                  <a:gd name="connsiteY3" fmla="*/ 25400 h 38100"/>
                  <a:gd name="connsiteX4" fmla="*/ 25400 w 101600"/>
                  <a:gd name="connsiteY4" fmla="*/ 25400 h 38100"/>
                  <a:gd name="connsiteX5" fmla="*/ 50800 w 101600"/>
                  <a:gd name="connsiteY5" fmla="*/ 25400 h 38100"/>
                  <a:gd name="connsiteX6" fmla="*/ 63500 w 101600"/>
                  <a:gd name="connsiteY6" fmla="*/ 38100 h 38100"/>
                  <a:gd name="connsiteX7" fmla="*/ 101600 w 101600"/>
                  <a:gd name="connsiteY7" fmla="*/ 38100 h 38100"/>
                  <a:gd name="connsiteX8" fmla="*/ 101600 w 101600"/>
                  <a:gd name="connsiteY8" fmla="*/ 12700 h 38100"/>
                  <a:gd name="connsiteX9" fmla="*/ 101465 w 101600"/>
                  <a:gd name="connsiteY9" fmla="*/ 10943 h 38100"/>
                  <a:gd name="connsiteX10" fmla="*/ 88900 w 101600"/>
                  <a:gd name="connsiteY10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1600" h="38100">
                    <a:moveTo>
                      <a:pt x="88900" y="0"/>
                    </a:moveTo>
                    <a:lnTo>
                      <a:pt x="0" y="0"/>
                    </a:lnTo>
                    <a:lnTo>
                      <a:pt x="0" y="12700"/>
                    </a:lnTo>
                    <a:lnTo>
                      <a:pt x="0" y="25400"/>
                    </a:lnTo>
                    <a:lnTo>
                      <a:pt x="25400" y="25400"/>
                    </a:lnTo>
                    <a:lnTo>
                      <a:pt x="50800" y="25400"/>
                    </a:lnTo>
                    <a:cubicBezTo>
                      <a:pt x="57814" y="25400"/>
                      <a:pt x="63500" y="31086"/>
                      <a:pt x="63500" y="38100"/>
                    </a:cubicBezTo>
                    <a:lnTo>
                      <a:pt x="101600" y="38100"/>
                    </a:lnTo>
                    <a:lnTo>
                      <a:pt x="101600" y="12700"/>
                    </a:lnTo>
                    <a:cubicBezTo>
                      <a:pt x="101600" y="12102"/>
                      <a:pt x="101544" y="11519"/>
                      <a:pt x="101465" y="10943"/>
                    </a:cubicBezTo>
                    <a:cubicBezTo>
                      <a:pt x="100606" y="4763"/>
                      <a:pt x="95317" y="0"/>
                      <a:pt x="88900" y="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6" name="Freeform: Shape 845">
                <a:extLst>
                  <a:ext uri="{FF2B5EF4-FFF2-40B4-BE49-F238E27FC236}">
                    <a16:creationId xmlns:a16="http://schemas.microsoft.com/office/drawing/2014/main" id="{038E0A9A-BB73-4A0F-998E-26C87F1C6091}"/>
                  </a:ext>
                </a:extLst>
              </p:cNvPr>
              <p:cNvSpPr/>
              <p:nvPr/>
            </p:nvSpPr>
            <p:spPr>
              <a:xfrm>
                <a:off x="3968406" y="5256550"/>
                <a:ext cx="63500" cy="88900"/>
              </a:xfrm>
              <a:custGeom>
                <a:avLst/>
                <a:gdLst>
                  <a:gd name="connsiteX0" fmla="*/ 38100 w 63500"/>
                  <a:gd name="connsiteY0" fmla="*/ 25400 h 88900"/>
                  <a:gd name="connsiteX1" fmla="*/ 38100 w 63500"/>
                  <a:gd name="connsiteY1" fmla="*/ 0 h 88900"/>
                  <a:gd name="connsiteX2" fmla="*/ 12700 w 63500"/>
                  <a:gd name="connsiteY2" fmla="*/ 0 h 88900"/>
                  <a:gd name="connsiteX3" fmla="*/ 0 w 63500"/>
                  <a:gd name="connsiteY3" fmla="*/ 12700 h 88900"/>
                  <a:gd name="connsiteX4" fmla="*/ 0 w 63500"/>
                  <a:gd name="connsiteY4" fmla="*/ 38100 h 88900"/>
                  <a:gd name="connsiteX5" fmla="*/ 50800 w 63500"/>
                  <a:gd name="connsiteY5" fmla="*/ 88900 h 88900"/>
                  <a:gd name="connsiteX6" fmla="*/ 63500 w 63500"/>
                  <a:gd name="connsiteY6" fmla="*/ 88900 h 88900"/>
                  <a:gd name="connsiteX7" fmla="*/ 63500 w 63500"/>
                  <a:gd name="connsiteY7" fmla="*/ 50800 h 88900"/>
                  <a:gd name="connsiteX8" fmla="*/ 38100 w 63500"/>
                  <a:gd name="connsiteY8" fmla="*/ 25400 h 8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500" h="88900">
                    <a:moveTo>
                      <a:pt x="38100" y="25400"/>
                    </a:moveTo>
                    <a:lnTo>
                      <a:pt x="38100" y="0"/>
                    </a:lnTo>
                    <a:lnTo>
                      <a:pt x="12700" y="0"/>
                    </a:lnTo>
                    <a:cubicBezTo>
                      <a:pt x="5686" y="0"/>
                      <a:pt x="0" y="5686"/>
                      <a:pt x="0" y="12700"/>
                    </a:cubicBezTo>
                    <a:lnTo>
                      <a:pt x="0" y="38100"/>
                    </a:lnTo>
                    <a:cubicBezTo>
                      <a:pt x="0" y="66156"/>
                      <a:pt x="22744" y="88900"/>
                      <a:pt x="50800" y="88900"/>
                    </a:cubicBezTo>
                    <a:lnTo>
                      <a:pt x="63500" y="88900"/>
                    </a:lnTo>
                    <a:lnTo>
                      <a:pt x="63500" y="50800"/>
                    </a:lnTo>
                    <a:cubicBezTo>
                      <a:pt x="49471" y="50800"/>
                      <a:pt x="38100" y="39427"/>
                      <a:pt x="38100" y="2540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7" name="Freeform: Shape 846">
                <a:extLst>
                  <a:ext uri="{FF2B5EF4-FFF2-40B4-BE49-F238E27FC236}">
                    <a16:creationId xmlns:a16="http://schemas.microsoft.com/office/drawing/2014/main" id="{04FC630C-2E8E-4814-8C0B-612F5DE356E6}"/>
                  </a:ext>
                </a:extLst>
              </p:cNvPr>
              <p:cNvSpPr/>
              <p:nvPr/>
            </p:nvSpPr>
            <p:spPr>
              <a:xfrm>
                <a:off x="4095144" y="5294650"/>
                <a:ext cx="261" cy="5194"/>
              </a:xfrm>
              <a:custGeom>
                <a:avLst/>
                <a:gdLst>
                  <a:gd name="connsiteX0" fmla="*/ 262 w 261"/>
                  <a:gd name="connsiteY0" fmla="*/ 0 h 5194"/>
                  <a:gd name="connsiteX1" fmla="*/ 0 w 261"/>
                  <a:gd name="connsiteY1" fmla="*/ 5194 h 5194"/>
                  <a:gd name="connsiteX2" fmla="*/ 262 w 261"/>
                  <a:gd name="connsiteY2" fmla="*/ 0 h 5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" h="5194">
                    <a:moveTo>
                      <a:pt x="262" y="0"/>
                    </a:moveTo>
                    <a:cubicBezTo>
                      <a:pt x="262" y="1754"/>
                      <a:pt x="173" y="3486"/>
                      <a:pt x="0" y="5194"/>
                    </a:cubicBezTo>
                    <a:cubicBezTo>
                      <a:pt x="173" y="3486"/>
                      <a:pt x="262" y="1753"/>
                      <a:pt x="262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8" name="Freeform: Shape 847">
                <a:extLst>
                  <a:ext uri="{FF2B5EF4-FFF2-40B4-BE49-F238E27FC236}">
                    <a16:creationId xmlns:a16="http://schemas.microsoft.com/office/drawing/2014/main" id="{733A6246-29C8-4AF1-84F0-9DDB170FE28F}"/>
                  </a:ext>
                </a:extLst>
              </p:cNvPr>
              <p:cNvSpPr/>
              <p:nvPr/>
            </p:nvSpPr>
            <p:spPr>
              <a:xfrm>
                <a:off x="4063575" y="5341360"/>
                <a:ext cx="1020" cy="414"/>
              </a:xfrm>
              <a:custGeom>
                <a:avLst/>
                <a:gdLst>
                  <a:gd name="connsiteX0" fmla="*/ 1021 w 1020"/>
                  <a:gd name="connsiteY0" fmla="*/ 0 h 414"/>
                  <a:gd name="connsiteX1" fmla="*/ 0 w 1020"/>
                  <a:gd name="connsiteY1" fmla="*/ 414 h 414"/>
                  <a:gd name="connsiteX2" fmla="*/ 1021 w 1020"/>
                  <a:gd name="connsiteY2" fmla="*/ 0 h 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0" h="414">
                    <a:moveTo>
                      <a:pt x="1021" y="0"/>
                    </a:moveTo>
                    <a:cubicBezTo>
                      <a:pt x="684" y="144"/>
                      <a:pt x="341" y="278"/>
                      <a:pt x="0" y="414"/>
                    </a:cubicBezTo>
                    <a:cubicBezTo>
                      <a:pt x="340" y="278"/>
                      <a:pt x="683" y="144"/>
                      <a:pt x="1021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9" name="Freeform: Shape 848">
                <a:extLst>
                  <a:ext uri="{FF2B5EF4-FFF2-40B4-BE49-F238E27FC236}">
                    <a16:creationId xmlns:a16="http://schemas.microsoft.com/office/drawing/2014/main" id="{19152EA3-4D83-4644-A02E-64E95D745792}"/>
                  </a:ext>
                </a:extLst>
              </p:cNvPr>
              <p:cNvSpPr/>
              <p:nvPr/>
            </p:nvSpPr>
            <p:spPr>
              <a:xfrm>
                <a:off x="4074190" y="5333602"/>
                <a:ext cx="3013" cy="2330"/>
              </a:xfrm>
              <a:custGeom>
                <a:avLst/>
                <a:gdLst>
                  <a:gd name="connsiteX0" fmla="*/ 3013 w 3013"/>
                  <a:gd name="connsiteY0" fmla="*/ 0 h 2330"/>
                  <a:gd name="connsiteX1" fmla="*/ 0 w 3013"/>
                  <a:gd name="connsiteY1" fmla="*/ 2330 h 2330"/>
                  <a:gd name="connsiteX2" fmla="*/ 3013 w 3013"/>
                  <a:gd name="connsiteY2" fmla="*/ 0 h 2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13" h="2330">
                    <a:moveTo>
                      <a:pt x="3013" y="0"/>
                    </a:moveTo>
                    <a:cubicBezTo>
                      <a:pt x="2040" y="814"/>
                      <a:pt x="1033" y="1589"/>
                      <a:pt x="0" y="2330"/>
                    </a:cubicBezTo>
                    <a:cubicBezTo>
                      <a:pt x="1033" y="1589"/>
                      <a:pt x="2040" y="816"/>
                      <a:pt x="3013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0" name="Freeform: Shape 849">
                <a:extLst>
                  <a:ext uri="{FF2B5EF4-FFF2-40B4-BE49-F238E27FC236}">
                    <a16:creationId xmlns:a16="http://schemas.microsoft.com/office/drawing/2014/main" id="{836596FC-D660-4155-8AD1-CC636D85DC03}"/>
                  </a:ext>
                </a:extLst>
              </p:cNvPr>
              <p:cNvSpPr/>
              <p:nvPr/>
            </p:nvSpPr>
            <p:spPr>
              <a:xfrm>
                <a:off x="4092713" y="5299844"/>
                <a:ext cx="2430" cy="11118"/>
              </a:xfrm>
              <a:custGeom>
                <a:avLst/>
                <a:gdLst>
                  <a:gd name="connsiteX0" fmla="*/ 2430 w 2430"/>
                  <a:gd name="connsiteY0" fmla="*/ 0 h 11118"/>
                  <a:gd name="connsiteX1" fmla="*/ 0 w 2430"/>
                  <a:gd name="connsiteY1" fmla="*/ 11119 h 11118"/>
                  <a:gd name="connsiteX2" fmla="*/ 2430 w 2430"/>
                  <a:gd name="connsiteY2" fmla="*/ 0 h 11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0" h="11118">
                    <a:moveTo>
                      <a:pt x="2430" y="0"/>
                    </a:moveTo>
                    <a:cubicBezTo>
                      <a:pt x="2040" y="3853"/>
                      <a:pt x="1203" y="7571"/>
                      <a:pt x="0" y="11119"/>
                    </a:cubicBezTo>
                    <a:cubicBezTo>
                      <a:pt x="1203" y="7571"/>
                      <a:pt x="2038" y="3851"/>
                      <a:pt x="2430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1" name="Freeform: Shape 850">
                <a:extLst>
                  <a:ext uri="{FF2B5EF4-FFF2-40B4-BE49-F238E27FC236}">
                    <a16:creationId xmlns:a16="http://schemas.microsoft.com/office/drawing/2014/main" id="{BE74AF87-5A15-4850-9C76-2FFE35C8A0C0}"/>
                  </a:ext>
                </a:extLst>
              </p:cNvPr>
              <p:cNvSpPr/>
              <p:nvPr/>
            </p:nvSpPr>
            <p:spPr>
              <a:xfrm>
                <a:off x="4068113" y="5338414"/>
                <a:ext cx="2279" cy="1266"/>
              </a:xfrm>
              <a:custGeom>
                <a:avLst/>
                <a:gdLst>
                  <a:gd name="connsiteX0" fmla="*/ 2280 w 2279"/>
                  <a:gd name="connsiteY0" fmla="*/ 0 h 1266"/>
                  <a:gd name="connsiteX1" fmla="*/ 0 w 2279"/>
                  <a:gd name="connsiteY1" fmla="*/ 1267 h 1266"/>
                  <a:gd name="connsiteX2" fmla="*/ 2280 w 2279"/>
                  <a:gd name="connsiteY2" fmla="*/ 0 h 1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9" h="1266">
                    <a:moveTo>
                      <a:pt x="2280" y="0"/>
                    </a:moveTo>
                    <a:cubicBezTo>
                      <a:pt x="1532" y="441"/>
                      <a:pt x="772" y="862"/>
                      <a:pt x="0" y="1267"/>
                    </a:cubicBezTo>
                    <a:cubicBezTo>
                      <a:pt x="772" y="862"/>
                      <a:pt x="1532" y="441"/>
                      <a:pt x="2280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2" name="Freeform: Shape 851">
                <a:extLst>
                  <a:ext uri="{FF2B5EF4-FFF2-40B4-BE49-F238E27FC236}">
                    <a16:creationId xmlns:a16="http://schemas.microsoft.com/office/drawing/2014/main" id="{CD90E026-3AC4-48BC-BD76-4A48CDA595A3}"/>
                  </a:ext>
                </a:extLst>
              </p:cNvPr>
              <p:cNvSpPr/>
              <p:nvPr/>
            </p:nvSpPr>
            <p:spPr>
              <a:xfrm>
                <a:off x="4083179" y="5325866"/>
                <a:ext cx="1489" cy="1820"/>
              </a:xfrm>
              <a:custGeom>
                <a:avLst/>
                <a:gdLst>
                  <a:gd name="connsiteX0" fmla="*/ 1489 w 1489"/>
                  <a:gd name="connsiteY0" fmla="*/ 0 h 1820"/>
                  <a:gd name="connsiteX1" fmla="*/ 0 w 1489"/>
                  <a:gd name="connsiteY1" fmla="*/ 1821 h 1820"/>
                  <a:gd name="connsiteX2" fmla="*/ 1489 w 1489"/>
                  <a:gd name="connsiteY2" fmla="*/ 0 h 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89" h="1820">
                    <a:moveTo>
                      <a:pt x="1489" y="0"/>
                    </a:moveTo>
                    <a:cubicBezTo>
                      <a:pt x="1006" y="619"/>
                      <a:pt x="510" y="1226"/>
                      <a:pt x="0" y="1821"/>
                    </a:cubicBezTo>
                    <a:cubicBezTo>
                      <a:pt x="510" y="1226"/>
                      <a:pt x="1006" y="618"/>
                      <a:pt x="1489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3" name="Freeform: Shape 852">
                <a:extLst>
                  <a:ext uri="{FF2B5EF4-FFF2-40B4-BE49-F238E27FC236}">
                    <a16:creationId xmlns:a16="http://schemas.microsoft.com/office/drawing/2014/main" id="{1E4EF620-869F-436D-8335-522D6783CBCC}"/>
                  </a:ext>
                </a:extLst>
              </p:cNvPr>
              <p:cNvSpPr/>
              <p:nvPr/>
            </p:nvSpPr>
            <p:spPr>
              <a:xfrm>
                <a:off x="4090953" y="5312922"/>
                <a:ext cx="1052" cy="2519"/>
              </a:xfrm>
              <a:custGeom>
                <a:avLst/>
                <a:gdLst>
                  <a:gd name="connsiteX0" fmla="*/ 1053 w 1052"/>
                  <a:gd name="connsiteY0" fmla="*/ 0 h 2519"/>
                  <a:gd name="connsiteX1" fmla="*/ 0 w 1052"/>
                  <a:gd name="connsiteY1" fmla="*/ 2519 h 2519"/>
                  <a:gd name="connsiteX2" fmla="*/ 1053 w 1052"/>
                  <a:gd name="connsiteY2" fmla="*/ 0 h 2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52" h="2519">
                    <a:moveTo>
                      <a:pt x="1053" y="0"/>
                    </a:moveTo>
                    <a:cubicBezTo>
                      <a:pt x="724" y="851"/>
                      <a:pt x="373" y="1691"/>
                      <a:pt x="0" y="2519"/>
                    </a:cubicBezTo>
                    <a:cubicBezTo>
                      <a:pt x="373" y="1691"/>
                      <a:pt x="724" y="851"/>
                      <a:pt x="1053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4" name="Freeform: Shape 853">
                <a:extLst>
                  <a:ext uri="{FF2B5EF4-FFF2-40B4-BE49-F238E27FC236}">
                    <a16:creationId xmlns:a16="http://schemas.microsoft.com/office/drawing/2014/main" id="{E51E5CCC-33E3-403D-8EA5-7BF6DBE510A6}"/>
                  </a:ext>
                </a:extLst>
              </p:cNvPr>
              <p:cNvSpPr/>
              <p:nvPr/>
            </p:nvSpPr>
            <p:spPr>
              <a:xfrm>
                <a:off x="4088956" y="5318760"/>
                <a:ext cx="371" cy="658"/>
              </a:xfrm>
              <a:custGeom>
                <a:avLst/>
                <a:gdLst>
                  <a:gd name="connsiteX0" fmla="*/ 371 w 371"/>
                  <a:gd name="connsiteY0" fmla="*/ 0 h 658"/>
                  <a:gd name="connsiteX1" fmla="*/ 0 w 371"/>
                  <a:gd name="connsiteY1" fmla="*/ 659 h 658"/>
                  <a:gd name="connsiteX2" fmla="*/ 371 w 371"/>
                  <a:gd name="connsiteY2" fmla="*/ 0 h 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1" h="658">
                    <a:moveTo>
                      <a:pt x="371" y="0"/>
                    </a:moveTo>
                    <a:cubicBezTo>
                      <a:pt x="251" y="222"/>
                      <a:pt x="122" y="438"/>
                      <a:pt x="0" y="659"/>
                    </a:cubicBezTo>
                    <a:cubicBezTo>
                      <a:pt x="122" y="438"/>
                      <a:pt x="252" y="221"/>
                      <a:pt x="371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5" name="Freeform: Shape 854">
                <a:extLst>
                  <a:ext uri="{FF2B5EF4-FFF2-40B4-BE49-F238E27FC236}">
                    <a16:creationId xmlns:a16="http://schemas.microsoft.com/office/drawing/2014/main" id="{AFF3DCCE-37F9-4922-99D2-4B6F23F77AC6}"/>
                  </a:ext>
                </a:extLst>
              </p:cNvPr>
              <p:cNvSpPr/>
              <p:nvPr/>
            </p:nvSpPr>
            <p:spPr>
              <a:xfrm>
                <a:off x="4080440" y="5330570"/>
                <a:ext cx="85" cy="82"/>
              </a:xfrm>
              <a:custGeom>
                <a:avLst/>
                <a:gdLst>
                  <a:gd name="connsiteX0" fmla="*/ 86 w 85"/>
                  <a:gd name="connsiteY0" fmla="*/ 0 h 82"/>
                  <a:gd name="connsiteX1" fmla="*/ 0 w 85"/>
                  <a:gd name="connsiteY1" fmla="*/ 83 h 82"/>
                  <a:gd name="connsiteX2" fmla="*/ 86 w 85"/>
                  <a:gd name="connsiteY2" fmla="*/ 0 h 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" h="82">
                    <a:moveTo>
                      <a:pt x="86" y="0"/>
                    </a:moveTo>
                    <a:cubicBezTo>
                      <a:pt x="57" y="29"/>
                      <a:pt x="27" y="54"/>
                      <a:pt x="0" y="83"/>
                    </a:cubicBezTo>
                    <a:cubicBezTo>
                      <a:pt x="29" y="54"/>
                      <a:pt x="59" y="29"/>
                      <a:pt x="86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6" name="Freeform: Shape 855">
                <a:extLst>
                  <a:ext uri="{FF2B5EF4-FFF2-40B4-BE49-F238E27FC236}">
                    <a16:creationId xmlns:a16="http://schemas.microsoft.com/office/drawing/2014/main" id="{D9984ECC-5E08-4E85-A65A-CD77385E29E0}"/>
                  </a:ext>
                </a:extLst>
              </p:cNvPr>
              <p:cNvSpPr/>
              <p:nvPr/>
            </p:nvSpPr>
            <p:spPr>
              <a:xfrm>
                <a:off x="4031906" y="5256550"/>
                <a:ext cx="63501" cy="88900"/>
              </a:xfrm>
              <a:custGeom>
                <a:avLst/>
                <a:gdLst>
                  <a:gd name="connsiteX0" fmla="*/ 50800 w 63501"/>
                  <a:gd name="connsiteY0" fmla="*/ 0 h 88900"/>
                  <a:gd name="connsiteX1" fmla="*/ 25400 w 63501"/>
                  <a:gd name="connsiteY1" fmla="*/ 0 h 88900"/>
                  <a:gd name="connsiteX2" fmla="*/ 25400 w 63501"/>
                  <a:gd name="connsiteY2" fmla="*/ 25400 h 88900"/>
                  <a:gd name="connsiteX3" fmla="*/ 0 w 63501"/>
                  <a:gd name="connsiteY3" fmla="*/ 50800 h 88900"/>
                  <a:gd name="connsiteX4" fmla="*/ 0 w 63501"/>
                  <a:gd name="connsiteY4" fmla="*/ 88900 h 88900"/>
                  <a:gd name="connsiteX5" fmla="*/ 12700 w 63501"/>
                  <a:gd name="connsiteY5" fmla="*/ 88900 h 88900"/>
                  <a:gd name="connsiteX6" fmla="*/ 15315 w 63501"/>
                  <a:gd name="connsiteY6" fmla="*/ 88833 h 88900"/>
                  <a:gd name="connsiteX7" fmla="*/ 31669 w 63501"/>
                  <a:gd name="connsiteY7" fmla="*/ 85225 h 88900"/>
                  <a:gd name="connsiteX8" fmla="*/ 32690 w 63501"/>
                  <a:gd name="connsiteY8" fmla="*/ 84811 h 88900"/>
                  <a:gd name="connsiteX9" fmla="*/ 36208 w 63501"/>
                  <a:gd name="connsiteY9" fmla="*/ 83131 h 88900"/>
                  <a:gd name="connsiteX10" fmla="*/ 38487 w 63501"/>
                  <a:gd name="connsiteY10" fmla="*/ 81864 h 88900"/>
                  <a:gd name="connsiteX11" fmla="*/ 42286 w 63501"/>
                  <a:gd name="connsiteY11" fmla="*/ 79383 h 88900"/>
                  <a:gd name="connsiteX12" fmla="*/ 45299 w 63501"/>
                  <a:gd name="connsiteY12" fmla="*/ 77052 h 88900"/>
                  <a:gd name="connsiteX13" fmla="*/ 48536 w 63501"/>
                  <a:gd name="connsiteY13" fmla="*/ 74103 h 88900"/>
                  <a:gd name="connsiteX14" fmla="*/ 48622 w 63501"/>
                  <a:gd name="connsiteY14" fmla="*/ 74020 h 88900"/>
                  <a:gd name="connsiteX15" fmla="*/ 51275 w 63501"/>
                  <a:gd name="connsiteY15" fmla="*/ 71136 h 88900"/>
                  <a:gd name="connsiteX16" fmla="*/ 52764 w 63501"/>
                  <a:gd name="connsiteY16" fmla="*/ 69315 h 88900"/>
                  <a:gd name="connsiteX17" fmla="*/ 57052 w 63501"/>
                  <a:gd name="connsiteY17" fmla="*/ 62868 h 88900"/>
                  <a:gd name="connsiteX18" fmla="*/ 57423 w 63501"/>
                  <a:gd name="connsiteY18" fmla="*/ 62209 h 88900"/>
                  <a:gd name="connsiteX19" fmla="*/ 59049 w 63501"/>
                  <a:gd name="connsiteY19" fmla="*/ 58890 h 88900"/>
                  <a:gd name="connsiteX20" fmla="*/ 60101 w 63501"/>
                  <a:gd name="connsiteY20" fmla="*/ 56371 h 88900"/>
                  <a:gd name="connsiteX21" fmla="*/ 60809 w 63501"/>
                  <a:gd name="connsiteY21" fmla="*/ 54412 h 88900"/>
                  <a:gd name="connsiteX22" fmla="*/ 63240 w 63501"/>
                  <a:gd name="connsiteY22" fmla="*/ 43293 h 88900"/>
                  <a:gd name="connsiteX23" fmla="*/ 63502 w 63501"/>
                  <a:gd name="connsiteY23" fmla="*/ 38098 h 88900"/>
                  <a:gd name="connsiteX24" fmla="*/ 63502 w 63501"/>
                  <a:gd name="connsiteY24" fmla="*/ 12698 h 88900"/>
                  <a:gd name="connsiteX25" fmla="*/ 50800 w 63501"/>
                  <a:gd name="connsiteY25" fmla="*/ 0 h 8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501" h="88900">
                    <a:moveTo>
                      <a:pt x="50800" y="0"/>
                    </a:moveTo>
                    <a:lnTo>
                      <a:pt x="25400" y="0"/>
                    </a:lnTo>
                    <a:lnTo>
                      <a:pt x="25400" y="25400"/>
                    </a:lnTo>
                    <a:cubicBezTo>
                      <a:pt x="25400" y="39429"/>
                      <a:pt x="14029" y="50800"/>
                      <a:pt x="0" y="50800"/>
                    </a:cubicBezTo>
                    <a:lnTo>
                      <a:pt x="0" y="88900"/>
                    </a:lnTo>
                    <a:lnTo>
                      <a:pt x="12700" y="88900"/>
                    </a:lnTo>
                    <a:cubicBezTo>
                      <a:pt x="13576" y="88900"/>
                      <a:pt x="14448" y="88878"/>
                      <a:pt x="15315" y="88833"/>
                    </a:cubicBezTo>
                    <a:cubicBezTo>
                      <a:pt x="21074" y="88541"/>
                      <a:pt x="26573" y="87278"/>
                      <a:pt x="31669" y="85225"/>
                    </a:cubicBezTo>
                    <a:cubicBezTo>
                      <a:pt x="32010" y="85088"/>
                      <a:pt x="32353" y="84955"/>
                      <a:pt x="32690" y="84811"/>
                    </a:cubicBezTo>
                    <a:cubicBezTo>
                      <a:pt x="33888" y="84296"/>
                      <a:pt x="35060" y="83731"/>
                      <a:pt x="36208" y="83131"/>
                    </a:cubicBezTo>
                    <a:cubicBezTo>
                      <a:pt x="36979" y="82728"/>
                      <a:pt x="37740" y="82307"/>
                      <a:pt x="38487" y="81864"/>
                    </a:cubicBezTo>
                    <a:cubicBezTo>
                      <a:pt x="39792" y="81093"/>
                      <a:pt x="41059" y="80264"/>
                      <a:pt x="42286" y="79383"/>
                    </a:cubicBezTo>
                    <a:cubicBezTo>
                      <a:pt x="43318" y="78642"/>
                      <a:pt x="44326" y="77868"/>
                      <a:pt x="45299" y="77052"/>
                    </a:cubicBezTo>
                    <a:cubicBezTo>
                      <a:pt x="46418" y="76114"/>
                      <a:pt x="47501" y="75133"/>
                      <a:pt x="48536" y="74103"/>
                    </a:cubicBezTo>
                    <a:cubicBezTo>
                      <a:pt x="48565" y="74074"/>
                      <a:pt x="48595" y="74049"/>
                      <a:pt x="48622" y="74020"/>
                    </a:cubicBezTo>
                    <a:cubicBezTo>
                      <a:pt x="49546" y="73096"/>
                      <a:pt x="50424" y="72128"/>
                      <a:pt x="51275" y="71136"/>
                    </a:cubicBezTo>
                    <a:cubicBezTo>
                      <a:pt x="51784" y="70541"/>
                      <a:pt x="52281" y="69934"/>
                      <a:pt x="52764" y="69315"/>
                    </a:cubicBezTo>
                    <a:cubicBezTo>
                      <a:pt x="54350" y="67283"/>
                      <a:pt x="55785" y="65130"/>
                      <a:pt x="57052" y="62868"/>
                    </a:cubicBezTo>
                    <a:cubicBezTo>
                      <a:pt x="57175" y="62648"/>
                      <a:pt x="57304" y="62432"/>
                      <a:pt x="57423" y="62209"/>
                    </a:cubicBezTo>
                    <a:cubicBezTo>
                      <a:pt x="58007" y="61128"/>
                      <a:pt x="58542" y="60017"/>
                      <a:pt x="59049" y="58890"/>
                    </a:cubicBezTo>
                    <a:cubicBezTo>
                      <a:pt x="59420" y="58061"/>
                      <a:pt x="59773" y="57221"/>
                      <a:pt x="60101" y="56371"/>
                    </a:cubicBezTo>
                    <a:cubicBezTo>
                      <a:pt x="60350" y="55724"/>
                      <a:pt x="60585" y="55070"/>
                      <a:pt x="60809" y="54412"/>
                    </a:cubicBezTo>
                    <a:cubicBezTo>
                      <a:pt x="62012" y="50863"/>
                      <a:pt x="62848" y="47144"/>
                      <a:pt x="63240" y="43293"/>
                    </a:cubicBezTo>
                    <a:cubicBezTo>
                      <a:pt x="63413" y="41585"/>
                      <a:pt x="63502" y="39853"/>
                      <a:pt x="63502" y="38098"/>
                    </a:cubicBezTo>
                    <a:lnTo>
                      <a:pt x="63502" y="12698"/>
                    </a:lnTo>
                    <a:cubicBezTo>
                      <a:pt x="63500" y="5685"/>
                      <a:pt x="57814" y="0"/>
                      <a:pt x="50800" y="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7" name="Freeform: Shape 856">
                <a:extLst>
                  <a:ext uri="{FF2B5EF4-FFF2-40B4-BE49-F238E27FC236}">
                    <a16:creationId xmlns:a16="http://schemas.microsoft.com/office/drawing/2014/main" id="{1D3AA616-2B27-4DCC-B4CA-4F143E862B51}"/>
                  </a:ext>
                </a:extLst>
              </p:cNvPr>
              <p:cNvSpPr/>
              <p:nvPr/>
            </p:nvSpPr>
            <p:spPr>
              <a:xfrm>
                <a:off x="4031906" y="5256550"/>
                <a:ext cx="25400" cy="50800"/>
              </a:xfrm>
              <a:custGeom>
                <a:avLst/>
                <a:gdLst>
                  <a:gd name="connsiteX0" fmla="*/ 0 w 25400"/>
                  <a:gd name="connsiteY0" fmla="*/ 50800 h 50800"/>
                  <a:gd name="connsiteX1" fmla="*/ 25400 w 25400"/>
                  <a:gd name="connsiteY1" fmla="*/ 25400 h 50800"/>
                  <a:gd name="connsiteX2" fmla="*/ 25400 w 25400"/>
                  <a:gd name="connsiteY2" fmla="*/ 0 h 50800"/>
                  <a:gd name="connsiteX3" fmla="*/ 0 w 25400"/>
                  <a:gd name="connsiteY3" fmla="*/ 0 h 50800"/>
                  <a:gd name="connsiteX4" fmla="*/ 0 w 25400"/>
                  <a:gd name="connsiteY4" fmla="*/ 12700 h 50800"/>
                  <a:gd name="connsiteX5" fmla="*/ 0 w 25400"/>
                  <a:gd name="connsiteY5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00" h="50800">
                    <a:moveTo>
                      <a:pt x="0" y="50800"/>
                    </a:moveTo>
                    <a:cubicBezTo>
                      <a:pt x="14029" y="50800"/>
                      <a:pt x="25400" y="39429"/>
                      <a:pt x="25400" y="25400"/>
                    </a:cubicBezTo>
                    <a:lnTo>
                      <a:pt x="25400" y="0"/>
                    </a:lnTo>
                    <a:lnTo>
                      <a:pt x="0" y="0"/>
                    </a:lnTo>
                    <a:lnTo>
                      <a:pt x="0" y="12700"/>
                    </a:lnTo>
                    <a:lnTo>
                      <a:pt x="0" y="50800"/>
                    </a:lnTo>
                    <a:close/>
                  </a:path>
                </a:pathLst>
              </a:custGeom>
              <a:solidFill>
                <a:srgbClr val="FF4F1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8" name="Freeform: Shape 857">
                <a:extLst>
                  <a:ext uri="{FF2B5EF4-FFF2-40B4-BE49-F238E27FC236}">
                    <a16:creationId xmlns:a16="http://schemas.microsoft.com/office/drawing/2014/main" id="{0ABD3756-F96E-4DBC-B6F6-400E7D7108F5}"/>
                  </a:ext>
                </a:extLst>
              </p:cNvPr>
              <p:cNvSpPr/>
              <p:nvPr/>
            </p:nvSpPr>
            <p:spPr>
              <a:xfrm>
                <a:off x="4006506" y="5256550"/>
                <a:ext cx="25400" cy="50800"/>
              </a:xfrm>
              <a:custGeom>
                <a:avLst/>
                <a:gdLst>
                  <a:gd name="connsiteX0" fmla="*/ 0 w 25400"/>
                  <a:gd name="connsiteY0" fmla="*/ 25400 h 50800"/>
                  <a:gd name="connsiteX1" fmla="*/ 25400 w 25400"/>
                  <a:gd name="connsiteY1" fmla="*/ 50800 h 50800"/>
                  <a:gd name="connsiteX2" fmla="*/ 25400 w 25400"/>
                  <a:gd name="connsiteY2" fmla="*/ 12700 h 50800"/>
                  <a:gd name="connsiteX3" fmla="*/ 25400 w 25400"/>
                  <a:gd name="connsiteY3" fmla="*/ 0 h 50800"/>
                  <a:gd name="connsiteX4" fmla="*/ 0 w 25400"/>
                  <a:gd name="connsiteY4" fmla="*/ 0 h 50800"/>
                  <a:gd name="connsiteX5" fmla="*/ 0 w 25400"/>
                  <a:gd name="connsiteY5" fmla="*/ 254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00" h="50800">
                    <a:moveTo>
                      <a:pt x="0" y="25400"/>
                    </a:moveTo>
                    <a:cubicBezTo>
                      <a:pt x="0" y="39429"/>
                      <a:pt x="11371" y="50800"/>
                      <a:pt x="25400" y="50800"/>
                    </a:cubicBezTo>
                    <a:lnTo>
                      <a:pt x="25400" y="12700"/>
                    </a:lnTo>
                    <a:lnTo>
                      <a:pt x="25400" y="0"/>
                    </a:lnTo>
                    <a:lnTo>
                      <a:pt x="0" y="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E5001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9" name="Freeform: Shape 858">
                <a:extLst>
                  <a:ext uri="{FF2B5EF4-FFF2-40B4-BE49-F238E27FC236}">
                    <a16:creationId xmlns:a16="http://schemas.microsoft.com/office/drawing/2014/main" id="{260B8396-CAE0-433E-97AA-91FDCB9C3BBA}"/>
                  </a:ext>
                </a:extLst>
              </p:cNvPr>
              <p:cNvSpPr/>
              <p:nvPr/>
            </p:nvSpPr>
            <p:spPr>
              <a:xfrm>
                <a:off x="4158906" y="5383550"/>
                <a:ext cx="38100" cy="25400"/>
              </a:xfrm>
              <a:custGeom>
                <a:avLst/>
                <a:gdLst>
                  <a:gd name="connsiteX0" fmla="*/ 0 w 38100"/>
                  <a:gd name="connsiteY0" fmla="*/ 0 h 25400"/>
                  <a:gd name="connsiteX1" fmla="*/ 38100 w 38100"/>
                  <a:gd name="connsiteY1" fmla="*/ 0 h 25400"/>
                  <a:gd name="connsiteX2" fmla="*/ 38100 w 38100"/>
                  <a:gd name="connsiteY2" fmla="*/ 25400 h 25400"/>
                  <a:gd name="connsiteX3" fmla="*/ 0 w 38100"/>
                  <a:gd name="connsiteY3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25400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E5001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0" name="Freeform: Shape 859">
                <a:extLst>
                  <a:ext uri="{FF2B5EF4-FFF2-40B4-BE49-F238E27FC236}">
                    <a16:creationId xmlns:a16="http://schemas.microsoft.com/office/drawing/2014/main" id="{C6F19580-6D4F-4AB6-BC42-7F6652E7577E}"/>
                  </a:ext>
                </a:extLst>
              </p:cNvPr>
              <p:cNvSpPr/>
              <p:nvPr/>
            </p:nvSpPr>
            <p:spPr>
              <a:xfrm>
                <a:off x="3866806" y="5383550"/>
                <a:ext cx="38100" cy="25400"/>
              </a:xfrm>
              <a:custGeom>
                <a:avLst/>
                <a:gdLst>
                  <a:gd name="connsiteX0" fmla="*/ 0 w 38100"/>
                  <a:gd name="connsiteY0" fmla="*/ 0 h 25400"/>
                  <a:gd name="connsiteX1" fmla="*/ 38100 w 38100"/>
                  <a:gd name="connsiteY1" fmla="*/ 0 h 25400"/>
                  <a:gd name="connsiteX2" fmla="*/ 38100 w 38100"/>
                  <a:gd name="connsiteY2" fmla="*/ 25400 h 25400"/>
                  <a:gd name="connsiteX3" fmla="*/ 0 w 38100"/>
                  <a:gd name="connsiteY3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25400">
                    <a:moveTo>
                      <a:pt x="0" y="0"/>
                    </a:moveTo>
                    <a:lnTo>
                      <a:pt x="38100" y="0"/>
                    </a:lnTo>
                    <a:lnTo>
                      <a:pt x="38100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E5001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1" name="Freeform: Shape 860">
                <a:extLst>
                  <a:ext uri="{FF2B5EF4-FFF2-40B4-BE49-F238E27FC236}">
                    <a16:creationId xmlns:a16="http://schemas.microsoft.com/office/drawing/2014/main" id="{F8227E55-06FF-43A9-99B0-2D44DF7E6A6A}"/>
                  </a:ext>
                </a:extLst>
              </p:cNvPr>
              <p:cNvSpPr/>
              <p:nvPr/>
            </p:nvSpPr>
            <p:spPr>
              <a:xfrm>
                <a:off x="4197006" y="5383550"/>
                <a:ext cx="25400" cy="25400"/>
              </a:xfrm>
              <a:custGeom>
                <a:avLst/>
                <a:gdLst>
                  <a:gd name="connsiteX0" fmla="*/ 0 w 25400"/>
                  <a:gd name="connsiteY0" fmla="*/ 0 h 25400"/>
                  <a:gd name="connsiteX1" fmla="*/ 25400 w 25400"/>
                  <a:gd name="connsiteY1" fmla="*/ 0 h 25400"/>
                  <a:gd name="connsiteX2" fmla="*/ 25400 w 25400"/>
                  <a:gd name="connsiteY2" fmla="*/ 25400 h 25400"/>
                  <a:gd name="connsiteX3" fmla="*/ 0 w 25400"/>
                  <a:gd name="connsiteY3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254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FF4F1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2" name="Freeform: Shape 861">
                <a:extLst>
                  <a:ext uri="{FF2B5EF4-FFF2-40B4-BE49-F238E27FC236}">
                    <a16:creationId xmlns:a16="http://schemas.microsoft.com/office/drawing/2014/main" id="{408A3B78-EBB7-479F-9B37-676D97148071}"/>
                  </a:ext>
                </a:extLst>
              </p:cNvPr>
              <p:cNvSpPr/>
              <p:nvPr/>
            </p:nvSpPr>
            <p:spPr>
              <a:xfrm>
                <a:off x="3841406" y="5383550"/>
                <a:ext cx="25400" cy="25400"/>
              </a:xfrm>
              <a:custGeom>
                <a:avLst/>
                <a:gdLst>
                  <a:gd name="connsiteX0" fmla="*/ 0 w 25400"/>
                  <a:gd name="connsiteY0" fmla="*/ 0 h 25400"/>
                  <a:gd name="connsiteX1" fmla="*/ 25400 w 25400"/>
                  <a:gd name="connsiteY1" fmla="*/ 0 h 25400"/>
                  <a:gd name="connsiteX2" fmla="*/ 25400 w 25400"/>
                  <a:gd name="connsiteY2" fmla="*/ 25400 h 25400"/>
                  <a:gd name="connsiteX3" fmla="*/ 0 w 25400"/>
                  <a:gd name="connsiteY3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254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FF4F1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3" name="Freeform: Shape 862">
                <a:extLst>
                  <a:ext uri="{FF2B5EF4-FFF2-40B4-BE49-F238E27FC236}">
                    <a16:creationId xmlns:a16="http://schemas.microsoft.com/office/drawing/2014/main" id="{C7BB22F2-6D33-43B3-94FA-CFE074ECA632}"/>
                  </a:ext>
                </a:extLst>
              </p:cNvPr>
              <p:cNvSpPr/>
              <p:nvPr/>
            </p:nvSpPr>
            <p:spPr>
              <a:xfrm>
                <a:off x="3866806" y="5485150"/>
                <a:ext cx="63500" cy="50800"/>
              </a:xfrm>
              <a:custGeom>
                <a:avLst/>
                <a:gdLst>
                  <a:gd name="connsiteX0" fmla="*/ 0 w 63500"/>
                  <a:gd name="connsiteY0" fmla="*/ 25400 h 50800"/>
                  <a:gd name="connsiteX1" fmla="*/ 25400 w 63500"/>
                  <a:gd name="connsiteY1" fmla="*/ 25400 h 50800"/>
                  <a:gd name="connsiteX2" fmla="*/ 25400 w 63500"/>
                  <a:gd name="connsiteY2" fmla="*/ 38100 h 50800"/>
                  <a:gd name="connsiteX3" fmla="*/ 38100 w 63500"/>
                  <a:gd name="connsiteY3" fmla="*/ 50800 h 50800"/>
                  <a:gd name="connsiteX4" fmla="*/ 63500 w 63500"/>
                  <a:gd name="connsiteY4" fmla="*/ 50800 h 50800"/>
                  <a:gd name="connsiteX5" fmla="*/ 63500 w 63500"/>
                  <a:gd name="connsiteY5" fmla="*/ 0 h 50800"/>
                  <a:gd name="connsiteX6" fmla="*/ 38100 w 63500"/>
                  <a:gd name="connsiteY6" fmla="*/ 0 h 50800"/>
                  <a:gd name="connsiteX7" fmla="*/ 0 w 63500"/>
                  <a:gd name="connsiteY7" fmla="*/ 0 h 50800"/>
                  <a:gd name="connsiteX8" fmla="*/ 0 w 63500"/>
                  <a:gd name="connsiteY8" fmla="*/ 254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500" h="50800">
                    <a:moveTo>
                      <a:pt x="0" y="25400"/>
                    </a:moveTo>
                    <a:lnTo>
                      <a:pt x="25400" y="25400"/>
                    </a:lnTo>
                    <a:lnTo>
                      <a:pt x="25400" y="38100"/>
                    </a:lnTo>
                    <a:cubicBezTo>
                      <a:pt x="25400" y="45114"/>
                      <a:pt x="31086" y="50800"/>
                      <a:pt x="38100" y="50800"/>
                    </a:cubicBezTo>
                    <a:lnTo>
                      <a:pt x="63500" y="50800"/>
                    </a:lnTo>
                    <a:lnTo>
                      <a:pt x="63500" y="0"/>
                    </a:lnTo>
                    <a:lnTo>
                      <a:pt x="38100" y="0"/>
                    </a:lnTo>
                    <a:lnTo>
                      <a:pt x="0" y="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4" name="Freeform: Shape 863">
                <a:extLst>
                  <a:ext uri="{FF2B5EF4-FFF2-40B4-BE49-F238E27FC236}">
                    <a16:creationId xmlns:a16="http://schemas.microsoft.com/office/drawing/2014/main" id="{90EFE135-1160-42DF-BF38-ED8F4FC75366}"/>
                  </a:ext>
                </a:extLst>
              </p:cNvPr>
              <p:cNvSpPr/>
              <p:nvPr/>
            </p:nvSpPr>
            <p:spPr>
              <a:xfrm>
                <a:off x="3841406" y="5485150"/>
                <a:ext cx="25400" cy="25400"/>
              </a:xfrm>
              <a:custGeom>
                <a:avLst/>
                <a:gdLst>
                  <a:gd name="connsiteX0" fmla="*/ 0 w 25400"/>
                  <a:gd name="connsiteY0" fmla="*/ 0 h 25400"/>
                  <a:gd name="connsiteX1" fmla="*/ 25400 w 25400"/>
                  <a:gd name="connsiteY1" fmla="*/ 0 h 25400"/>
                  <a:gd name="connsiteX2" fmla="*/ 25400 w 25400"/>
                  <a:gd name="connsiteY2" fmla="*/ 25400 h 25400"/>
                  <a:gd name="connsiteX3" fmla="*/ 0 w 25400"/>
                  <a:gd name="connsiteY3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254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5" name="Freeform: Shape 864">
                <a:extLst>
                  <a:ext uri="{FF2B5EF4-FFF2-40B4-BE49-F238E27FC236}">
                    <a16:creationId xmlns:a16="http://schemas.microsoft.com/office/drawing/2014/main" id="{44B534C2-8E33-4AFF-A9CA-76A231B7AE8D}"/>
                  </a:ext>
                </a:extLst>
              </p:cNvPr>
              <p:cNvSpPr/>
              <p:nvPr/>
            </p:nvSpPr>
            <p:spPr>
              <a:xfrm>
                <a:off x="4158906" y="5485150"/>
                <a:ext cx="38100" cy="25400"/>
              </a:xfrm>
              <a:custGeom>
                <a:avLst/>
                <a:gdLst>
                  <a:gd name="connsiteX0" fmla="*/ 12700 w 38100"/>
                  <a:gd name="connsiteY0" fmla="*/ 12700 h 25400"/>
                  <a:gd name="connsiteX1" fmla="*/ 12700 w 38100"/>
                  <a:gd name="connsiteY1" fmla="*/ 25400 h 25400"/>
                  <a:gd name="connsiteX2" fmla="*/ 38100 w 38100"/>
                  <a:gd name="connsiteY2" fmla="*/ 25400 h 25400"/>
                  <a:gd name="connsiteX3" fmla="*/ 38100 w 38100"/>
                  <a:gd name="connsiteY3" fmla="*/ 0 h 25400"/>
                  <a:gd name="connsiteX4" fmla="*/ 0 w 38100"/>
                  <a:gd name="connsiteY4" fmla="*/ 0 h 25400"/>
                  <a:gd name="connsiteX5" fmla="*/ 12700 w 38100"/>
                  <a:gd name="connsiteY5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00" h="25400">
                    <a:moveTo>
                      <a:pt x="12700" y="12700"/>
                    </a:moveTo>
                    <a:lnTo>
                      <a:pt x="12700" y="25400"/>
                    </a:lnTo>
                    <a:lnTo>
                      <a:pt x="38100" y="25400"/>
                    </a:lnTo>
                    <a:lnTo>
                      <a:pt x="38100" y="0"/>
                    </a:lnTo>
                    <a:lnTo>
                      <a:pt x="0" y="0"/>
                    </a:lnTo>
                    <a:cubicBezTo>
                      <a:pt x="7014" y="0"/>
                      <a:pt x="12700" y="5685"/>
                      <a:pt x="12700" y="1270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6" name="Freeform: Shape 865">
                <a:extLst>
                  <a:ext uri="{FF2B5EF4-FFF2-40B4-BE49-F238E27FC236}">
                    <a16:creationId xmlns:a16="http://schemas.microsoft.com/office/drawing/2014/main" id="{D942E341-1100-4F23-8FDE-F4748EED17C0}"/>
                  </a:ext>
                </a:extLst>
              </p:cNvPr>
              <p:cNvSpPr/>
              <p:nvPr/>
            </p:nvSpPr>
            <p:spPr>
              <a:xfrm>
                <a:off x="4197006" y="5485150"/>
                <a:ext cx="25400" cy="25400"/>
              </a:xfrm>
              <a:custGeom>
                <a:avLst/>
                <a:gdLst>
                  <a:gd name="connsiteX0" fmla="*/ 0 w 25400"/>
                  <a:gd name="connsiteY0" fmla="*/ 0 h 25400"/>
                  <a:gd name="connsiteX1" fmla="*/ 25400 w 25400"/>
                  <a:gd name="connsiteY1" fmla="*/ 0 h 25400"/>
                  <a:gd name="connsiteX2" fmla="*/ 25400 w 25400"/>
                  <a:gd name="connsiteY2" fmla="*/ 25400 h 25400"/>
                  <a:gd name="connsiteX3" fmla="*/ 0 w 25400"/>
                  <a:gd name="connsiteY3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254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25400"/>
                    </a:lnTo>
                    <a:lnTo>
                      <a:pt x="0" y="254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7" name="Freeform: Shape 866">
                <a:extLst>
                  <a:ext uri="{FF2B5EF4-FFF2-40B4-BE49-F238E27FC236}">
                    <a16:creationId xmlns:a16="http://schemas.microsoft.com/office/drawing/2014/main" id="{974122C4-EF00-4F08-96B5-A65F99993B42}"/>
                  </a:ext>
                </a:extLst>
              </p:cNvPr>
              <p:cNvSpPr/>
              <p:nvPr/>
            </p:nvSpPr>
            <p:spPr>
              <a:xfrm>
                <a:off x="3955706" y="5485150"/>
                <a:ext cx="25400" cy="50800"/>
              </a:xfrm>
              <a:custGeom>
                <a:avLst/>
                <a:gdLst>
                  <a:gd name="connsiteX0" fmla="*/ 0 w 25400"/>
                  <a:gd name="connsiteY0" fmla="*/ 0 h 50800"/>
                  <a:gd name="connsiteX1" fmla="*/ 25400 w 25400"/>
                  <a:gd name="connsiteY1" fmla="*/ 0 h 50800"/>
                  <a:gd name="connsiteX2" fmla="*/ 25400 w 25400"/>
                  <a:gd name="connsiteY2" fmla="*/ 50800 h 50800"/>
                  <a:gd name="connsiteX3" fmla="*/ 0 w 254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508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50800"/>
                    </a:lnTo>
                    <a:lnTo>
                      <a:pt x="0" y="50800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8" name="Freeform: Shape 867">
                <a:extLst>
                  <a:ext uri="{FF2B5EF4-FFF2-40B4-BE49-F238E27FC236}">
                    <a16:creationId xmlns:a16="http://schemas.microsoft.com/office/drawing/2014/main" id="{6226A2DA-5A00-4A3D-9727-04EF2107D2E8}"/>
                  </a:ext>
                </a:extLst>
              </p:cNvPr>
              <p:cNvSpPr/>
              <p:nvPr/>
            </p:nvSpPr>
            <p:spPr>
              <a:xfrm>
                <a:off x="4006506" y="5485150"/>
                <a:ext cx="25400" cy="50800"/>
              </a:xfrm>
              <a:custGeom>
                <a:avLst/>
                <a:gdLst>
                  <a:gd name="connsiteX0" fmla="*/ 0 w 25400"/>
                  <a:gd name="connsiteY0" fmla="*/ 0 h 50800"/>
                  <a:gd name="connsiteX1" fmla="*/ 25400 w 25400"/>
                  <a:gd name="connsiteY1" fmla="*/ 0 h 50800"/>
                  <a:gd name="connsiteX2" fmla="*/ 25400 w 25400"/>
                  <a:gd name="connsiteY2" fmla="*/ 50800 h 50800"/>
                  <a:gd name="connsiteX3" fmla="*/ 0 w 25400"/>
                  <a:gd name="connsiteY3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508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50800"/>
                    </a:lnTo>
                    <a:lnTo>
                      <a:pt x="0" y="50800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9" name="Freeform: Shape 868">
                <a:extLst>
                  <a:ext uri="{FF2B5EF4-FFF2-40B4-BE49-F238E27FC236}">
                    <a16:creationId xmlns:a16="http://schemas.microsoft.com/office/drawing/2014/main" id="{0F8855C4-63DC-4BCB-8A73-FA0F501EED62}"/>
                  </a:ext>
                </a:extLst>
              </p:cNvPr>
              <p:cNvSpPr/>
              <p:nvPr/>
            </p:nvSpPr>
            <p:spPr>
              <a:xfrm>
                <a:off x="4163109" y="5527339"/>
                <a:ext cx="7810" cy="7883"/>
              </a:xfrm>
              <a:custGeom>
                <a:avLst/>
                <a:gdLst>
                  <a:gd name="connsiteX0" fmla="*/ 7810 w 7810"/>
                  <a:gd name="connsiteY0" fmla="*/ 0 h 7883"/>
                  <a:gd name="connsiteX1" fmla="*/ 0 w 7810"/>
                  <a:gd name="connsiteY1" fmla="*/ 7884 h 7883"/>
                  <a:gd name="connsiteX2" fmla="*/ 7810 w 7810"/>
                  <a:gd name="connsiteY2" fmla="*/ 0 h 7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10" h="7883">
                    <a:moveTo>
                      <a:pt x="7810" y="0"/>
                    </a:moveTo>
                    <a:cubicBezTo>
                      <a:pt x="6558" y="3681"/>
                      <a:pt x="3666" y="6596"/>
                      <a:pt x="0" y="7884"/>
                    </a:cubicBezTo>
                    <a:cubicBezTo>
                      <a:pt x="3666" y="6596"/>
                      <a:pt x="6558" y="3681"/>
                      <a:pt x="7810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0" name="Freeform: Shape 869">
                <a:extLst>
                  <a:ext uri="{FF2B5EF4-FFF2-40B4-BE49-F238E27FC236}">
                    <a16:creationId xmlns:a16="http://schemas.microsoft.com/office/drawing/2014/main" id="{588F544A-8DE1-436A-9380-08347C853EF5}"/>
                  </a:ext>
                </a:extLst>
              </p:cNvPr>
              <p:cNvSpPr/>
              <p:nvPr/>
            </p:nvSpPr>
            <p:spPr>
              <a:xfrm>
                <a:off x="4171186" y="5524546"/>
                <a:ext cx="354" cy="1887"/>
              </a:xfrm>
              <a:custGeom>
                <a:avLst/>
                <a:gdLst>
                  <a:gd name="connsiteX0" fmla="*/ 0 w 354"/>
                  <a:gd name="connsiteY0" fmla="*/ 1888 h 1887"/>
                  <a:gd name="connsiteX1" fmla="*/ 354 w 354"/>
                  <a:gd name="connsiteY1" fmla="*/ 0 h 1887"/>
                  <a:gd name="connsiteX2" fmla="*/ 0 w 354"/>
                  <a:gd name="connsiteY2" fmla="*/ 1888 h 1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4" h="1887">
                    <a:moveTo>
                      <a:pt x="0" y="1888"/>
                    </a:moveTo>
                    <a:cubicBezTo>
                      <a:pt x="159" y="1273"/>
                      <a:pt x="287" y="648"/>
                      <a:pt x="354" y="0"/>
                    </a:cubicBezTo>
                    <a:cubicBezTo>
                      <a:pt x="287" y="648"/>
                      <a:pt x="159" y="1273"/>
                      <a:pt x="0" y="1888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1" name="Freeform: Shape 870">
                <a:extLst>
                  <a:ext uri="{FF2B5EF4-FFF2-40B4-BE49-F238E27FC236}">
                    <a16:creationId xmlns:a16="http://schemas.microsoft.com/office/drawing/2014/main" id="{83683261-5484-43CB-A081-C62CF359F941}"/>
                  </a:ext>
                </a:extLst>
              </p:cNvPr>
              <p:cNvSpPr/>
              <p:nvPr/>
            </p:nvSpPr>
            <p:spPr>
              <a:xfrm>
                <a:off x="4031906" y="5485150"/>
                <a:ext cx="139700" cy="50800"/>
              </a:xfrm>
              <a:custGeom>
                <a:avLst/>
                <a:gdLst>
                  <a:gd name="connsiteX0" fmla="*/ 127000 w 139700"/>
                  <a:gd name="connsiteY0" fmla="*/ 50800 h 50800"/>
                  <a:gd name="connsiteX1" fmla="*/ 131204 w 139700"/>
                  <a:gd name="connsiteY1" fmla="*/ 50073 h 50800"/>
                  <a:gd name="connsiteX2" fmla="*/ 139014 w 139700"/>
                  <a:gd name="connsiteY2" fmla="*/ 42189 h 50800"/>
                  <a:gd name="connsiteX3" fmla="*/ 139281 w 139700"/>
                  <a:gd name="connsiteY3" fmla="*/ 41286 h 50800"/>
                  <a:gd name="connsiteX4" fmla="*/ 139635 w 139700"/>
                  <a:gd name="connsiteY4" fmla="*/ 39399 h 50800"/>
                  <a:gd name="connsiteX5" fmla="*/ 139700 w 139700"/>
                  <a:gd name="connsiteY5" fmla="*/ 38100 h 50800"/>
                  <a:gd name="connsiteX6" fmla="*/ 139700 w 139700"/>
                  <a:gd name="connsiteY6" fmla="*/ 25400 h 50800"/>
                  <a:gd name="connsiteX7" fmla="*/ 139700 w 139700"/>
                  <a:gd name="connsiteY7" fmla="*/ 12700 h 50800"/>
                  <a:gd name="connsiteX8" fmla="*/ 127000 w 139700"/>
                  <a:gd name="connsiteY8" fmla="*/ 0 h 50800"/>
                  <a:gd name="connsiteX9" fmla="*/ 0 w 139700"/>
                  <a:gd name="connsiteY9" fmla="*/ 0 h 50800"/>
                  <a:gd name="connsiteX10" fmla="*/ 0 w 139700"/>
                  <a:gd name="connsiteY10" fmla="*/ 50800 h 50800"/>
                  <a:gd name="connsiteX11" fmla="*/ 127000 w 139700"/>
                  <a:gd name="connsiteY11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9700" h="50800">
                    <a:moveTo>
                      <a:pt x="127000" y="50800"/>
                    </a:moveTo>
                    <a:cubicBezTo>
                      <a:pt x="128476" y="50800"/>
                      <a:pt x="129886" y="50535"/>
                      <a:pt x="131204" y="50073"/>
                    </a:cubicBezTo>
                    <a:cubicBezTo>
                      <a:pt x="134869" y="48785"/>
                      <a:pt x="137762" y="45871"/>
                      <a:pt x="139014" y="42189"/>
                    </a:cubicBezTo>
                    <a:cubicBezTo>
                      <a:pt x="139116" y="41893"/>
                      <a:pt x="139202" y="41591"/>
                      <a:pt x="139281" y="41286"/>
                    </a:cubicBezTo>
                    <a:cubicBezTo>
                      <a:pt x="139440" y="40672"/>
                      <a:pt x="139568" y="40046"/>
                      <a:pt x="139635" y="39399"/>
                    </a:cubicBezTo>
                    <a:cubicBezTo>
                      <a:pt x="139678" y="38972"/>
                      <a:pt x="139700" y="38538"/>
                      <a:pt x="139700" y="38100"/>
                    </a:cubicBezTo>
                    <a:lnTo>
                      <a:pt x="139700" y="25400"/>
                    </a:lnTo>
                    <a:lnTo>
                      <a:pt x="139700" y="12700"/>
                    </a:lnTo>
                    <a:cubicBezTo>
                      <a:pt x="139700" y="5686"/>
                      <a:pt x="134014" y="0"/>
                      <a:pt x="127000" y="0"/>
                    </a:cubicBezTo>
                    <a:lnTo>
                      <a:pt x="0" y="0"/>
                    </a:lnTo>
                    <a:lnTo>
                      <a:pt x="0" y="50800"/>
                    </a:lnTo>
                    <a:lnTo>
                      <a:pt x="127000" y="508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2" name="Freeform: Shape 871">
                <a:extLst>
                  <a:ext uri="{FF2B5EF4-FFF2-40B4-BE49-F238E27FC236}">
                    <a16:creationId xmlns:a16="http://schemas.microsoft.com/office/drawing/2014/main" id="{E4EC02BF-4BAF-4280-83E6-D237FE29C686}"/>
                  </a:ext>
                </a:extLst>
              </p:cNvPr>
              <p:cNvSpPr/>
              <p:nvPr/>
            </p:nvSpPr>
            <p:spPr>
              <a:xfrm>
                <a:off x="3930306" y="5472450"/>
                <a:ext cx="25400" cy="88900"/>
              </a:xfrm>
              <a:custGeom>
                <a:avLst/>
                <a:gdLst>
                  <a:gd name="connsiteX0" fmla="*/ 0 w 25400"/>
                  <a:gd name="connsiteY0" fmla="*/ 76200 h 88900"/>
                  <a:gd name="connsiteX1" fmla="*/ 12700 w 25400"/>
                  <a:gd name="connsiteY1" fmla="*/ 88900 h 88900"/>
                  <a:gd name="connsiteX2" fmla="*/ 25400 w 25400"/>
                  <a:gd name="connsiteY2" fmla="*/ 76200 h 88900"/>
                  <a:gd name="connsiteX3" fmla="*/ 25400 w 25400"/>
                  <a:gd name="connsiteY3" fmla="*/ 63500 h 88900"/>
                  <a:gd name="connsiteX4" fmla="*/ 25400 w 25400"/>
                  <a:gd name="connsiteY4" fmla="*/ 12700 h 88900"/>
                  <a:gd name="connsiteX5" fmla="*/ 12700 w 25400"/>
                  <a:gd name="connsiteY5" fmla="*/ 0 h 88900"/>
                  <a:gd name="connsiteX6" fmla="*/ 0 w 25400"/>
                  <a:gd name="connsiteY6" fmla="*/ 12700 h 88900"/>
                  <a:gd name="connsiteX7" fmla="*/ 0 w 25400"/>
                  <a:gd name="connsiteY7" fmla="*/ 63500 h 88900"/>
                  <a:gd name="connsiteX8" fmla="*/ 0 w 25400"/>
                  <a:gd name="connsiteY8" fmla="*/ 76200 h 8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400" h="88900">
                    <a:moveTo>
                      <a:pt x="0" y="76200"/>
                    </a:moveTo>
                    <a:cubicBezTo>
                      <a:pt x="0" y="83220"/>
                      <a:pt x="5680" y="88900"/>
                      <a:pt x="12700" y="88900"/>
                    </a:cubicBezTo>
                    <a:cubicBezTo>
                      <a:pt x="19720" y="88900"/>
                      <a:pt x="25400" y="83220"/>
                      <a:pt x="25400" y="76200"/>
                    </a:cubicBezTo>
                    <a:lnTo>
                      <a:pt x="25400" y="63500"/>
                    </a:ln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ubicBezTo>
                      <a:pt x="5680" y="0"/>
                      <a:pt x="0" y="5680"/>
                      <a:pt x="0" y="12700"/>
                    </a:cubicBezTo>
                    <a:lnTo>
                      <a:pt x="0" y="63500"/>
                    </a:lnTo>
                    <a:lnTo>
                      <a:pt x="0" y="76200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3" name="Freeform: Shape 872">
                <a:extLst>
                  <a:ext uri="{FF2B5EF4-FFF2-40B4-BE49-F238E27FC236}">
                    <a16:creationId xmlns:a16="http://schemas.microsoft.com/office/drawing/2014/main" id="{236D5060-A3DF-498C-80BE-85AE4D8D08E5}"/>
                  </a:ext>
                </a:extLst>
              </p:cNvPr>
              <p:cNvSpPr/>
              <p:nvPr/>
            </p:nvSpPr>
            <p:spPr>
              <a:xfrm>
                <a:off x="3981106" y="5472450"/>
                <a:ext cx="25400" cy="88900"/>
              </a:xfrm>
              <a:custGeom>
                <a:avLst/>
                <a:gdLst>
                  <a:gd name="connsiteX0" fmla="*/ 0 w 25400"/>
                  <a:gd name="connsiteY0" fmla="*/ 76200 h 88900"/>
                  <a:gd name="connsiteX1" fmla="*/ 12700 w 25400"/>
                  <a:gd name="connsiteY1" fmla="*/ 88900 h 88900"/>
                  <a:gd name="connsiteX2" fmla="*/ 25400 w 25400"/>
                  <a:gd name="connsiteY2" fmla="*/ 76200 h 88900"/>
                  <a:gd name="connsiteX3" fmla="*/ 25400 w 25400"/>
                  <a:gd name="connsiteY3" fmla="*/ 63500 h 88900"/>
                  <a:gd name="connsiteX4" fmla="*/ 25400 w 25400"/>
                  <a:gd name="connsiteY4" fmla="*/ 12700 h 88900"/>
                  <a:gd name="connsiteX5" fmla="*/ 12700 w 25400"/>
                  <a:gd name="connsiteY5" fmla="*/ 0 h 88900"/>
                  <a:gd name="connsiteX6" fmla="*/ 0 w 25400"/>
                  <a:gd name="connsiteY6" fmla="*/ 12700 h 88900"/>
                  <a:gd name="connsiteX7" fmla="*/ 0 w 25400"/>
                  <a:gd name="connsiteY7" fmla="*/ 63500 h 88900"/>
                  <a:gd name="connsiteX8" fmla="*/ 0 w 25400"/>
                  <a:gd name="connsiteY8" fmla="*/ 76200 h 8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400" h="88900">
                    <a:moveTo>
                      <a:pt x="0" y="76200"/>
                    </a:moveTo>
                    <a:cubicBezTo>
                      <a:pt x="0" y="83220"/>
                      <a:pt x="5680" y="88900"/>
                      <a:pt x="12700" y="88900"/>
                    </a:cubicBezTo>
                    <a:cubicBezTo>
                      <a:pt x="19720" y="88900"/>
                      <a:pt x="25400" y="83220"/>
                      <a:pt x="25400" y="76200"/>
                    </a:cubicBezTo>
                    <a:lnTo>
                      <a:pt x="25400" y="63500"/>
                    </a:ln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ubicBezTo>
                      <a:pt x="5680" y="0"/>
                      <a:pt x="0" y="5680"/>
                      <a:pt x="0" y="12700"/>
                    </a:cubicBezTo>
                    <a:lnTo>
                      <a:pt x="0" y="63500"/>
                    </a:lnTo>
                    <a:lnTo>
                      <a:pt x="0" y="76200"/>
                    </a:lnTo>
                    <a:close/>
                  </a:path>
                </a:pathLst>
              </a:custGeom>
              <a:solidFill>
                <a:srgbClr val="E5001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4" name="Freeform: Shape 873">
                <a:extLst>
                  <a:ext uri="{FF2B5EF4-FFF2-40B4-BE49-F238E27FC236}">
                    <a16:creationId xmlns:a16="http://schemas.microsoft.com/office/drawing/2014/main" id="{771634FE-FFE4-49F2-B546-C879973209A3}"/>
                  </a:ext>
                </a:extLst>
              </p:cNvPr>
              <p:cNvSpPr/>
              <p:nvPr/>
            </p:nvSpPr>
            <p:spPr>
              <a:xfrm>
                <a:off x="3880191" y="5844839"/>
                <a:ext cx="7810" cy="7883"/>
              </a:xfrm>
              <a:custGeom>
                <a:avLst/>
                <a:gdLst>
                  <a:gd name="connsiteX0" fmla="*/ 0 w 7810"/>
                  <a:gd name="connsiteY0" fmla="*/ 0 h 7883"/>
                  <a:gd name="connsiteX1" fmla="*/ 7810 w 7810"/>
                  <a:gd name="connsiteY1" fmla="*/ 7884 h 7883"/>
                  <a:gd name="connsiteX2" fmla="*/ 0 w 7810"/>
                  <a:gd name="connsiteY2" fmla="*/ 0 h 7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10" h="7883">
                    <a:moveTo>
                      <a:pt x="0" y="0"/>
                    </a:moveTo>
                    <a:cubicBezTo>
                      <a:pt x="1253" y="3681"/>
                      <a:pt x="4145" y="6596"/>
                      <a:pt x="7810" y="7884"/>
                    </a:cubicBezTo>
                    <a:cubicBezTo>
                      <a:pt x="4145" y="6596"/>
                      <a:pt x="1253" y="3681"/>
                      <a:pt x="0" y="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5" name="Freeform: Shape 874">
                <a:extLst>
                  <a:ext uri="{FF2B5EF4-FFF2-40B4-BE49-F238E27FC236}">
                    <a16:creationId xmlns:a16="http://schemas.microsoft.com/office/drawing/2014/main" id="{BC01F041-B110-4228-95BB-8999DDE8F267}"/>
                  </a:ext>
                </a:extLst>
              </p:cNvPr>
              <p:cNvSpPr/>
              <p:nvPr/>
            </p:nvSpPr>
            <p:spPr>
              <a:xfrm>
                <a:off x="4018786" y="5842048"/>
                <a:ext cx="354" cy="1887"/>
              </a:xfrm>
              <a:custGeom>
                <a:avLst/>
                <a:gdLst>
                  <a:gd name="connsiteX0" fmla="*/ 354 w 354"/>
                  <a:gd name="connsiteY0" fmla="*/ 0 h 1887"/>
                  <a:gd name="connsiteX1" fmla="*/ 0 w 354"/>
                  <a:gd name="connsiteY1" fmla="*/ 1888 h 1887"/>
                  <a:gd name="connsiteX2" fmla="*/ 354 w 354"/>
                  <a:gd name="connsiteY2" fmla="*/ 0 h 1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4" h="1887">
                    <a:moveTo>
                      <a:pt x="354" y="0"/>
                    </a:moveTo>
                    <a:cubicBezTo>
                      <a:pt x="289" y="646"/>
                      <a:pt x="160" y="1273"/>
                      <a:pt x="0" y="1888"/>
                    </a:cubicBezTo>
                    <a:cubicBezTo>
                      <a:pt x="159" y="1272"/>
                      <a:pt x="287" y="646"/>
                      <a:pt x="354" y="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6" name="Freeform: Shape 875">
                <a:extLst>
                  <a:ext uri="{FF2B5EF4-FFF2-40B4-BE49-F238E27FC236}">
                    <a16:creationId xmlns:a16="http://schemas.microsoft.com/office/drawing/2014/main" id="{88DD8A88-1C8D-4697-A409-3BFFAA24BEEA}"/>
                  </a:ext>
                </a:extLst>
              </p:cNvPr>
              <p:cNvSpPr/>
              <p:nvPr/>
            </p:nvSpPr>
            <p:spPr>
              <a:xfrm>
                <a:off x="3879571" y="5842046"/>
                <a:ext cx="354" cy="1887"/>
              </a:xfrm>
              <a:custGeom>
                <a:avLst/>
                <a:gdLst>
                  <a:gd name="connsiteX0" fmla="*/ 354 w 354"/>
                  <a:gd name="connsiteY0" fmla="*/ 1888 h 1887"/>
                  <a:gd name="connsiteX1" fmla="*/ 0 w 354"/>
                  <a:gd name="connsiteY1" fmla="*/ 0 h 1887"/>
                  <a:gd name="connsiteX2" fmla="*/ 354 w 354"/>
                  <a:gd name="connsiteY2" fmla="*/ 1888 h 1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4" h="1887">
                    <a:moveTo>
                      <a:pt x="354" y="1888"/>
                    </a:moveTo>
                    <a:cubicBezTo>
                      <a:pt x="195" y="1273"/>
                      <a:pt x="67" y="648"/>
                      <a:pt x="0" y="0"/>
                    </a:cubicBezTo>
                    <a:cubicBezTo>
                      <a:pt x="67" y="648"/>
                      <a:pt x="195" y="1273"/>
                      <a:pt x="354" y="1888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7" name="Freeform: Shape 876">
                <a:extLst>
                  <a:ext uri="{FF2B5EF4-FFF2-40B4-BE49-F238E27FC236}">
                    <a16:creationId xmlns:a16="http://schemas.microsoft.com/office/drawing/2014/main" id="{03425720-D060-46F2-AB5B-0256FDD6376D}"/>
                  </a:ext>
                </a:extLst>
              </p:cNvPr>
              <p:cNvSpPr/>
              <p:nvPr/>
            </p:nvSpPr>
            <p:spPr>
              <a:xfrm>
                <a:off x="4010709" y="5844839"/>
                <a:ext cx="7810" cy="7883"/>
              </a:xfrm>
              <a:custGeom>
                <a:avLst/>
                <a:gdLst>
                  <a:gd name="connsiteX0" fmla="*/ 0 w 7810"/>
                  <a:gd name="connsiteY0" fmla="*/ 7884 h 7883"/>
                  <a:gd name="connsiteX1" fmla="*/ 7810 w 7810"/>
                  <a:gd name="connsiteY1" fmla="*/ 0 h 7883"/>
                  <a:gd name="connsiteX2" fmla="*/ 0 w 7810"/>
                  <a:gd name="connsiteY2" fmla="*/ 7884 h 7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10" h="7883">
                    <a:moveTo>
                      <a:pt x="0" y="7884"/>
                    </a:moveTo>
                    <a:cubicBezTo>
                      <a:pt x="3666" y="6596"/>
                      <a:pt x="6558" y="3681"/>
                      <a:pt x="7810" y="0"/>
                    </a:cubicBezTo>
                    <a:cubicBezTo>
                      <a:pt x="6558" y="3681"/>
                      <a:pt x="3666" y="6596"/>
                      <a:pt x="0" y="7884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8" name="Freeform: Shape 877">
                <a:extLst>
                  <a:ext uri="{FF2B5EF4-FFF2-40B4-BE49-F238E27FC236}">
                    <a16:creationId xmlns:a16="http://schemas.microsoft.com/office/drawing/2014/main" id="{B85AB6FD-B460-449A-BE05-269E0F6637D9}"/>
                  </a:ext>
                </a:extLst>
              </p:cNvPr>
              <p:cNvSpPr/>
              <p:nvPr/>
            </p:nvSpPr>
            <p:spPr>
              <a:xfrm>
                <a:off x="3879506" y="5764550"/>
                <a:ext cx="139700" cy="63500"/>
              </a:xfrm>
              <a:custGeom>
                <a:avLst/>
                <a:gdLst>
                  <a:gd name="connsiteX0" fmla="*/ 127000 w 139700"/>
                  <a:gd name="connsiteY0" fmla="*/ 0 h 63500"/>
                  <a:gd name="connsiteX1" fmla="*/ 63500 w 139700"/>
                  <a:gd name="connsiteY1" fmla="*/ 0 h 63500"/>
                  <a:gd name="connsiteX2" fmla="*/ 49316 w 139700"/>
                  <a:gd name="connsiteY2" fmla="*/ 1610 h 63500"/>
                  <a:gd name="connsiteX3" fmla="*/ 0 w 139700"/>
                  <a:gd name="connsiteY3" fmla="*/ 63500 h 63500"/>
                  <a:gd name="connsiteX4" fmla="*/ 1280 w 139700"/>
                  <a:gd name="connsiteY4" fmla="*/ 50800 h 63500"/>
                  <a:gd name="connsiteX5" fmla="*/ 139700 w 139700"/>
                  <a:gd name="connsiteY5" fmla="*/ 50800 h 63500"/>
                  <a:gd name="connsiteX6" fmla="*/ 139700 w 139700"/>
                  <a:gd name="connsiteY6" fmla="*/ 12700 h 63500"/>
                  <a:gd name="connsiteX7" fmla="*/ 127000 w 139700"/>
                  <a:gd name="connsiteY7" fmla="*/ 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9700" h="63500">
                    <a:moveTo>
                      <a:pt x="127000" y="0"/>
                    </a:moveTo>
                    <a:lnTo>
                      <a:pt x="63500" y="0"/>
                    </a:lnTo>
                    <a:cubicBezTo>
                      <a:pt x="58622" y="0"/>
                      <a:pt x="53880" y="568"/>
                      <a:pt x="49316" y="1610"/>
                    </a:cubicBezTo>
                    <a:cubicBezTo>
                      <a:pt x="21077" y="8055"/>
                      <a:pt x="0" y="33307"/>
                      <a:pt x="0" y="63500"/>
                    </a:cubicBezTo>
                    <a:cubicBezTo>
                      <a:pt x="0" y="59150"/>
                      <a:pt x="446" y="54904"/>
                      <a:pt x="1280" y="50800"/>
                    </a:cubicBezTo>
                    <a:lnTo>
                      <a:pt x="139700" y="50800"/>
                    </a:lnTo>
                    <a:lnTo>
                      <a:pt x="139700" y="12700"/>
                    </a:lnTo>
                    <a:cubicBezTo>
                      <a:pt x="139700" y="5685"/>
                      <a:pt x="134014" y="0"/>
                      <a:pt x="127000" y="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9" name="Freeform: Shape 878">
                <a:extLst>
                  <a:ext uri="{FF2B5EF4-FFF2-40B4-BE49-F238E27FC236}">
                    <a16:creationId xmlns:a16="http://schemas.microsoft.com/office/drawing/2014/main" id="{96EBC406-6784-4C6B-95E3-D3CA93919EAC}"/>
                  </a:ext>
                </a:extLst>
              </p:cNvPr>
              <p:cNvSpPr/>
              <p:nvPr/>
            </p:nvSpPr>
            <p:spPr>
              <a:xfrm>
                <a:off x="4044671" y="5842046"/>
                <a:ext cx="354" cy="1887"/>
              </a:xfrm>
              <a:custGeom>
                <a:avLst/>
                <a:gdLst>
                  <a:gd name="connsiteX0" fmla="*/ 354 w 354"/>
                  <a:gd name="connsiteY0" fmla="*/ 1888 h 1887"/>
                  <a:gd name="connsiteX1" fmla="*/ 0 w 354"/>
                  <a:gd name="connsiteY1" fmla="*/ 0 h 1887"/>
                  <a:gd name="connsiteX2" fmla="*/ 354 w 354"/>
                  <a:gd name="connsiteY2" fmla="*/ 1888 h 1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4" h="1887">
                    <a:moveTo>
                      <a:pt x="354" y="1888"/>
                    </a:moveTo>
                    <a:cubicBezTo>
                      <a:pt x="195" y="1273"/>
                      <a:pt x="67" y="648"/>
                      <a:pt x="0" y="0"/>
                    </a:cubicBezTo>
                    <a:cubicBezTo>
                      <a:pt x="67" y="648"/>
                      <a:pt x="195" y="1273"/>
                      <a:pt x="354" y="1888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0" name="Freeform: Shape 879">
                <a:extLst>
                  <a:ext uri="{FF2B5EF4-FFF2-40B4-BE49-F238E27FC236}">
                    <a16:creationId xmlns:a16="http://schemas.microsoft.com/office/drawing/2014/main" id="{488F4E21-29E6-45EF-99AC-24A6220C3EEA}"/>
                  </a:ext>
                </a:extLst>
              </p:cNvPr>
              <p:cNvSpPr/>
              <p:nvPr/>
            </p:nvSpPr>
            <p:spPr>
              <a:xfrm>
                <a:off x="4175809" y="5844839"/>
                <a:ext cx="7810" cy="7883"/>
              </a:xfrm>
              <a:custGeom>
                <a:avLst/>
                <a:gdLst>
                  <a:gd name="connsiteX0" fmla="*/ 0 w 7810"/>
                  <a:gd name="connsiteY0" fmla="*/ 7884 h 7883"/>
                  <a:gd name="connsiteX1" fmla="*/ 7810 w 7810"/>
                  <a:gd name="connsiteY1" fmla="*/ 0 h 7883"/>
                  <a:gd name="connsiteX2" fmla="*/ 0 w 7810"/>
                  <a:gd name="connsiteY2" fmla="*/ 7884 h 7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10" h="7883">
                    <a:moveTo>
                      <a:pt x="0" y="7884"/>
                    </a:moveTo>
                    <a:cubicBezTo>
                      <a:pt x="3666" y="6596"/>
                      <a:pt x="6558" y="3681"/>
                      <a:pt x="7810" y="0"/>
                    </a:cubicBezTo>
                    <a:cubicBezTo>
                      <a:pt x="6558" y="3681"/>
                      <a:pt x="3666" y="6596"/>
                      <a:pt x="0" y="7884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1" name="Freeform: Shape 880">
                <a:extLst>
                  <a:ext uri="{FF2B5EF4-FFF2-40B4-BE49-F238E27FC236}">
                    <a16:creationId xmlns:a16="http://schemas.microsoft.com/office/drawing/2014/main" id="{1FD03FCB-6B61-48E3-B933-00B0AC64B7F2}"/>
                  </a:ext>
                </a:extLst>
              </p:cNvPr>
              <p:cNvSpPr/>
              <p:nvPr/>
            </p:nvSpPr>
            <p:spPr>
              <a:xfrm>
                <a:off x="4183885" y="5842048"/>
                <a:ext cx="354" cy="1887"/>
              </a:xfrm>
              <a:custGeom>
                <a:avLst/>
                <a:gdLst>
                  <a:gd name="connsiteX0" fmla="*/ 354 w 354"/>
                  <a:gd name="connsiteY0" fmla="*/ 0 h 1887"/>
                  <a:gd name="connsiteX1" fmla="*/ 0 w 354"/>
                  <a:gd name="connsiteY1" fmla="*/ 1888 h 1887"/>
                  <a:gd name="connsiteX2" fmla="*/ 354 w 354"/>
                  <a:gd name="connsiteY2" fmla="*/ 0 h 1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4" h="1887">
                    <a:moveTo>
                      <a:pt x="354" y="0"/>
                    </a:moveTo>
                    <a:cubicBezTo>
                      <a:pt x="289" y="646"/>
                      <a:pt x="160" y="1273"/>
                      <a:pt x="0" y="1888"/>
                    </a:cubicBezTo>
                    <a:cubicBezTo>
                      <a:pt x="160" y="1272"/>
                      <a:pt x="289" y="646"/>
                      <a:pt x="354" y="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2" name="Freeform: Shape 881">
                <a:extLst>
                  <a:ext uri="{FF2B5EF4-FFF2-40B4-BE49-F238E27FC236}">
                    <a16:creationId xmlns:a16="http://schemas.microsoft.com/office/drawing/2014/main" id="{6D40F9DF-7FEA-4095-9180-1105E49AA52B}"/>
                  </a:ext>
                </a:extLst>
              </p:cNvPr>
              <p:cNvSpPr/>
              <p:nvPr/>
            </p:nvSpPr>
            <p:spPr>
              <a:xfrm>
                <a:off x="4045291" y="5844839"/>
                <a:ext cx="7810" cy="7883"/>
              </a:xfrm>
              <a:custGeom>
                <a:avLst/>
                <a:gdLst>
                  <a:gd name="connsiteX0" fmla="*/ 0 w 7810"/>
                  <a:gd name="connsiteY0" fmla="*/ 0 h 7883"/>
                  <a:gd name="connsiteX1" fmla="*/ 7810 w 7810"/>
                  <a:gd name="connsiteY1" fmla="*/ 7884 h 7883"/>
                  <a:gd name="connsiteX2" fmla="*/ 0 w 7810"/>
                  <a:gd name="connsiteY2" fmla="*/ 0 h 7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10" h="7883">
                    <a:moveTo>
                      <a:pt x="0" y="0"/>
                    </a:moveTo>
                    <a:cubicBezTo>
                      <a:pt x="1253" y="3681"/>
                      <a:pt x="4145" y="6596"/>
                      <a:pt x="7810" y="7884"/>
                    </a:cubicBezTo>
                    <a:cubicBezTo>
                      <a:pt x="4145" y="6596"/>
                      <a:pt x="1253" y="3681"/>
                      <a:pt x="0" y="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3" name="Freeform: Shape 882">
                <a:extLst>
                  <a:ext uri="{FF2B5EF4-FFF2-40B4-BE49-F238E27FC236}">
                    <a16:creationId xmlns:a16="http://schemas.microsoft.com/office/drawing/2014/main" id="{C66284ED-F676-468B-A813-E457D21E76C3}"/>
                  </a:ext>
                </a:extLst>
              </p:cNvPr>
              <p:cNvSpPr/>
              <p:nvPr/>
            </p:nvSpPr>
            <p:spPr>
              <a:xfrm>
                <a:off x="4044606" y="5764550"/>
                <a:ext cx="139700" cy="63500"/>
              </a:xfrm>
              <a:custGeom>
                <a:avLst/>
                <a:gdLst>
                  <a:gd name="connsiteX0" fmla="*/ 12700 w 139700"/>
                  <a:gd name="connsiteY0" fmla="*/ 0 h 63500"/>
                  <a:gd name="connsiteX1" fmla="*/ 0 w 139700"/>
                  <a:gd name="connsiteY1" fmla="*/ 12700 h 63500"/>
                  <a:gd name="connsiteX2" fmla="*/ 0 w 139700"/>
                  <a:gd name="connsiteY2" fmla="*/ 50800 h 63500"/>
                  <a:gd name="connsiteX3" fmla="*/ 138420 w 139700"/>
                  <a:gd name="connsiteY3" fmla="*/ 50800 h 63500"/>
                  <a:gd name="connsiteX4" fmla="*/ 139700 w 139700"/>
                  <a:gd name="connsiteY4" fmla="*/ 63500 h 63500"/>
                  <a:gd name="connsiteX5" fmla="*/ 90384 w 139700"/>
                  <a:gd name="connsiteY5" fmla="*/ 1610 h 63500"/>
                  <a:gd name="connsiteX6" fmla="*/ 76200 w 139700"/>
                  <a:gd name="connsiteY6" fmla="*/ 0 h 63500"/>
                  <a:gd name="connsiteX7" fmla="*/ 12700 w 139700"/>
                  <a:gd name="connsiteY7" fmla="*/ 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9700" h="63500">
                    <a:moveTo>
                      <a:pt x="12700" y="0"/>
                    </a:moveTo>
                    <a:cubicBezTo>
                      <a:pt x="5686" y="0"/>
                      <a:pt x="0" y="5686"/>
                      <a:pt x="0" y="12700"/>
                    </a:cubicBezTo>
                    <a:lnTo>
                      <a:pt x="0" y="50800"/>
                    </a:lnTo>
                    <a:lnTo>
                      <a:pt x="138420" y="50800"/>
                    </a:lnTo>
                    <a:cubicBezTo>
                      <a:pt x="139254" y="54904"/>
                      <a:pt x="139700" y="59150"/>
                      <a:pt x="139700" y="63500"/>
                    </a:cubicBezTo>
                    <a:cubicBezTo>
                      <a:pt x="139700" y="33309"/>
                      <a:pt x="118623" y="8057"/>
                      <a:pt x="90384" y="1610"/>
                    </a:cubicBezTo>
                    <a:cubicBezTo>
                      <a:pt x="85820" y="568"/>
                      <a:pt x="81078" y="0"/>
                      <a:pt x="76200" y="0"/>
                    </a:cubicBezTo>
                    <a:lnTo>
                      <a:pt x="12700" y="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4" name="Freeform: Shape 883">
                <a:extLst>
                  <a:ext uri="{FF2B5EF4-FFF2-40B4-BE49-F238E27FC236}">
                    <a16:creationId xmlns:a16="http://schemas.microsoft.com/office/drawing/2014/main" id="{05B80C8E-9445-43F5-8A14-B6E86759402D}"/>
                  </a:ext>
                </a:extLst>
              </p:cNvPr>
              <p:cNvSpPr/>
              <p:nvPr/>
            </p:nvSpPr>
            <p:spPr>
              <a:xfrm>
                <a:off x="3879506" y="5815350"/>
                <a:ext cx="139700" cy="38100"/>
              </a:xfrm>
              <a:custGeom>
                <a:avLst/>
                <a:gdLst>
                  <a:gd name="connsiteX0" fmla="*/ 0 w 139700"/>
                  <a:gd name="connsiteY0" fmla="*/ 12700 h 38100"/>
                  <a:gd name="connsiteX1" fmla="*/ 0 w 139700"/>
                  <a:gd name="connsiteY1" fmla="*/ 25400 h 38100"/>
                  <a:gd name="connsiteX2" fmla="*/ 65 w 139700"/>
                  <a:gd name="connsiteY2" fmla="*/ 26699 h 38100"/>
                  <a:gd name="connsiteX3" fmla="*/ 419 w 139700"/>
                  <a:gd name="connsiteY3" fmla="*/ 28586 h 38100"/>
                  <a:gd name="connsiteX4" fmla="*/ 686 w 139700"/>
                  <a:gd name="connsiteY4" fmla="*/ 29489 h 38100"/>
                  <a:gd name="connsiteX5" fmla="*/ 8496 w 139700"/>
                  <a:gd name="connsiteY5" fmla="*/ 37373 h 38100"/>
                  <a:gd name="connsiteX6" fmla="*/ 12700 w 139700"/>
                  <a:gd name="connsiteY6" fmla="*/ 38100 h 38100"/>
                  <a:gd name="connsiteX7" fmla="*/ 127000 w 139700"/>
                  <a:gd name="connsiteY7" fmla="*/ 38100 h 38100"/>
                  <a:gd name="connsiteX8" fmla="*/ 131204 w 139700"/>
                  <a:gd name="connsiteY8" fmla="*/ 37373 h 38100"/>
                  <a:gd name="connsiteX9" fmla="*/ 139014 w 139700"/>
                  <a:gd name="connsiteY9" fmla="*/ 29489 h 38100"/>
                  <a:gd name="connsiteX10" fmla="*/ 139281 w 139700"/>
                  <a:gd name="connsiteY10" fmla="*/ 28586 h 38100"/>
                  <a:gd name="connsiteX11" fmla="*/ 139635 w 139700"/>
                  <a:gd name="connsiteY11" fmla="*/ 26699 h 38100"/>
                  <a:gd name="connsiteX12" fmla="*/ 139700 w 139700"/>
                  <a:gd name="connsiteY12" fmla="*/ 25400 h 38100"/>
                  <a:gd name="connsiteX13" fmla="*/ 139700 w 139700"/>
                  <a:gd name="connsiteY13" fmla="*/ 0 h 38100"/>
                  <a:gd name="connsiteX14" fmla="*/ 1280 w 139700"/>
                  <a:gd name="connsiteY14" fmla="*/ 0 h 38100"/>
                  <a:gd name="connsiteX15" fmla="*/ 0 w 139700"/>
                  <a:gd name="connsiteY15" fmla="*/ 127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9700" h="38100">
                    <a:moveTo>
                      <a:pt x="0" y="12700"/>
                    </a:moveTo>
                    <a:lnTo>
                      <a:pt x="0" y="25400"/>
                    </a:lnTo>
                    <a:cubicBezTo>
                      <a:pt x="0" y="25838"/>
                      <a:pt x="22" y="26272"/>
                      <a:pt x="65" y="26699"/>
                    </a:cubicBezTo>
                    <a:cubicBezTo>
                      <a:pt x="130" y="27345"/>
                      <a:pt x="259" y="27972"/>
                      <a:pt x="419" y="28586"/>
                    </a:cubicBezTo>
                    <a:cubicBezTo>
                      <a:pt x="498" y="28893"/>
                      <a:pt x="584" y="29194"/>
                      <a:pt x="686" y="29489"/>
                    </a:cubicBezTo>
                    <a:cubicBezTo>
                      <a:pt x="1938" y="33171"/>
                      <a:pt x="4831" y="36085"/>
                      <a:pt x="8496" y="37373"/>
                    </a:cubicBezTo>
                    <a:cubicBezTo>
                      <a:pt x="9814" y="37837"/>
                      <a:pt x="11225" y="38100"/>
                      <a:pt x="12700" y="38100"/>
                    </a:cubicBezTo>
                    <a:lnTo>
                      <a:pt x="127000" y="38100"/>
                    </a:lnTo>
                    <a:cubicBezTo>
                      <a:pt x="128476" y="38100"/>
                      <a:pt x="129886" y="37835"/>
                      <a:pt x="131204" y="37373"/>
                    </a:cubicBezTo>
                    <a:cubicBezTo>
                      <a:pt x="134869" y="36085"/>
                      <a:pt x="137762" y="33171"/>
                      <a:pt x="139014" y="29489"/>
                    </a:cubicBezTo>
                    <a:cubicBezTo>
                      <a:pt x="139116" y="29193"/>
                      <a:pt x="139202" y="28891"/>
                      <a:pt x="139281" y="28586"/>
                    </a:cubicBezTo>
                    <a:cubicBezTo>
                      <a:pt x="139440" y="27972"/>
                      <a:pt x="139568" y="27346"/>
                      <a:pt x="139635" y="26699"/>
                    </a:cubicBezTo>
                    <a:cubicBezTo>
                      <a:pt x="139678" y="26272"/>
                      <a:pt x="139700" y="25838"/>
                      <a:pt x="139700" y="25400"/>
                    </a:cubicBezTo>
                    <a:lnTo>
                      <a:pt x="139700" y="0"/>
                    </a:lnTo>
                    <a:lnTo>
                      <a:pt x="1280" y="0"/>
                    </a:lnTo>
                    <a:cubicBezTo>
                      <a:pt x="446" y="4104"/>
                      <a:pt x="0" y="8350"/>
                      <a:pt x="0" y="1270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5" name="Freeform: Shape 884">
                <a:extLst>
                  <a:ext uri="{FF2B5EF4-FFF2-40B4-BE49-F238E27FC236}">
                    <a16:creationId xmlns:a16="http://schemas.microsoft.com/office/drawing/2014/main" id="{B9137787-33E9-4351-A3AA-0CC52CC71FC2}"/>
                  </a:ext>
                </a:extLst>
              </p:cNvPr>
              <p:cNvSpPr/>
              <p:nvPr/>
            </p:nvSpPr>
            <p:spPr>
              <a:xfrm>
                <a:off x="4044606" y="5815350"/>
                <a:ext cx="139700" cy="38100"/>
              </a:xfrm>
              <a:custGeom>
                <a:avLst/>
                <a:gdLst>
                  <a:gd name="connsiteX0" fmla="*/ 0 w 139700"/>
                  <a:gd name="connsiteY0" fmla="*/ 0 h 38100"/>
                  <a:gd name="connsiteX1" fmla="*/ 0 w 139700"/>
                  <a:gd name="connsiteY1" fmla="*/ 25400 h 38100"/>
                  <a:gd name="connsiteX2" fmla="*/ 65 w 139700"/>
                  <a:gd name="connsiteY2" fmla="*/ 26699 h 38100"/>
                  <a:gd name="connsiteX3" fmla="*/ 419 w 139700"/>
                  <a:gd name="connsiteY3" fmla="*/ 28586 h 38100"/>
                  <a:gd name="connsiteX4" fmla="*/ 686 w 139700"/>
                  <a:gd name="connsiteY4" fmla="*/ 29489 h 38100"/>
                  <a:gd name="connsiteX5" fmla="*/ 8496 w 139700"/>
                  <a:gd name="connsiteY5" fmla="*/ 37373 h 38100"/>
                  <a:gd name="connsiteX6" fmla="*/ 12700 w 139700"/>
                  <a:gd name="connsiteY6" fmla="*/ 38100 h 38100"/>
                  <a:gd name="connsiteX7" fmla="*/ 127000 w 139700"/>
                  <a:gd name="connsiteY7" fmla="*/ 38100 h 38100"/>
                  <a:gd name="connsiteX8" fmla="*/ 131204 w 139700"/>
                  <a:gd name="connsiteY8" fmla="*/ 37373 h 38100"/>
                  <a:gd name="connsiteX9" fmla="*/ 139014 w 139700"/>
                  <a:gd name="connsiteY9" fmla="*/ 29489 h 38100"/>
                  <a:gd name="connsiteX10" fmla="*/ 139281 w 139700"/>
                  <a:gd name="connsiteY10" fmla="*/ 28586 h 38100"/>
                  <a:gd name="connsiteX11" fmla="*/ 139635 w 139700"/>
                  <a:gd name="connsiteY11" fmla="*/ 26699 h 38100"/>
                  <a:gd name="connsiteX12" fmla="*/ 139700 w 139700"/>
                  <a:gd name="connsiteY12" fmla="*/ 25400 h 38100"/>
                  <a:gd name="connsiteX13" fmla="*/ 139700 w 139700"/>
                  <a:gd name="connsiteY13" fmla="*/ 12700 h 38100"/>
                  <a:gd name="connsiteX14" fmla="*/ 138420 w 139700"/>
                  <a:gd name="connsiteY14" fmla="*/ 0 h 38100"/>
                  <a:gd name="connsiteX15" fmla="*/ 0 w 139700"/>
                  <a:gd name="connsiteY15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9700" h="38100">
                    <a:moveTo>
                      <a:pt x="0" y="0"/>
                    </a:moveTo>
                    <a:lnTo>
                      <a:pt x="0" y="25400"/>
                    </a:lnTo>
                    <a:cubicBezTo>
                      <a:pt x="0" y="25838"/>
                      <a:pt x="22" y="26272"/>
                      <a:pt x="65" y="26699"/>
                    </a:cubicBezTo>
                    <a:cubicBezTo>
                      <a:pt x="130" y="27345"/>
                      <a:pt x="259" y="27972"/>
                      <a:pt x="419" y="28586"/>
                    </a:cubicBezTo>
                    <a:cubicBezTo>
                      <a:pt x="498" y="28893"/>
                      <a:pt x="584" y="29194"/>
                      <a:pt x="686" y="29489"/>
                    </a:cubicBezTo>
                    <a:cubicBezTo>
                      <a:pt x="1938" y="33171"/>
                      <a:pt x="4831" y="36085"/>
                      <a:pt x="8496" y="37373"/>
                    </a:cubicBezTo>
                    <a:cubicBezTo>
                      <a:pt x="9814" y="37837"/>
                      <a:pt x="11225" y="38100"/>
                      <a:pt x="12700" y="38100"/>
                    </a:cubicBezTo>
                    <a:lnTo>
                      <a:pt x="127000" y="38100"/>
                    </a:lnTo>
                    <a:cubicBezTo>
                      <a:pt x="128476" y="38100"/>
                      <a:pt x="129886" y="37835"/>
                      <a:pt x="131204" y="37373"/>
                    </a:cubicBezTo>
                    <a:cubicBezTo>
                      <a:pt x="134869" y="36085"/>
                      <a:pt x="137762" y="33171"/>
                      <a:pt x="139014" y="29489"/>
                    </a:cubicBezTo>
                    <a:cubicBezTo>
                      <a:pt x="139116" y="29193"/>
                      <a:pt x="139202" y="28891"/>
                      <a:pt x="139281" y="28586"/>
                    </a:cubicBezTo>
                    <a:cubicBezTo>
                      <a:pt x="139440" y="27972"/>
                      <a:pt x="139568" y="27346"/>
                      <a:pt x="139635" y="26699"/>
                    </a:cubicBezTo>
                    <a:cubicBezTo>
                      <a:pt x="139678" y="26272"/>
                      <a:pt x="139700" y="25838"/>
                      <a:pt x="139700" y="25400"/>
                    </a:cubicBezTo>
                    <a:lnTo>
                      <a:pt x="139700" y="12700"/>
                    </a:lnTo>
                    <a:cubicBezTo>
                      <a:pt x="139700" y="8350"/>
                      <a:pt x="139254" y="4104"/>
                      <a:pt x="1384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886" name="Graphic 11">
            <a:extLst>
              <a:ext uri="{FF2B5EF4-FFF2-40B4-BE49-F238E27FC236}">
                <a16:creationId xmlns:a16="http://schemas.microsoft.com/office/drawing/2014/main" id="{0BBC488C-FC71-41A1-B926-977A277C9CB5}"/>
              </a:ext>
            </a:extLst>
          </p:cNvPr>
          <p:cNvGrpSpPr/>
          <p:nvPr/>
        </p:nvGrpSpPr>
        <p:grpSpPr>
          <a:xfrm>
            <a:off x="4458533" y="3021170"/>
            <a:ext cx="812800" cy="812800"/>
            <a:chOff x="4258014" y="3247457"/>
            <a:chExt cx="812800" cy="812800"/>
          </a:xfrm>
        </p:grpSpPr>
        <p:grpSp>
          <p:nvGrpSpPr>
            <p:cNvPr id="887" name="Graphic 11">
              <a:extLst>
                <a:ext uri="{FF2B5EF4-FFF2-40B4-BE49-F238E27FC236}">
                  <a16:creationId xmlns:a16="http://schemas.microsoft.com/office/drawing/2014/main" id="{0BBC488C-FC71-41A1-B926-977A277C9CB5}"/>
                </a:ext>
              </a:extLst>
            </p:cNvPr>
            <p:cNvGrpSpPr/>
            <p:nvPr/>
          </p:nvGrpSpPr>
          <p:grpSpPr>
            <a:xfrm>
              <a:off x="4258014" y="3514157"/>
              <a:ext cx="812800" cy="279401"/>
              <a:chOff x="4258014" y="3514157"/>
              <a:chExt cx="812800" cy="279401"/>
            </a:xfrm>
            <a:solidFill>
              <a:schemeClr val="accent1"/>
            </a:solidFill>
          </p:grpSpPr>
          <p:sp>
            <p:nvSpPr>
              <p:cNvPr id="888" name="Freeform: Shape 887">
                <a:extLst>
                  <a:ext uri="{FF2B5EF4-FFF2-40B4-BE49-F238E27FC236}">
                    <a16:creationId xmlns:a16="http://schemas.microsoft.com/office/drawing/2014/main" id="{DEC794C8-F03A-4159-ADB9-EB084F6C5232}"/>
                  </a:ext>
                </a:extLst>
              </p:cNvPr>
              <p:cNvSpPr/>
              <p:nvPr/>
            </p:nvSpPr>
            <p:spPr>
              <a:xfrm>
                <a:off x="4626314" y="3539557"/>
                <a:ext cx="192666" cy="50800"/>
              </a:xfrm>
              <a:custGeom>
                <a:avLst/>
                <a:gdLst>
                  <a:gd name="connsiteX0" fmla="*/ 101600 w 192666"/>
                  <a:gd name="connsiteY0" fmla="*/ 38100 h 50800"/>
                  <a:gd name="connsiteX1" fmla="*/ 114300 w 192666"/>
                  <a:gd name="connsiteY1" fmla="*/ 50800 h 50800"/>
                  <a:gd name="connsiteX2" fmla="*/ 142467 w 192666"/>
                  <a:gd name="connsiteY2" fmla="*/ 50800 h 50800"/>
                  <a:gd name="connsiteX3" fmla="*/ 192667 w 192666"/>
                  <a:gd name="connsiteY3" fmla="*/ 0 h 50800"/>
                  <a:gd name="connsiteX4" fmla="*/ 19050 w 192666"/>
                  <a:gd name="connsiteY4" fmla="*/ 0 h 50800"/>
                  <a:gd name="connsiteX5" fmla="*/ 0 w 192666"/>
                  <a:gd name="connsiteY5" fmla="*/ 19050 h 50800"/>
                  <a:gd name="connsiteX6" fmla="*/ 0 w 192666"/>
                  <a:gd name="connsiteY6" fmla="*/ 19050 h 50800"/>
                  <a:gd name="connsiteX7" fmla="*/ 19050 w 192666"/>
                  <a:gd name="connsiteY7" fmla="*/ 38100 h 50800"/>
                  <a:gd name="connsiteX8" fmla="*/ 101600 w 192666"/>
                  <a:gd name="connsiteY8" fmla="*/ 381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2666" h="50800">
                    <a:moveTo>
                      <a:pt x="101600" y="38100"/>
                    </a:moveTo>
                    <a:cubicBezTo>
                      <a:pt x="108620" y="38100"/>
                      <a:pt x="114300" y="43780"/>
                      <a:pt x="114300" y="50800"/>
                    </a:cubicBezTo>
                    <a:lnTo>
                      <a:pt x="142467" y="50800"/>
                    </a:lnTo>
                    <a:cubicBezTo>
                      <a:pt x="153021" y="31115"/>
                      <a:pt x="169366" y="13392"/>
                      <a:pt x="192667" y="0"/>
                    </a:cubicBezTo>
                    <a:lnTo>
                      <a:pt x="19050" y="0"/>
                    </a:lnTo>
                    <a:cubicBezTo>
                      <a:pt x="8530" y="0"/>
                      <a:pt x="0" y="8530"/>
                      <a:pt x="0" y="19050"/>
                    </a:cubicBezTo>
                    <a:lnTo>
                      <a:pt x="0" y="19050"/>
                    </a:lnTo>
                    <a:cubicBezTo>
                      <a:pt x="0" y="29570"/>
                      <a:pt x="8530" y="38100"/>
                      <a:pt x="19050" y="38100"/>
                    </a:cubicBezTo>
                    <a:lnTo>
                      <a:pt x="101600" y="38100"/>
                    </a:ln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9" name="Freeform: Shape 888">
                <a:extLst>
                  <a:ext uri="{FF2B5EF4-FFF2-40B4-BE49-F238E27FC236}">
                    <a16:creationId xmlns:a16="http://schemas.microsoft.com/office/drawing/2014/main" id="{7F98F724-ED93-4E20-9DD0-4A3FEF1D6478}"/>
                  </a:ext>
                </a:extLst>
              </p:cNvPr>
              <p:cNvSpPr/>
              <p:nvPr/>
            </p:nvSpPr>
            <p:spPr>
              <a:xfrm>
                <a:off x="4626314" y="3717353"/>
                <a:ext cx="193351" cy="50800"/>
              </a:xfrm>
              <a:custGeom>
                <a:avLst/>
                <a:gdLst>
                  <a:gd name="connsiteX0" fmla="*/ 151816 w 193351"/>
                  <a:gd name="connsiteY0" fmla="*/ 15704 h 50800"/>
                  <a:gd name="connsiteX1" fmla="*/ 151748 w 193351"/>
                  <a:gd name="connsiteY1" fmla="*/ 15615 h 50800"/>
                  <a:gd name="connsiteX2" fmla="*/ 149928 w 193351"/>
                  <a:gd name="connsiteY2" fmla="*/ 13154 h 50800"/>
                  <a:gd name="connsiteX3" fmla="*/ 149662 w 193351"/>
                  <a:gd name="connsiteY3" fmla="*/ 12783 h 50800"/>
                  <a:gd name="connsiteX4" fmla="*/ 148012 w 193351"/>
                  <a:gd name="connsiteY4" fmla="*/ 10412 h 50800"/>
                  <a:gd name="connsiteX5" fmla="*/ 147669 w 193351"/>
                  <a:gd name="connsiteY5" fmla="*/ 9900 h 50800"/>
                  <a:gd name="connsiteX6" fmla="*/ 146126 w 193351"/>
                  <a:gd name="connsiteY6" fmla="*/ 7537 h 50800"/>
                  <a:gd name="connsiteX7" fmla="*/ 145799 w 193351"/>
                  <a:gd name="connsiteY7" fmla="*/ 7012 h 50800"/>
                  <a:gd name="connsiteX8" fmla="*/ 144294 w 193351"/>
                  <a:gd name="connsiteY8" fmla="*/ 4553 h 50800"/>
                  <a:gd name="connsiteX9" fmla="*/ 144174 w 193351"/>
                  <a:gd name="connsiteY9" fmla="*/ 4345 h 50800"/>
                  <a:gd name="connsiteX10" fmla="*/ 141743 w 193351"/>
                  <a:gd name="connsiteY10" fmla="*/ 0 h 50800"/>
                  <a:gd name="connsiteX11" fmla="*/ 114300 w 193351"/>
                  <a:gd name="connsiteY11" fmla="*/ 0 h 50800"/>
                  <a:gd name="connsiteX12" fmla="*/ 101600 w 193351"/>
                  <a:gd name="connsiteY12" fmla="*/ 12700 h 50800"/>
                  <a:gd name="connsiteX13" fmla="*/ 19050 w 193351"/>
                  <a:gd name="connsiteY13" fmla="*/ 12700 h 50800"/>
                  <a:gd name="connsiteX14" fmla="*/ 0 w 193351"/>
                  <a:gd name="connsiteY14" fmla="*/ 31750 h 50800"/>
                  <a:gd name="connsiteX15" fmla="*/ 19050 w 193351"/>
                  <a:gd name="connsiteY15" fmla="*/ 50800 h 50800"/>
                  <a:gd name="connsiteX16" fmla="*/ 193351 w 193351"/>
                  <a:gd name="connsiteY16" fmla="*/ 50800 h 50800"/>
                  <a:gd name="connsiteX17" fmla="*/ 151816 w 193351"/>
                  <a:gd name="connsiteY17" fmla="*/ 15704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93351" h="50800">
                    <a:moveTo>
                      <a:pt x="151816" y="15704"/>
                    </a:moveTo>
                    <a:cubicBezTo>
                      <a:pt x="151794" y="15673"/>
                      <a:pt x="151770" y="15643"/>
                      <a:pt x="151748" y="15615"/>
                    </a:cubicBezTo>
                    <a:cubicBezTo>
                      <a:pt x="151130" y="14803"/>
                      <a:pt x="150525" y="13983"/>
                      <a:pt x="149928" y="13154"/>
                    </a:cubicBezTo>
                    <a:cubicBezTo>
                      <a:pt x="149839" y="13030"/>
                      <a:pt x="149750" y="12906"/>
                      <a:pt x="149662" y="12783"/>
                    </a:cubicBezTo>
                    <a:cubicBezTo>
                      <a:pt x="149103" y="12000"/>
                      <a:pt x="148553" y="11211"/>
                      <a:pt x="148012" y="10412"/>
                    </a:cubicBezTo>
                    <a:cubicBezTo>
                      <a:pt x="147896" y="10243"/>
                      <a:pt x="147784" y="10071"/>
                      <a:pt x="147669" y="9900"/>
                    </a:cubicBezTo>
                    <a:cubicBezTo>
                      <a:pt x="147147" y="9119"/>
                      <a:pt x="146631" y="8334"/>
                      <a:pt x="146126" y="7537"/>
                    </a:cubicBezTo>
                    <a:cubicBezTo>
                      <a:pt x="146017" y="7364"/>
                      <a:pt x="145909" y="7187"/>
                      <a:pt x="145799" y="7012"/>
                    </a:cubicBezTo>
                    <a:cubicBezTo>
                      <a:pt x="145290" y="6199"/>
                      <a:pt x="144785" y="5383"/>
                      <a:pt x="144294" y="4553"/>
                    </a:cubicBezTo>
                    <a:cubicBezTo>
                      <a:pt x="144253" y="4485"/>
                      <a:pt x="144215" y="4415"/>
                      <a:pt x="144174" y="4345"/>
                    </a:cubicBezTo>
                    <a:cubicBezTo>
                      <a:pt x="143335" y="2923"/>
                      <a:pt x="142527" y="1472"/>
                      <a:pt x="141743" y="0"/>
                    </a:cubicBezTo>
                    <a:lnTo>
                      <a:pt x="114300" y="0"/>
                    </a:lnTo>
                    <a:cubicBezTo>
                      <a:pt x="114300" y="7020"/>
                      <a:pt x="108620" y="12700"/>
                      <a:pt x="101600" y="12700"/>
                    </a:cubicBezTo>
                    <a:lnTo>
                      <a:pt x="19050" y="12700"/>
                    </a:lnTo>
                    <a:cubicBezTo>
                      <a:pt x="8530" y="12700"/>
                      <a:pt x="0" y="21230"/>
                      <a:pt x="0" y="31750"/>
                    </a:cubicBezTo>
                    <a:cubicBezTo>
                      <a:pt x="0" y="42270"/>
                      <a:pt x="8530" y="50800"/>
                      <a:pt x="19050" y="50800"/>
                    </a:cubicBezTo>
                    <a:lnTo>
                      <a:pt x="193351" y="50800"/>
                    </a:lnTo>
                    <a:cubicBezTo>
                      <a:pt x="177119" y="41827"/>
                      <a:pt x="162895" y="30239"/>
                      <a:pt x="151816" y="15704"/>
                    </a:cubicBez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0" name="Freeform: Shape 889">
                <a:extLst>
                  <a:ext uri="{FF2B5EF4-FFF2-40B4-BE49-F238E27FC236}">
                    <a16:creationId xmlns:a16="http://schemas.microsoft.com/office/drawing/2014/main" id="{58C36C31-E09D-4A04-A289-640D081E0356}"/>
                  </a:ext>
                </a:extLst>
              </p:cNvPr>
              <p:cNvSpPr/>
              <p:nvPr/>
            </p:nvSpPr>
            <p:spPr>
              <a:xfrm>
                <a:off x="4499314" y="3666557"/>
                <a:ext cx="165098" cy="38100"/>
              </a:xfrm>
              <a:custGeom>
                <a:avLst/>
                <a:gdLst>
                  <a:gd name="connsiteX0" fmla="*/ 140973 w 165098"/>
                  <a:gd name="connsiteY0" fmla="*/ 0 h 38100"/>
                  <a:gd name="connsiteX1" fmla="*/ 19050 w 165098"/>
                  <a:gd name="connsiteY1" fmla="*/ 0 h 38100"/>
                  <a:gd name="connsiteX2" fmla="*/ 0 w 165098"/>
                  <a:gd name="connsiteY2" fmla="*/ 19050 h 38100"/>
                  <a:gd name="connsiteX3" fmla="*/ 0 w 165098"/>
                  <a:gd name="connsiteY3" fmla="*/ 19050 h 38100"/>
                  <a:gd name="connsiteX4" fmla="*/ 19050 w 165098"/>
                  <a:gd name="connsiteY4" fmla="*/ 38100 h 38100"/>
                  <a:gd name="connsiteX5" fmla="*/ 165098 w 165098"/>
                  <a:gd name="connsiteY5" fmla="*/ 38100 h 38100"/>
                  <a:gd name="connsiteX6" fmla="*/ 140973 w 165098"/>
                  <a:gd name="connsiteY6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5098" h="38100">
                    <a:moveTo>
                      <a:pt x="140973" y="0"/>
                    </a:moveTo>
                    <a:lnTo>
                      <a:pt x="19050" y="0"/>
                    </a:lnTo>
                    <a:cubicBezTo>
                      <a:pt x="8530" y="0"/>
                      <a:pt x="0" y="8530"/>
                      <a:pt x="0" y="19050"/>
                    </a:cubicBezTo>
                    <a:lnTo>
                      <a:pt x="0" y="19050"/>
                    </a:lnTo>
                    <a:cubicBezTo>
                      <a:pt x="0" y="29570"/>
                      <a:pt x="8530" y="38100"/>
                      <a:pt x="19050" y="38100"/>
                    </a:cubicBezTo>
                    <a:lnTo>
                      <a:pt x="165098" y="38100"/>
                    </a:lnTo>
                    <a:cubicBezTo>
                      <a:pt x="152906" y="28940"/>
                      <a:pt x="144118" y="15496"/>
                      <a:pt x="140973" y="0"/>
                    </a:cubicBez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1" name="Freeform: Shape 890">
                <a:extLst>
                  <a:ext uri="{FF2B5EF4-FFF2-40B4-BE49-F238E27FC236}">
                    <a16:creationId xmlns:a16="http://schemas.microsoft.com/office/drawing/2014/main" id="{370F8C14-5A41-42F3-B016-D188593EB3CF}"/>
                  </a:ext>
                </a:extLst>
              </p:cNvPr>
              <p:cNvSpPr/>
              <p:nvPr/>
            </p:nvSpPr>
            <p:spPr>
              <a:xfrm>
                <a:off x="4499314" y="3603057"/>
                <a:ext cx="165098" cy="38100"/>
              </a:xfrm>
              <a:custGeom>
                <a:avLst/>
                <a:gdLst>
                  <a:gd name="connsiteX0" fmla="*/ 165098 w 165098"/>
                  <a:gd name="connsiteY0" fmla="*/ 0 h 38100"/>
                  <a:gd name="connsiteX1" fmla="*/ 19050 w 165098"/>
                  <a:gd name="connsiteY1" fmla="*/ 0 h 38100"/>
                  <a:gd name="connsiteX2" fmla="*/ 0 w 165098"/>
                  <a:gd name="connsiteY2" fmla="*/ 19050 h 38100"/>
                  <a:gd name="connsiteX3" fmla="*/ 19050 w 165098"/>
                  <a:gd name="connsiteY3" fmla="*/ 38100 h 38100"/>
                  <a:gd name="connsiteX4" fmla="*/ 140973 w 165098"/>
                  <a:gd name="connsiteY4" fmla="*/ 38100 h 38100"/>
                  <a:gd name="connsiteX5" fmla="*/ 165098 w 165098"/>
                  <a:gd name="connsiteY5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098" h="38100">
                    <a:moveTo>
                      <a:pt x="165098" y="0"/>
                    </a:moveTo>
                    <a:lnTo>
                      <a:pt x="19050" y="0"/>
                    </a:lnTo>
                    <a:cubicBezTo>
                      <a:pt x="8530" y="0"/>
                      <a:pt x="0" y="8530"/>
                      <a:pt x="0" y="19050"/>
                    </a:cubicBezTo>
                    <a:cubicBezTo>
                      <a:pt x="0" y="29570"/>
                      <a:pt x="8530" y="38100"/>
                      <a:pt x="19050" y="38100"/>
                    </a:cubicBezTo>
                    <a:lnTo>
                      <a:pt x="140973" y="38100"/>
                    </a:lnTo>
                    <a:cubicBezTo>
                      <a:pt x="144118" y="22604"/>
                      <a:pt x="152906" y="9160"/>
                      <a:pt x="165098" y="0"/>
                    </a:cubicBez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2" name="Freeform: Shape 891">
                <a:extLst>
                  <a:ext uri="{FF2B5EF4-FFF2-40B4-BE49-F238E27FC236}">
                    <a16:creationId xmlns:a16="http://schemas.microsoft.com/office/drawing/2014/main" id="{FC1D8E98-7246-42A8-A52E-BB1C40E74C90}"/>
                  </a:ext>
                </a:extLst>
              </p:cNvPr>
              <p:cNvSpPr/>
              <p:nvPr/>
            </p:nvSpPr>
            <p:spPr>
              <a:xfrm>
                <a:off x="4640285" y="3590355"/>
                <a:ext cx="128495" cy="127000"/>
              </a:xfrm>
              <a:custGeom>
                <a:avLst/>
                <a:gdLst>
                  <a:gd name="connsiteX0" fmla="*/ 125419 w 128495"/>
                  <a:gd name="connsiteY0" fmla="*/ 122352 h 127000"/>
                  <a:gd name="connsiteX1" fmla="*/ 124498 w 128495"/>
                  <a:gd name="connsiteY1" fmla="*/ 120350 h 127000"/>
                  <a:gd name="connsiteX2" fmla="*/ 123874 w 128495"/>
                  <a:gd name="connsiteY2" fmla="*/ 118964 h 127000"/>
                  <a:gd name="connsiteX3" fmla="*/ 123068 w 128495"/>
                  <a:gd name="connsiteY3" fmla="*/ 117067 h 127000"/>
                  <a:gd name="connsiteX4" fmla="*/ 122419 w 128495"/>
                  <a:gd name="connsiteY4" fmla="*/ 115487 h 127000"/>
                  <a:gd name="connsiteX5" fmla="*/ 121699 w 128495"/>
                  <a:gd name="connsiteY5" fmla="*/ 113643 h 127000"/>
                  <a:gd name="connsiteX6" fmla="*/ 121058 w 128495"/>
                  <a:gd name="connsiteY6" fmla="*/ 111922 h 127000"/>
                  <a:gd name="connsiteX7" fmla="*/ 120412 w 128495"/>
                  <a:gd name="connsiteY7" fmla="*/ 110111 h 127000"/>
                  <a:gd name="connsiteX8" fmla="*/ 119786 w 128495"/>
                  <a:gd name="connsiteY8" fmla="*/ 108245 h 127000"/>
                  <a:gd name="connsiteX9" fmla="*/ 119218 w 128495"/>
                  <a:gd name="connsiteY9" fmla="*/ 106491 h 127000"/>
                  <a:gd name="connsiteX10" fmla="*/ 118596 w 128495"/>
                  <a:gd name="connsiteY10" fmla="*/ 104410 h 127000"/>
                  <a:gd name="connsiteX11" fmla="*/ 118120 w 128495"/>
                  <a:gd name="connsiteY11" fmla="*/ 102780 h 127000"/>
                  <a:gd name="connsiteX12" fmla="*/ 117419 w 128495"/>
                  <a:gd name="connsiteY12" fmla="*/ 100127 h 127000"/>
                  <a:gd name="connsiteX13" fmla="*/ 117119 w 128495"/>
                  <a:gd name="connsiteY13" fmla="*/ 98979 h 127000"/>
                  <a:gd name="connsiteX14" fmla="*/ 116242 w 128495"/>
                  <a:gd name="connsiteY14" fmla="*/ 95155 h 127000"/>
                  <a:gd name="connsiteX15" fmla="*/ 115965 w 128495"/>
                  <a:gd name="connsiteY15" fmla="*/ 93782 h 127000"/>
                  <a:gd name="connsiteX16" fmla="*/ 115451 w 128495"/>
                  <a:gd name="connsiteY16" fmla="*/ 91164 h 127000"/>
                  <a:gd name="connsiteX17" fmla="*/ 115172 w 128495"/>
                  <a:gd name="connsiteY17" fmla="*/ 89541 h 127000"/>
                  <a:gd name="connsiteX18" fmla="*/ 114768 w 128495"/>
                  <a:gd name="connsiteY18" fmla="*/ 87081 h 127000"/>
                  <a:gd name="connsiteX19" fmla="*/ 114521 w 128495"/>
                  <a:gd name="connsiteY19" fmla="*/ 85360 h 127000"/>
                  <a:gd name="connsiteX20" fmla="*/ 114195 w 128495"/>
                  <a:gd name="connsiteY20" fmla="*/ 82898 h 127000"/>
                  <a:gd name="connsiteX21" fmla="*/ 113989 w 128495"/>
                  <a:gd name="connsiteY21" fmla="*/ 81132 h 127000"/>
                  <a:gd name="connsiteX22" fmla="*/ 113732 w 128495"/>
                  <a:gd name="connsiteY22" fmla="*/ 78610 h 127000"/>
                  <a:gd name="connsiteX23" fmla="*/ 113573 w 128495"/>
                  <a:gd name="connsiteY23" fmla="*/ 76838 h 127000"/>
                  <a:gd name="connsiteX24" fmla="*/ 113382 w 128495"/>
                  <a:gd name="connsiteY24" fmla="*/ 74184 h 127000"/>
                  <a:gd name="connsiteX25" fmla="*/ 113274 w 128495"/>
                  <a:gd name="connsiteY25" fmla="*/ 72469 h 127000"/>
                  <a:gd name="connsiteX26" fmla="*/ 113148 w 128495"/>
                  <a:gd name="connsiteY26" fmla="*/ 69501 h 127000"/>
                  <a:gd name="connsiteX27" fmla="*/ 113092 w 128495"/>
                  <a:gd name="connsiteY27" fmla="*/ 68026 h 127000"/>
                  <a:gd name="connsiteX28" fmla="*/ 113028 w 128495"/>
                  <a:gd name="connsiteY28" fmla="*/ 63500 h 127000"/>
                  <a:gd name="connsiteX29" fmla="*/ 128495 w 128495"/>
                  <a:gd name="connsiteY29" fmla="*/ 0 h 127000"/>
                  <a:gd name="connsiteX30" fmla="*/ 100328 w 128495"/>
                  <a:gd name="connsiteY30" fmla="*/ 0 h 127000"/>
                  <a:gd name="connsiteX31" fmla="*/ 87628 w 128495"/>
                  <a:gd name="connsiteY31" fmla="*/ 12700 h 127000"/>
                  <a:gd name="connsiteX32" fmla="*/ 24127 w 128495"/>
                  <a:gd name="connsiteY32" fmla="*/ 12700 h 127000"/>
                  <a:gd name="connsiteX33" fmla="*/ 0 w 128495"/>
                  <a:gd name="connsiteY33" fmla="*/ 50800 h 127000"/>
                  <a:gd name="connsiteX34" fmla="*/ 49528 w 128495"/>
                  <a:gd name="connsiteY34" fmla="*/ 50800 h 127000"/>
                  <a:gd name="connsiteX35" fmla="*/ 62228 w 128495"/>
                  <a:gd name="connsiteY35" fmla="*/ 63500 h 127000"/>
                  <a:gd name="connsiteX36" fmla="*/ 49528 w 128495"/>
                  <a:gd name="connsiteY36" fmla="*/ 76200 h 127000"/>
                  <a:gd name="connsiteX37" fmla="*/ 2 w 128495"/>
                  <a:gd name="connsiteY37" fmla="*/ 76200 h 127000"/>
                  <a:gd name="connsiteX38" fmla="*/ 24128 w 128495"/>
                  <a:gd name="connsiteY38" fmla="*/ 114300 h 127000"/>
                  <a:gd name="connsiteX39" fmla="*/ 87628 w 128495"/>
                  <a:gd name="connsiteY39" fmla="*/ 114300 h 127000"/>
                  <a:gd name="connsiteX40" fmla="*/ 100328 w 128495"/>
                  <a:gd name="connsiteY40" fmla="*/ 127000 h 127000"/>
                  <a:gd name="connsiteX41" fmla="*/ 127772 w 128495"/>
                  <a:gd name="connsiteY41" fmla="*/ 127000 h 127000"/>
                  <a:gd name="connsiteX42" fmla="*/ 125895 w 128495"/>
                  <a:gd name="connsiteY42" fmla="*/ 123320 h 127000"/>
                  <a:gd name="connsiteX43" fmla="*/ 125419 w 128495"/>
                  <a:gd name="connsiteY43" fmla="*/ 122352 h 12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28495" h="127000">
                    <a:moveTo>
                      <a:pt x="125419" y="122352"/>
                    </a:moveTo>
                    <a:cubicBezTo>
                      <a:pt x="125105" y="121691"/>
                      <a:pt x="124801" y="121020"/>
                      <a:pt x="124498" y="120350"/>
                    </a:cubicBezTo>
                    <a:cubicBezTo>
                      <a:pt x="124289" y="119890"/>
                      <a:pt x="124077" y="119429"/>
                      <a:pt x="123874" y="118964"/>
                    </a:cubicBezTo>
                    <a:cubicBezTo>
                      <a:pt x="123600" y="118337"/>
                      <a:pt x="123333" y="117702"/>
                      <a:pt x="123068" y="117067"/>
                    </a:cubicBezTo>
                    <a:cubicBezTo>
                      <a:pt x="122849" y="116543"/>
                      <a:pt x="122631" y="116018"/>
                      <a:pt x="122419" y="115487"/>
                    </a:cubicBezTo>
                    <a:cubicBezTo>
                      <a:pt x="122174" y="114876"/>
                      <a:pt x="121934" y="114260"/>
                      <a:pt x="121699" y="113643"/>
                    </a:cubicBezTo>
                    <a:cubicBezTo>
                      <a:pt x="121482" y="113073"/>
                      <a:pt x="121269" y="112498"/>
                      <a:pt x="121058" y="111922"/>
                    </a:cubicBezTo>
                    <a:cubicBezTo>
                      <a:pt x="120839" y="111320"/>
                      <a:pt x="120623" y="110719"/>
                      <a:pt x="120412" y="110111"/>
                    </a:cubicBezTo>
                    <a:cubicBezTo>
                      <a:pt x="120198" y="109493"/>
                      <a:pt x="119991" y="108869"/>
                      <a:pt x="119786" y="108245"/>
                    </a:cubicBezTo>
                    <a:cubicBezTo>
                      <a:pt x="119594" y="107663"/>
                      <a:pt x="119402" y="107080"/>
                      <a:pt x="119218" y="106491"/>
                    </a:cubicBezTo>
                    <a:cubicBezTo>
                      <a:pt x="119004" y="105804"/>
                      <a:pt x="118801" y="105107"/>
                      <a:pt x="118596" y="104410"/>
                    </a:cubicBezTo>
                    <a:cubicBezTo>
                      <a:pt x="118437" y="103867"/>
                      <a:pt x="118272" y="103327"/>
                      <a:pt x="118120" y="102780"/>
                    </a:cubicBezTo>
                    <a:cubicBezTo>
                      <a:pt x="117875" y="101903"/>
                      <a:pt x="117646" y="101016"/>
                      <a:pt x="117419" y="100127"/>
                    </a:cubicBezTo>
                    <a:cubicBezTo>
                      <a:pt x="117321" y="99743"/>
                      <a:pt x="117215" y="99366"/>
                      <a:pt x="117119" y="98979"/>
                    </a:cubicBezTo>
                    <a:cubicBezTo>
                      <a:pt x="116810" y="97717"/>
                      <a:pt x="116518" y="96442"/>
                      <a:pt x="116242" y="95155"/>
                    </a:cubicBezTo>
                    <a:cubicBezTo>
                      <a:pt x="116145" y="94701"/>
                      <a:pt x="116059" y="94237"/>
                      <a:pt x="115965" y="93782"/>
                    </a:cubicBezTo>
                    <a:cubicBezTo>
                      <a:pt x="115789" y="92913"/>
                      <a:pt x="115613" y="92045"/>
                      <a:pt x="115451" y="91164"/>
                    </a:cubicBezTo>
                    <a:cubicBezTo>
                      <a:pt x="115353" y="90627"/>
                      <a:pt x="115264" y="90083"/>
                      <a:pt x="115172" y="89541"/>
                    </a:cubicBezTo>
                    <a:cubicBezTo>
                      <a:pt x="115032" y="88725"/>
                      <a:pt x="114894" y="87908"/>
                      <a:pt x="114768" y="87081"/>
                    </a:cubicBezTo>
                    <a:cubicBezTo>
                      <a:pt x="114681" y="86511"/>
                      <a:pt x="114602" y="85935"/>
                      <a:pt x="114521" y="85360"/>
                    </a:cubicBezTo>
                    <a:cubicBezTo>
                      <a:pt x="114406" y="84544"/>
                      <a:pt x="114297" y="83725"/>
                      <a:pt x="114195" y="82898"/>
                    </a:cubicBezTo>
                    <a:cubicBezTo>
                      <a:pt x="114124" y="82312"/>
                      <a:pt x="114056" y="81723"/>
                      <a:pt x="113989" y="81132"/>
                    </a:cubicBezTo>
                    <a:cubicBezTo>
                      <a:pt x="113897" y="80297"/>
                      <a:pt x="113811" y="79456"/>
                      <a:pt x="113732" y="78610"/>
                    </a:cubicBezTo>
                    <a:cubicBezTo>
                      <a:pt x="113676" y="78021"/>
                      <a:pt x="113622" y="77432"/>
                      <a:pt x="113573" y="76838"/>
                    </a:cubicBezTo>
                    <a:cubicBezTo>
                      <a:pt x="113502" y="75960"/>
                      <a:pt x="113440" y="75073"/>
                      <a:pt x="113382" y="74184"/>
                    </a:cubicBezTo>
                    <a:cubicBezTo>
                      <a:pt x="113346" y="73614"/>
                      <a:pt x="113305" y="73046"/>
                      <a:pt x="113274" y="72469"/>
                    </a:cubicBezTo>
                    <a:cubicBezTo>
                      <a:pt x="113222" y="71488"/>
                      <a:pt x="113184" y="70495"/>
                      <a:pt x="113148" y="69501"/>
                    </a:cubicBezTo>
                    <a:cubicBezTo>
                      <a:pt x="113130" y="69009"/>
                      <a:pt x="113105" y="68521"/>
                      <a:pt x="113092" y="68026"/>
                    </a:cubicBezTo>
                    <a:cubicBezTo>
                      <a:pt x="113052" y="66531"/>
                      <a:pt x="113028" y="65024"/>
                      <a:pt x="113028" y="63500"/>
                    </a:cubicBezTo>
                    <a:cubicBezTo>
                      <a:pt x="113028" y="41975"/>
                      <a:pt x="117785" y="19980"/>
                      <a:pt x="128495" y="0"/>
                    </a:cubicBezTo>
                    <a:lnTo>
                      <a:pt x="100328" y="0"/>
                    </a:lnTo>
                    <a:cubicBezTo>
                      <a:pt x="100328" y="7020"/>
                      <a:pt x="94648" y="12700"/>
                      <a:pt x="87628" y="12700"/>
                    </a:cubicBezTo>
                    <a:lnTo>
                      <a:pt x="24127" y="12700"/>
                    </a:lnTo>
                    <a:cubicBezTo>
                      <a:pt x="11935" y="21860"/>
                      <a:pt x="3146" y="35304"/>
                      <a:pt x="0" y="50800"/>
                    </a:cubicBezTo>
                    <a:lnTo>
                      <a:pt x="49528" y="50800"/>
                    </a:lnTo>
                    <a:cubicBezTo>
                      <a:pt x="56548" y="50800"/>
                      <a:pt x="62228" y="56480"/>
                      <a:pt x="62228" y="63500"/>
                    </a:cubicBezTo>
                    <a:cubicBezTo>
                      <a:pt x="62228" y="70520"/>
                      <a:pt x="56548" y="76200"/>
                      <a:pt x="49528" y="76200"/>
                    </a:cubicBezTo>
                    <a:lnTo>
                      <a:pt x="2" y="76200"/>
                    </a:lnTo>
                    <a:cubicBezTo>
                      <a:pt x="3148" y="91696"/>
                      <a:pt x="11935" y="105140"/>
                      <a:pt x="24128" y="114300"/>
                    </a:cubicBezTo>
                    <a:lnTo>
                      <a:pt x="87628" y="114300"/>
                    </a:lnTo>
                    <a:cubicBezTo>
                      <a:pt x="94648" y="114300"/>
                      <a:pt x="100328" y="119980"/>
                      <a:pt x="100328" y="127000"/>
                    </a:cubicBezTo>
                    <a:lnTo>
                      <a:pt x="127772" y="127000"/>
                    </a:lnTo>
                    <a:cubicBezTo>
                      <a:pt x="127127" y="125790"/>
                      <a:pt x="126502" y="124563"/>
                      <a:pt x="125895" y="123320"/>
                    </a:cubicBezTo>
                    <a:cubicBezTo>
                      <a:pt x="125738" y="122998"/>
                      <a:pt x="125574" y="122679"/>
                      <a:pt x="125419" y="1223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3" name="Freeform: Shape 892">
                <a:extLst>
                  <a:ext uri="{FF2B5EF4-FFF2-40B4-BE49-F238E27FC236}">
                    <a16:creationId xmlns:a16="http://schemas.microsoft.com/office/drawing/2014/main" id="{695D41E6-F61D-46C9-8723-975C17001CB8}"/>
                  </a:ext>
                </a:extLst>
              </p:cNvPr>
              <p:cNvSpPr/>
              <p:nvPr/>
            </p:nvSpPr>
            <p:spPr>
              <a:xfrm>
                <a:off x="4575514" y="3768157"/>
                <a:ext cx="345033" cy="25400"/>
              </a:xfrm>
              <a:custGeom>
                <a:avLst/>
                <a:gdLst>
                  <a:gd name="connsiteX0" fmla="*/ 69850 w 345033"/>
                  <a:gd name="connsiteY0" fmla="*/ 0 h 25400"/>
                  <a:gd name="connsiteX1" fmla="*/ 12700 w 345033"/>
                  <a:gd name="connsiteY1" fmla="*/ 0 h 25400"/>
                  <a:gd name="connsiteX2" fmla="*/ 0 w 345033"/>
                  <a:gd name="connsiteY2" fmla="*/ 12700 h 25400"/>
                  <a:gd name="connsiteX3" fmla="*/ 12700 w 345033"/>
                  <a:gd name="connsiteY3" fmla="*/ 25400 h 25400"/>
                  <a:gd name="connsiteX4" fmla="*/ 342900 w 345033"/>
                  <a:gd name="connsiteY4" fmla="*/ 25400 h 25400"/>
                  <a:gd name="connsiteX5" fmla="*/ 345034 w 345033"/>
                  <a:gd name="connsiteY5" fmla="*/ 25208 h 25400"/>
                  <a:gd name="connsiteX6" fmla="*/ 244151 w 345033"/>
                  <a:gd name="connsiteY6" fmla="*/ 0 h 25400"/>
                  <a:gd name="connsiteX7" fmla="*/ 69850 w 345033"/>
                  <a:gd name="connsiteY7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5033" h="25400">
                    <a:moveTo>
                      <a:pt x="6985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42900" y="25400"/>
                    </a:lnTo>
                    <a:cubicBezTo>
                      <a:pt x="343629" y="25400"/>
                      <a:pt x="344338" y="25325"/>
                      <a:pt x="345034" y="25208"/>
                    </a:cubicBezTo>
                    <a:cubicBezTo>
                      <a:pt x="309442" y="23949"/>
                      <a:pt x="273526" y="16243"/>
                      <a:pt x="244151" y="0"/>
                    </a:cubicBezTo>
                    <a:lnTo>
                      <a:pt x="69850" y="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4" name="Freeform: Shape 893">
                <a:extLst>
                  <a:ext uri="{FF2B5EF4-FFF2-40B4-BE49-F238E27FC236}">
                    <a16:creationId xmlns:a16="http://schemas.microsoft.com/office/drawing/2014/main" id="{AB9DA36C-8363-4570-B831-9A3FD6453AD8}"/>
                  </a:ext>
                </a:extLst>
              </p:cNvPr>
              <p:cNvSpPr/>
              <p:nvPr/>
            </p:nvSpPr>
            <p:spPr>
              <a:xfrm>
                <a:off x="4575514" y="3514157"/>
                <a:ext cx="344908" cy="25400"/>
              </a:xfrm>
              <a:custGeom>
                <a:avLst/>
                <a:gdLst>
                  <a:gd name="connsiteX0" fmla="*/ 344908 w 344908"/>
                  <a:gd name="connsiteY0" fmla="*/ 173 h 25400"/>
                  <a:gd name="connsiteX1" fmla="*/ 342900 w 344908"/>
                  <a:gd name="connsiteY1" fmla="*/ 0 h 25400"/>
                  <a:gd name="connsiteX2" fmla="*/ 12700 w 344908"/>
                  <a:gd name="connsiteY2" fmla="*/ 0 h 25400"/>
                  <a:gd name="connsiteX3" fmla="*/ 0 w 344908"/>
                  <a:gd name="connsiteY3" fmla="*/ 12700 h 25400"/>
                  <a:gd name="connsiteX4" fmla="*/ 12700 w 344908"/>
                  <a:gd name="connsiteY4" fmla="*/ 25400 h 25400"/>
                  <a:gd name="connsiteX5" fmla="*/ 69850 w 344908"/>
                  <a:gd name="connsiteY5" fmla="*/ 25400 h 25400"/>
                  <a:gd name="connsiteX6" fmla="*/ 243467 w 344908"/>
                  <a:gd name="connsiteY6" fmla="*/ 25400 h 25400"/>
                  <a:gd name="connsiteX7" fmla="*/ 344908 w 344908"/>
                  <a:gd name="connsiteY7" fmla="*/ 173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4908" h="25400">
                    <a:moveTo>
                      <a:pt x="344908" y="173"/>
                    </a:moveTo>
                    <a:cubicBezTo>
                      <a:pt x="344253" y="70"/>
                      <a:pt x="343586" y="0"/>
                      <a:pt x="342900" y="0"/>
                    </a:cubicBez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69850" y="25400"/>
                    </a:lnTo>
                    <a:lnTo>
                      <a:pt x="243467" y="25400"/>
                    </a:lnTo>
                    <a:cubicBezTo>
                      <a:pt x="268657" y="10920"/>
                      <a:pt x="301979" y="1511"/>
                      <a:pt x="344908" y="173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5" name="Freeform: Shape 894">
                <a:extLst>
                  <a:ext uri="{FF2B5EF4-FFF2-40B4-BE49-F238E27FC236}">
                    <a16:creationId xmlns:a16="http://schemas.microsoft.com/office/drawing/2014/main" id="{36E10A7D-4CEC-4EA9-829C-83DAE61FA98A}"/>
                  </a:ext>
                </a:extLst>
              </p:cNvPr>
              <p:cNvSpPr/>
              <p:nvPr/>
            </p:nvSpPr>
            <p:spPr>
              <a:xfrm>
                <a:off x="4512014" y="3514157"/>
                <a:ext cx="38100" cy="25400"/>
              </a:xfrm>
              <a:custGeom>
                <a:avLst/>
                <a:gdLst>
                  <a:gd name="connsiteX0" fmla="*/ 12700 w 38100"/>
                  <a:gd name="connsiteY0" fmla="*/ 25400 h 25400"/>
                  <a:gd name="connsiteX1" fmla="*/ 25400 w 38100"/>
                  <a:gd name="connsiteY1" fmla="*/ 25400 h 25400"/>
                  <a:gd name="connsiteX2" fmla="*/ 38100 w 38100"/>
                  <a:gd name="connsiteY2" fmla="*/ 12700 h 25400"/>
                  <a:gd name="connsiteX3" fmla="*/ 25400 w 38100"/>
                  <a:gd name="connsiteY3" fmla="*/ 0 h 25400"/>
                  <a:gd name="connsiteX4" fmla="*/ 12700 w 38100"/>
                  <a:gd name="connsiteY4" fmla="*/ 0 h 25400"/>
                  <a:gd name="connsiteX5" fmla="*/ 0 w 38100"/>
                  <a:gd name="connsiteY5" fmla="*/ 12700 h 25400"/>
                  <a:gd name="connsiteX6" fmla="*/ 12700 w 38100"/>
                  <a:gd name="connsiteY6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100" h="25400">
                    <a:moveTo>
                      <a:pt x="12700" y="25400"/>
                    </a:moveTo>
                    <a:lnTo>
                      <a:pt x="25400" y="25400"/>
                    </a:lnTo>
                    <a:cubicBezTo>
                      <a:pt x="32420" y="25400"/>
                      <a:pt x="38100" y="19720"/>
                      <a:pt x="38100" y="12700"/>
                    </a:cubicBezTo>
                    <a:cubicBezTo>
                      <a:pt x="38100" y="5680"/>
                      <a:pt x="32420" y="0"/>
                      <a:pt x="25400" y="0"/>
                    </a:cubicBez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6" name="Freeform: Shape 895">
                <a:extLst>
                  <a:ext uri="{FF2B5EF4-FFF2-40B4-BE49-F238E27FC236}">
                    <a16:creationId xmlns:a16="http://schemas.microsoft.com/office/drawing/2014/main" id="{5C21B30E-924B-45DF-81FC-E5233709E56B}"/>
                  </a:ext>
                </a:extLst>
              </p:cNvPr>
              <p:cNvSpPr/>
              <p:nvPr/>
            </p:nvSpPr>
            <p:spPr>
              <a:xfrm>
                <a:off x="4512014" y="3768157"/>
                <a:ext cx="38100" cy="25400"/>
              </a:xfrm>
              <a:custGeom>
                <a:avLst/>
                <a:gdLst>
                  <a:gd name="connsiteX0" fmla="*/ 25400 w 38100"/>
                  <a:gd name="connsiteY0" fmla="*/ 0 h 25400"/>
                  <a:gd name="connsiteX1" fmla="*/ 12700 w 38100"/>
                  <a:gd name="connsiteY1" fmla="*/ 0 h 25400"/>
                  <a:gd name="connsiteX2" fmla="*/ 0 w 38100"/>
                  <a:gd name="connsiteY2" fmla="*/ 12700 h 25400"/>
                  <a:gd name="connsiteX3" fmla="*/ 12700 w 38100"/>
                  <a:gd name="connsiteY3" fmla="*/ 25400 h 25400"/>
                  <a:gd name="connsiteX4" fmla="*/ 25400 w 38100"/>
                  <a:gd name="connsiteY4" fmla="*/ 25400 h 25400"/>
                  <a:gd name="connsiteX5" fmla="*/ 38100 w 38100"/>
                  <a:gd name="connsiteY5" fmla="*/ 12700 h 25400"/>
                  <a:gd name="connsiteX6" fmla="*/ 25400 w 381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100" h="25400">
                    <a:moveTo>
                      <a:pt x="254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25400" y="25400"/>
                    </a:lnTo>
                    <a:cubicBezTo>
                      <a:pt x="32420" y="25400"/>
                      <a:pt x="38100" y="19720"/>
                      <a:pt x="38100" y="12700"/>
                    </a:cubicBezTo>
                    <a:cubicBezTo>
                      <a:pt x="38100" y="5680"/>
                      <a:pt x="32420" y="0"/>
                      <a:pt x="25400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7" name="Freeform: Shape 896">
                <a:extLst>
                  <a:ext uri="{FF2B5EF4-FFF2-40B4-BE49-F238E27FC236}">
                    <a16:creationId xmlns:a16="http://schemas.microsoft.com/office/drawing/2014/main" id="{1F2EB379-5B69-4F4B-93F1-B504EB69551E}"/>
                  </a:ext>
                </a:extLst>
              </p:cNvPr>
              <p:cNvSpPr/>
              <p:nvPr/>
            </p:nvSpPr>
            <p:spPr>
              <a:xfrm>
                <a:off x="4258014" y="3641157"/>
                <a:ext cx="12700" cy="12700"/>
              </a:xfrm>
              <a:custGeom>
                <a:avLst/>
                <a:gdLst>
                  <a:gd name="connsiteX0" fmla="*/ 12700 w 12700"/>
                  <a:gd name="connsiteY0" fmla="*/ 0 h 12700"/>
                  <a:gd name="connsiteX1" fmla="*/ 0 w 12700"/>
                  <a:gd name="connsiteY1" fmla="*/ 12700 h 12700"/>
                  <a:gd name="connsiteX2" fmla="*/ 12700 w 12700"/>
                  <a:gd name="connsiteY2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700" h="127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5686"/>
                      <a:pt x="5686" y="0"/>
                      <a:pt x="127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8" name="Freeform: Shape 897">
                <a:extLst>
                  <a:ext uri="{FF2B5EF4-FFF2-40B4-BE49-F238E27FC236}">
                    <a16:creationId xmlns:a16="http://schemas.microsoft.com/office/drawing/2014/main" id="{9361E248-E84C-4625-A10B-C9A9C4AC817B}"/>
                  </a:ext>
                </a:extLst>
              </p:cNvPr>
              <p:cNvSpPr/>
              <p:nvPr/>
            </p:nvSpPr>
            <p:spPr>
              <a:xfrm>
                <a:off x="4258014" y="3653857"/>
                <a:ext cx="12700" cy="12700"/>
              </a:xfrm>
              <a:custGeom>
                <a:avLst/>
                <a:gdLst>
                  <a:gd name="connsiteX0" fmla="*/ 0 w 12700"/>
                  <a:gd name="connsiteY0" fmla="*/ 0 h 12700"/>
                  <a:gd name="connsiteX1" fmla="*/ 12700 w 12700"/>
                  <a:gd name="connsiteY1" fmla="*/ 12700 h 12700"/>
                  <a:gd name="connsiteX2" fmla="*/ 0 w 12700"/>
                  <a:gd name="connsiteY2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700" h="12700">
                    <a:moveTo>
                      <a:pt x="0" y="0"/>
                    </a:moveTo>
                    <a:cubicBezTo>
                      <a:pt x="0" y="7020"/>
                      <a:pt x="5680" y="12700"/>
                      <a:pt x="12700" y="12700"/>
                    </a:cubicBezTo>
                    <a:cubicBezTo>
                      <a:pt x="5686" y="12700"/>
                      <a:pt x="0" y="7014"/>
                      <a:pt x="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9" name="Freeform: Shape 898">
                <a:extLst>
                  <a:ext uri="{FF2B5EF4-FFF2-40B4-BE49-F238E27FC236}">
                    <a16:creationId xmlns:a16="http://schemas.microsoft.com/office/drawing/2014/main" id="{354D1BFB-827C-4DA9-A603-313953B00397}"/>
                  </a:ext>
                </a:extLst>
              </p:cNvPr>
              <p:cNvSpPr/>
              <p:nvPr/>
            </p:nvSpPr>
            <p:spPr>
              <a:xfrm>
                <a:off x="4385014" y="3641157"/>
                <a:ext cx="317500" cy="25400"/>
              </a:xfrm>
              <a:custGeom>
                <a:avLst/>
                <a:gdLst>
                  <a:gd name="connsiteX0" fmla="*/ 304800 w 317500"/>
                  <a:gd name="connsiteY0" fmla="*/ 25400 h 25400"/>
                  <a:gd name="connsiteX1" fmla="*/ 317500 w 317500"/>
                  <a:gd name="connsiteY1" fmla="*/ 12700 h 25400"/>
                  <a:gd name="connsiteX2" fmla="*/ 304800 w 317500"/>
                  <a:gd name="connsiteY2" fmla="*/ 0 h 25400"/>
                  <a:gd name="connsiteX3" fmla="*/ 255273 w 317500"/>
                  <a:gd name="connsiteY3" fmla="*/ 0 h 25400"/>
                  <a:gd name="connsiteX4" fmla="*/ 133350 w 317500"/>
                  <a:gd name="connsiteY4" fmla="*/ 0 h 25400"/>
                  <a:gd name="connsiteX5" fmla="*/ 0 w 317500"/>
                  <a:gd name="connsiteY5" fmla="*/ 0 h 25400"/>
                  <a:gd name="connsiteX6" fmla="*/ 12700 w 317500"/>
                  <a:gd name="connsiteY6" fmla="*/ 12700 h 25400"/>
                  <a:gd name="connsiteX7" fmla="*/ 0 w 317500"/>
                  <a:gd name="connsiteY7" fmla="*/ 25400 h 25400"/>
                  <a:gd name="connsiteX8" fmla="*/ 133350 w 317500"/>
                  <a:gd name="connsiteY8" fmla="*/ 25400 h 25400"/>
                  <a:gd name="connsiteX9" fmla="*/ 255273 w 317500"/>
                  <a:gd name="connsiteY9" fmla="*/ 25400 h 25400"/>
                  <a:gd name="connsiteX10" fmla="*/ 304800 w 317500"/>
                  <a:gd name="connsiteY10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500" h="25400">
                    <a:moveTo>
                      <a:pt x="304800" y="25400"/>
                    </a:moveTo>
                    <a:cubicBezTo>
                      <a:pt x="311820" y="25400"/>
                      <a:pt x="317500" y="19720"/>
                      <a:pt x="317500" y="12700"/>
                    </a:cubicBezTo>
                    <a:cubicBezTo>
                      <a:pt x="317500" y="5680"/>
                      <a:pt x="311820" y="0"/>
                      <a:pt x="304800" y="0"/>
                    </a:cubicBezTo>
                    <a:lnTo>
                      <a:pt x="255273" y="0"/>
                    </a:lnTo>
                    <a:lnTo>
                      <a:pt x="133350" y="0"/>
                    </a:lnTo>
                    <a:lnTo>
                      <a:pt x="0" y="0"/>
                    </a:lnTo>
                    <a:cubicBezTo>
                      <a:pt x="7014" y="0"/>
                      <a:pt x="12700" y="5686"/>
                      <a:pt x="12700" y="12700"/>
                    </a:cubicBezTo>
                    <a:cubicBezTo>
                      <a:pt x="12700" y="19714"/>
                      <a:pt x="7014" y="25400"/>
                      <a:pt x="0" y="25400"/>
                    </a:cubicBezTo>
                    <a:lnTo>
                      <a:pt x="133350" y="25400"/>
                    </a:lnTo>
                    <a:lnTo>
                      <a:pt x="255273" y="25400"/>
                    </a:lnTo>
                    <a:lnTo>
                      <a:pt x="304800" y="2540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0" name="Freeform: Shape 899">
                <a:extLst>
                  <a:ext uri="{FF2B5EF4-FFF2-40B4-BE49-F238E27FC236}">
                    <a16:creationId xmlns:a16="http://schemas.microsoft.com/office/drawing/2014/main" id="{E1C44BDC-B0AE-4FAF-84FA-4F45C4EFDD2E}"/>
                  </a:ext>
                </a:extLst>
              </p:cNvPr>
              <p:cNvSpPr/>
              <p:nvPr/>
            </p:nvSpPr>
            <p:spPr>
              <a:xfrm>
                <a:off x="4385014" y="3577657"/>
                <a:ext cx="50800" cy="25400"/>
              </a:xfrm>
              <a:custGeom>
                <a:avLst/>
                <a:gdLst>
                  <a:gd name="connsiteX0" fmla="*/ 12700 w 50800"/>
                  <a:gd name="connsiteY0" fmla="*/ 25400 h 25400"/>
                  <a:gd name="connsiteX1" fmla="*/ 38100 w 50800"/>
                  <a:gd name="connsiteY1" fmla="*/ 25400 h 25400"/>
                  <a:gd name="connsiteX2" fmla="*/ 50800 w 50800"/>
                  <a:gd name="connsiteY2" fmla="*/ 12700 h 25400"/>
                  <a:gd name="connsiteX3" fmla="*/ 38100 w 50800"/>
                  <a:gd name="connsiteY3" fmla="*/ 0 h 25400"/>
                  <a:gd name="connsiteX4" fmla="*/ 12700 w 50800"/>
                  <a:gd name="connsiteY4" fmla="*/ 0 h 25400"/>
                  <a:gd name="connsiteX5" fmla="*/ 0 w 50800"/>
                  <a:gd name="connsiteY5" fmla="*/ 12700 h 25400"/>
                  <a:gd name="connsiteX6" fmla="*/ 12700 w 50800"/>
                  <a:gd name="connsiteY6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12700" y="25400"/>
                    </a:move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1" name="Freeform: Shape 900">
                <a:extLst>
                  <a:ext uri="{FF2B5EF4-FFF2-40B4-BE49-F238E27FC236}">
                    <a16:creationId xmlns:a16="http://schemas.microsoft.com/office/drawing/2014/main" id="{58FA21CA-C3C5-4096-8B69-CC6B6D2FDA4D}"/>
                  </a:ext>
                </a:extLst>
              </p:cNvPr>
              <p:cNvSpPr/>
              <p:nvPr/>
            </p:nvSpPr>
            <p:spPr>
              <a:xfrm>
                <a:off x="4461214" y="3577657"/>
                <a:ext cx="279400" cy="25400"/>
              </a:xfrm>
              <a:custGeom>
                <a:avLst/>
                <a:gdLst>
                  <a:gd name="connsiteX0" fmla="*/ 266700 w 279400"/>
                  <a:gd name="connsiteY0" fmla="*/ 25400 h 25400"/>
                  <a:gd name="connsiteX1" fmla="*/ 279400 w 279400"/>
                  <a:gd name="connsiteY1" fmla="*/ 12700 h 25400"/>
                  <a:gd name="connsiteX2" fmla="*/ 266700 w 279400"/>
                  <a:gd name="connsiteY2" fmla="*/ 0 h 25400"/>
                  <a:gd name="connsiteX3" fmla="*/ 184150 w 279400"/>
                  <a:gd name="connsiteY3" fmla="*/ 0 h 25400"/>
                  <a:gd name="connsiteX4" fmla="*/ 12700 w 279400"/>
                  <a:gd name="connsiteY4" fmla="*/ 0 h 25400"/>
                  <a:gd name="connsiteX5" fmla="*/ 0 w 279400"/>
                  <a:gd name="connsiteY5" fmla="*/ 12700 h 25400"/>
                  <a:gd name="connsiteX6" fmla="*/ 12700 w 279400"/>
                  <a:gd name="connsiteY6" fmla="*/ 25400 h 25400"/>
                  <a:gd name="connsiteX7" fmla="*/ 57150 w 279400"/>
                  <a:gd name="connsiteY7" fmla="*/ 25400 h 25400"/>
                  <a:gd name="connsiteX8" fmla="*/ 203198 w 279400"/>
                  <a:gd name="connsiteY8" fmla="*/ 25400 h 25400"/>
                  <a:gd name="connsiteX9" fmla="*/ 266700 w 279400"/>
                  <a:gd name="connsiteY9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9400" h="25400">
                    <a:moveTo>
                      <a:pt x="266700" y="25400"/>
                    </a:moveTo>
                    <a:cubicBezTo>
                      <a:pt x="273720" y="25400"/>
                      <a:pt x="279400" y="19720"/>
                      <a:pt x="279400" y="12700"/>
                    </a:cubicBezTo>
                    <a:cubicBezTo>
                      <a:pt x="279400" y="5680"/>
                      <a:pt x="273720" y="0"/>
                      <a:pt x="266700" y="0"/>
                    </a:cubicBezTo>
                    <a:lnTo>
                      <a:pt x="184150" y="0"/>
                    </a:ln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57150" y="25400"/>
                    </a:lnTo>
                    <a:lnTo>
                      <a:pt x="203198" y="25400"/>
                    </a:lnTo>
                    <a:lnTo>
                      <a:pt x="266700" y="2540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2" name="Freeform: Shape 901">
                <a:extLst>
                  <a:ext uri="{FF2B5EF4-FFF2-40B4-BE49-F238E27FC236}">
                    <a16:creationId xmlns:a16="http://schemas.microsoft.com/office/drawing/2014/main" id="{F75CD50E-241C-49DE-80D8-ED756436D559}"/>
                  </a:ext>
                </a:extLst>
              </p:cNvPr>
              <p:cNvSpPr/>
              <p:nvPr/>
            </p:nvSpPr>
            <p:spPr>
              <a:xfrm>
                <a:off x="4385014" y="3704657"/>
                <a:ext cx="50800" cy="25400"/>
              </a:xfrm>
              <a:custGeom>
                <a:avLst/>
                <a:gdLst>
                  <a:gd name="connsiteX0" fmla="*/ 38100 w 50800"/>
                  <a:gd name="connsiteY0" fmla="*/ 0 h 25400"/>
                  <a:gd name="connsiteX1" fmla="*/ 12700 w 50800"/>
                  <a:gd name="connsiteY1" fmla="*/ 0 h 25400"/>
                  <a:gd name="connsiteX2" fmla="*/ 0 w 50800"/>
                  <a:gd name="connsiteY2" fmla="*/ 12700 h 25400"/>
                  <a:gd name="connsiteX3" fmla="*/ 12700 w 50800"/>
                  <a:gd name="connsiteY3" fmla="*/ 25400 h 25400"/>
                  <a:gd name="connsiteX4" fmla="*/ 38100 w 50800"/>
                  <a:gd name="connsiteY4" fmla="*/ 25400 h 25400"/>
                  <a:gd name="connsiteX5" fmla="*/ 50800 w 50800"/>
                  <a:gd name="connsiteY5" fmla="*/ 12700 h 25400"/>
                  <a:gd name="connsiteX6" fmla="*/ 381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381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3" name="Freeform: Shape 902">
                <a:extLst>
                  <a:ext uri="{FF2B5EF4-FFF2-40B4-BE49-F238E27FC236}">
                    <a16:creationId xmlns:a16="http://schemas.microsoft.com/office/drawing/2014/main" id="{56AE41A1-5880-4A1D-AB84-30706EA5A7CA}"/>
                  </a:ext>
                </a:extLst>
              </p:cNvPr>
              <p:cNvSpPr/>
              <p:nvPr/>
            </p:nvSpPr>
            <p:spPr>
              <a:xfrm>
                <a:off x="4461214" y="3704657"/>
                <a:ext cx="279400" cy="25400"/>
              </a:xfrm>
              <a:custGeom>
                <a:avLst/>
                <a:gdLst>
                  <a:gd name="connsiteX0" fmla="*/ 266700 w 279400"/>
                  <a:gd name="connsiteY0" fmla="*/ 25400 h 25400"/>
                  <a:gd name="connsiteX1" fmla="*/ 279400 w 279400"/>
                  <a:gd name="connsiteY1" fmla="*/ 12700 h 25400"/>
                  <a:gd name="connsiteX2" fmla="*/ 266700 w 279400"/>
                  <a:gd name="connsiteY2" fmla="*/ 0 h 25400"/>
                  <a:gd name="connsiteX3" fmla="*/ 203198 w 279400"/>
                  <a:gd name="connsiteY3" fmla="*/ 0 h 25400"/>
                  <a:gd name="connsiteX4" fmla="*/ 57150 w 279400"/>
                  <a:gd name="connsiteY4" fmla="*/ 0 h 25400"/>
                  <a:gd name="connsiteX5" fmla="*/ 12700 w 279400"/>
                  <a:gd name="connsiteY5" fmla="*/ 0 h 25400"/>
                  <a:gd name="connsiteX6" fmla="*/ 0 w 279400"/>
                  <a:gd name="connsiteY6" fmla="*/ 12700 h 25400"/>
                  <a:gd name="connsiteX7" fmla="*/ 12700 w 279400"/>
                  <a:gd name="connsiteY7" fmla="*/ 25400 h 25400"/>
                  <a:gd name="connsiteX8" fmla="*/ 184150 w 279400"/>
                  <a:gd name="connsiteY8" fmla="*/ 25400 h 25400"/>
                  <a:gd name="connsiteX9" fmla="*/ 266700 w 279400"/>
                  <a:gd name="connsiteY9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9400" h="25400">
                    <a:moveTo>
                      <a:pt x="266700" y="25400"/>
                    </a:moveTo>
                    <a:cubicBezTo>
                      <a:pt x="273720" y="25400"/>
                      <a:pt x="279400" y="19720"/>
                      <a:pt x="279400" y="12700"/>
                    </a:cubicBezTo>
                    <a:cubicBezTo>
                      <a:pt x="279400" y="5680"/>
                      <a:pt x="273720" y="0"/>
                      <a:pt x="266700" y="0"/>
                    </a:cubicBezTo>
                    <a:lnTo>
                      <a:pt x="203198" y="0"/>
                    </a:lnTo>
                    <a:lnTo>
                      <a:pt x="57150" y="0"/>
                    </a:ln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184150" y="25400"/>
                    </a:lnTo>
                    <a:lnTo>
                      <a:pt x="266700" y="2540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4" name="Freeform: Shape 903">
                <a:extLst>
                  <a:ext uri="{FF2B5EF4-FFF2-40B4-BE49-F238E27FC236}">
                    <a16:creationId xmlns:a16="http://schemas.microsoft.com/office/drawing/2014/main" id="{DF799F3E-4507-47D9-B5DD-66344DC9ADB2}"/>
                  </a:ext>
                </a:extLst>
              </p:cNvPr>
              <p:cNvSpPr/>
              <p:nvPr/>
            </p:nvSpPr>
            <p:spPr>
              <a:xfrm>
                <a:off x="4778129" y="3514731"/>
                <a:ext cx="292684" cy="278826"/>
              </a:xfrm>
              <a:custGeom>
                <a:avLst/>
                <a:gdLst>
                  <a:gd name="connsiteX0" fmla="*/ 165581 w 292684"/>
                  <a:gd name="connsiteY0" fmla="*/ 0 h 278826"/>
                  <a:gd name="connsiteX1" fmla="*/ 240043 w 292684"/>
                  <a:gd name="connsiteY1" fmla="*/ 30055 h 278826"/>
                  <a:gd name="connsiteX2" fmla="*/ 231851 w 292684"/>
                  <a:gd name="connsiteY2" fmla="*/ 29589 h 278826"/>
                  <a:gd name="connsiteX3" fmla="*/ 73609 w 292684"/>
                  <a:gd name="connsiteY3" fmla="*/ 169289 h 278826"/>
                  <a:gd name="connsiteX4" fmla="*/ 123457 w 292684"/>
                  <a:gd name="connsiteY4" fmla="*/ 277281 h 278826"/>
                  <a:gd name="connsiteX5" fmla="*/ 0 w 292684"/>
                  <a:gd name="connsiteY5" fmla="*/ 218329 h 278826"/>
                  <a:gd name="connsiteX6" fmla="*/ 41535 w 292684"/>
                  <a:gd name="connsiteY6" fmla="*/ 253427 h 278826"/>
                  <a:gd name="connsiteX7" fmla="*/ 142418 w 292684"/>
                  <a:gd name="connsiteY7" fmla="*/ 278635 h 278826"/>
                  <a:gd name="connsiteX8" fmla="*/ 152984 w 292684"/>
                  <a:gd name="connsiteY8" fmla="*/ 278827 h 278826"/>
                  <a:gd name="connsiteX9" fmla="*/ 292684 w 292684"/>
                  <a:gd name="connsiteY9" fmla="*/ 139127 h 278826"/>
                  <a:gd name="connsiteX10" fmla="*/ 165581 w 292684"/>
                  <a:gd name="connsiteY10" fmla="*/ 0 h 278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2684" h="278826">
                    <a:moveTo>
                      <a:pt x="165581" y="0"/>
                    </a:moveTo>
                    <a:cubicBezTo>
                      <a:pt x="193596" y="2530"/>
                      <a:pt x="219224" y="13403"/>
                      <a:pt x="240043" y="30055"/>
                    </a:cubicBezTo>
                    <a:cubicBezTo>
                      <a:pt x="237322" y="29855"/>
                      <a:pt x="234617" y="29589"/>
                      <a:pt x="231851" y="29589"/>
                    </a:cubicBezTo>
                    <a:cubicBezTo>
                      <a:pt x="115180" y="29589"/>
                      <a:pt x="73609" y="101759"/>
                      <a:pt x="73609" y="169289"/>
                    </a:cubicBezTo>
                    <a:cubicBezTo>
                      <a:pt x="73609" y="220439"/>
                      <a:pt x="93793" y="255207"/>
                      <a:pt x="123457" y="277281"/>
                    </a:cubicBezTo>
                    <a:cubicBezTo>
                      <a:pt x="74668" y="272307"/>
                      <a:pt x="27570" y="254468"/>
                      <a:pt x="0" y="218329"/>
                    </a:cubicBezTo>
                    <a:cubicBezTo>
                      <a:pt x="11079" y="232864"/>
                      <a:pt x="25303" y="244453"/>
                      <a:pt x="41535" y="253427"/>
                    </a:cubicBezTo>
                    <a:cubicBezTo>
                      <a:pt x="70910" y="269670"/>
                      <a:pt x="106826" y="277376"/>
                      <a:pt x="142418" y="278635"/>
                    </a:cubicBezTo>
                    <a:cubicBezTo>
                      <a:pt x="145945" y="278760"/>
                      <a:pt x="149470" y="278827"/>
                      <a:pt x="152984" y="278827"/>
                    </a:cubicBezTo>
                    <a:cubicBezTo>
                      <a:pt x="230015" y="278827"/>
                      <a:pt x="292684" y="216157"/>
                      <a:pt x="292684" y="139127"/>
                    </a:cubicBezTo>
                    <a:cubicBezTo>
                      <a:pt x="292684" y="66340"/>
                      <a:pt x="236730" y="6390"/>
                      <a:pt x="165581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5" name="Freeform: Shape 904">
                <a:extLst>
                  <a:ext uri="{FF2B5EF4-FFF2-40B4-BE49-F238E27FC236}">
                    <a16:creationId xmlns:a16="http://schemas.microsoft.com/office/drawing/2014/main" id="{50FA273E-F493-40F0-8BC1-7910C8D24141}"/>
                  </a:ext>
                </a:extLst>
              </p:cNvPr>
              <p:cNvSpPr/>
              <p:nvPr/>
            </p:nvSpPr>
            <p:spPr>
              <a:xfrm>
                <a:off x="4931114" y="3514157"/>
                <a:ext cx="5610" cy="122"/>
              </a:xfrm>
              <a:custGeom>
                <a:avLst/>
                <a:gdLst>
                  <a:gd name="connsiteX0" fmla="*/ 0 w 5610"/>
                  <a:gd name="connsiteY0" fmla="*/ 0 h 122"/>
                  <a:gd name="connsiteX1" fmla="*/ 5610 w 5610"/>
                  <a:gd name="connsiteY1" fmla="*/ 122 h 122"/>
                  <a:gd name="connsiteX2" fmla="*/ 0 w 5610"/>
                  <a:gd name="connsiteY2" fmla="*/ 0 h 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10" h="122">
                    <a:moveTo>
                      <a:pt x="0" y="0"/>
                    </a:moveTo>
                    <a:cubicBezTo>
                      <a:pt x="1880" y="0"/>
                      <a:pt x="3748" y="48"/>
                      <a:pt x="5610" y="122"/>
                    </a:cubicBezTo>
                    <a:cubicBezTo>
                      <a:pt x="3748" y="49"/>
                      <a:pt x="1880" y="0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6" name="Freeform: Shape 905">
                <a:extLst>
                  <a:ext uri="{FF2B5EF4-FFF2-40B4-BE49-F238E27FC236}">
                    <a16:creationId xmlns:a16="http://schemas.microsoft.com/office/drawing/2014/main" id="{5C1CD553-CFF2-4B94-8627-E8F8AC8BACD2}"/>
                  </a:ext>
                </a:extLst>
              </p:cNvPr>
              <p:cNvSpPr/>
              <p:nvPr/>
            </p:nvSpPr>
            <p:spPr>
              <a:xfrm>
                <a:off x="4937568" y="3514310"/>
                <a:ext cx="5422" cy="355"/>
              </a:xfrm>
              <a:custGeom>
                <a:avLst/>
                <a:gdLst>
                  <a:gd name="connsiteX0" fmla="*/ 0 w 5422"/>
                  <a:gd name="connsiteY0" fmla="*/ 0 h 355"/>
                  <a:gd name="connsiteX1" fmla="*/ 5423 w 5422"/>
                  <a:gd name="connsiteY1" fmla="*/ 356 h 355"/>
                  <a:gd name="connsiteX2" fmla="*/ 0 w 5422"/>
                  <a:gd name="connsiteY2" fmla="*/ 0 h 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22" h="355">
                    <a:moveTo>
                      <a:pt x="0" y="0"/>
                    </a:moveTo>
                    <a:cubicBezTo>
                      <a:pt x="1818" y="84"/>
                      <a:pt x="3624" y="203"/>
                      <a:pt x="5423" y="356"/>
                    </a:cubicBezTo>
                    <a:cubicBezTo>
                      <a:pt x="3624" y="203"/>
                      <a:pt x="1816" y="84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7" name="Freeform: Shape 906">
                <a:extLst>
                  <a:ext uri="{FF2B5EF4-FFF2-40B4-BE49-F238E27FC236}">
                    <a16:creationId xmlns:a16="http://schemas.microsoft.com/office/drawing/2014/main" id="{9283D4A5-2419-4159-A3A5-9F376E2E8ED3}"/>
                  </a:ext>
                </a:extLst>
              </p:cNvPr>
              <p:cNvSpPr/>
              <p:nvPr/>
            </p:nvSpPr>
            <p:spPr>
              <a:xfrm>
                <a:off x="4774326" y="3727766"/>
                <a:ext cx="1649" cy="2370"/>
              </a:xfrm>
              <a:custGeom>
                <a:avLst/>
                <a:gdLst>
                  <a:gd name="connsiteX0" fmla="*/ 0 w 1649"/>
                  <a:gd name="connsiteY0" fmla="*/ 0 h 2370"/>
                  <a:gd name="connsiteX1" fmla="*/ 1649 w 1649"/>
                  <a:gd name="connsiteY1" fmla="*/ 2370 h 2370"/>
                  <a:gd name="connsiteX2" fmla="*/ 0 w 1649"/>
                  <a:gd name="connsiteY2" fmla="*/ 0 h 2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9" h="2370">
                    <a:moveTo>
                      <a:pt x="0" y="0"/>
                    </a:moveTo>
                    <a:cubicBezTo>
                      <a:pt x="540" y="798"/>
                      <a:pt x="1091" y="1588"/>
                      <a:pt x="1649" y="2370"/>
                    </a:cubicBezTo>
                    <a:cubicBezTo>
                      <a:pt x="1091" y="1588"/>
                      <a:pt x="540" y="798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8" name="Freeform: Shape 907">
                <a:extLst>
                  <a:ext uri="{FF2B5EF4-FFF2-40B4-BE49-F238E27FC236}">
                    <a16:creationId xmlns:a16="http://schemas.microsoft.com/office/drawing/2014/main" id="{529AA6BC-2876-47CF-9B58-5666BD619C7A}"/>
                  </a:ext>
                </a:extLst>
              </p:cNvPr>
              <p:cNvSpPr/>
              <p:nvPr/>
            </p:nvSpPr>
            <p:spPr>
              <a:xfrm>
                <a:off x="4770608" y="3721908"/>
                <a:ext cx="1504" cy="2459"/>
              </a:xfrm>
              <a:custGeom>
                <a:avLst/>
                <a:gdLst>
                  <a:gd name="connsiteX0" fmla="*/ 1505 w 1504"/>
                  <a:gd name="connsiteY0" fmla="*/ 2459 h 2459"/>
                  <a:gd name="connsiteX1" fmla="*/ 0 w 1504"/>
                  <a:gd name="connsiteY1" fmla="*/ 0 h 2459"/>
                  <a:gd name="connsiteX2" fmla="*/ 1505 w 1504"/>
                  <a:gd name="connsiteY2" fmla="*/ 2459 h 2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04" h="2459">
                    <a:moveTo>
                      <a:pt x="1505" y="2459"/>
                    </a:moveTo>
                    <a:cubicBezTo>
                      <a:pt x="995" y="1646"/>
                      <a:pt x="491" y="830"/>
                      <a:pt x="0" y="0"/>
                    </a:cubicBezTo>
                    <a:cubicBezTo>
                      <a:pt x="491" y="830"/>
                      <a:pt x="995" y="1646"/>
                      <a:pt x="1505" y="2459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9" name="Freeform: Shape 908">
                <a:extLst>
                  <a:ext uri="{FF2B5EF4-FFF2-40B4-BE49-F238E27FC236}">
                    <a16:creationId xmlns:a16="http://schemas.microsoft.com/office/drawing/2014/main" id="{7981C701-4606-4130-A0A6-59E3B9728688}"/>
                  </a:ext>
                </a:extLst>
              </p:cNvPr>
              <p:cNvSpPr/>
              <p:nvPr/>
            </p:nvSpPr>
            <p:spPr>
              <a:xfrm>
                <a:off x="4772440" y="3724892"/>
                <a:ext cx="1543" cy="2362"/>
              </a:xfrm>
              <a:custGeom>
                <a:avLst/>
                <a:gdLst>
                  <a:gd name="connsiteX0" fmla="*/ 1543 w 1543"/>
                  <a:gd name="connsiteY0" fmla="*/ 2362 h 2362"/>
                  <a:gd name="connsiteX1" fmla="*/ 0 w 1543"/>
                  <a:gd name="connsiteY1" fmla="*/ 0 h 2362"/>
                  <a:gd name="connsiteX2" fmla="*/ 1543 w 1543"/>
                  <a:gd name="connsiteY2" fmla="*/ 2362 h 2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3" h="2362">
                    <a:moveTo>
                      <a:pt x="1543" y="2362"/>
                    </a:moveTo>
                    <a:cubicBezTo>
                      <a:pt x="1021" y="1583"/>
                      <a:pt x="505" y="795"/>
                      <a:pt x="0" y="0"/>
                    </a:cubicBezTo>
                    <a:cubicBezTo>
                      <a:pt x="505" y="795"/>
                      <a:pt x="1021" y="1581"/>
                      <a:pt x="1543" y="2362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0" name="Freeform: Shape 909">
                <a:extLst>
                  <a:ext uri="{FF2B5EF4-FFF2-40B4-BE49-F238E27FC236}">
                    <a16:creationId xmlns:a16="http://schemas.microsoft.com/office/drawing/2014/main" id="{D9BF0596-F282-4D52-9463-589B48B0B7A0}"/>
                  </a:ext>
                </a:extLst>
              </p:cNvPr>
              <p:cNvSpPr/>
              <p:nvPr/>
            </p:nvSpPr>
            <p:spPr>
              <a:xfrm>
                <a:off x="4776242" y="3730507"/>
                <a:ext cx="1819" cy="2460"/>
              </a:xfrm>
              <a:custGeom>
                <a:avLst/>
                <a:gdLst>
                  <a:gd name="connsiteX0" fmla="*/ 1819 w 1819"/>
                  <a:gd name="connsiteY0" fmla="*/ 2461 h 2460"/>
                  <a:gd name="connsiteX1" fmla="*/ 0 w 1819"/>
                  <a:gd name="connsiteY1" fmla="*/ 0 h 2460"/>
                  <a:gd name="connsiteX2" fmla="*/ 1819 w 1819"/>
                  <a:gd name="connsiteY2" fmla="*/ 2461 h 2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9" h="2460">
                    <a:moveTo>
                      <a:pt x="1819" y="2461"/>
                    </a:moveTo>
                    <a:cubicBezTo>
                      <a:pt x="1202" y="1651"/>
                      <a:pt x="597" y="829"/>
                      <a:pt x="0" y="0"/>
                    </a:cubicBezTo>
                    <a:cubicBezTo>
                      <a:pt x="595" y="829"/>
                      <a:pt x="1202" y="1649"/>
                      <a:pt x="1819" y="2461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1" name="Freeform: Shape 910">
                <a:extLst>
                  <a:ext uri="{FF2B5EF4-FFF2-40B4-BE49-F238E27FC236}">
                    <a16:creationId xmlns:a16="http://schemas.microsoft.com/office/drawing/2014/main" id="{8CC7BFE3-B765-47F6-96EB-8C22679CDB08}"/>
                  </a:ext>
                </a:extLst>
              </p:cNvPr>
              <p:cNvSpPr/>
              <p:nvPr/>
            </p:nvSpPr>
            <p:spPr>
              <a:xfrm>
                <a:off x="4764783" y="3710705"/>
                <a:ext cx="920" cy="2001"/>
              </a:xfrm>
              <a:custGeom>
                <a:avLst/>
                <a:gdLst>
                  <a:gd name="connsiteX0" fmla="*/ 0 w 920"/>
                  <a:gd name="connsiteY0" fmla="*/ 0 h 2001"/>
                  <a:gd name="connsiteX1" fmla="*/ 921 w 920"/>
                  <a:gd name="connsiteY1" fmla="*/ 2002 h 2001"/>
                  <a:gd name="connsiteX2" fmla="*/ 0 w 920"/>
                  <a:gd name="connsiteY2" fmla="*/ 0 h 2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0" h="2001">
                    <a:moveTo>
                      <a:pt x="0" y="0"/>
                    </a:moveTo>
                    <a:cubicBezTo>
                      <a:pt x="303" y="670"/>
                      <a:pt x="606" y="1341"/>
                      <a:pt x="921" y="2002"/>
                    </a:cubicBezTo>
                    <a:cubicBezTo>
                      <a:pt x="606" y="1341"/>
                      <a:pt x="303" y="670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2" name="Freeform: Shape 911">
                <a:extLst>
                  <a:ext uri="{FF2B5EF4-FFF2-40B4-BE49-F238E27FC236}">
                    <a16:creationId xmlns:a16="http://schemas.microsoft.com/office/drawing/2014/main" id="{16888A67-4384-4873-BF70-E014C45BD0AA}"/>
                  </a:ext>
                </a:extLst>
              </p:cNvPr>
              <p:cNvSpPr/>
              <p:nvPr/>
            </p:nvSpPr>
            <p:spPr>
              <a:xfrm>
                <a:off x="4753558" y="3662826"/>
                <a:ext cx="107" cy="1714"/>
              </a:xfrm>
              <a:custGeom>
                <a:avLst/>
                <a:gdLst>
                  <a:gd name="connsiteX0" fmla="*/ 0 w 107"/>
                  <a:gd name="connsiteY0" fmla="*/ 0 h 1714"/>
                  <a:gd name="connsiteX1" fmla="*/ 108 w 107"/>
                  <a:gd name="connsiteY1" fmla="*/ 1715 h 1714"/>
                  <a:gd name="connsiteX2" fmla="*/ 0 w 107"/>
                  <a:gd name="connsiteY2" fmla="*/ 0 h 1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7" h="1714">
                    <a:moveTo>
                      <a:pt x="0" y="0"/>
                    </a:moveTo>
                    <a:cubicBezTo>
                      <a:pt x="32" y="575"/>
                      <a:pt x="71" y="1143"/>
                      <a:pt x="108" y="1715"/>
                    </a:cubicBezTo>
                    <a:cubicBezTo>
                      <a:pt x="71" y="1143"/>
                      <a:pt x="32" y="575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3" name="Freeform: Shape 912">
                <a:extLst>
                  <a:ext uri="{FF2B5EF4-FFF2-40B4-BE49-F238E27FC236}">
                    <a16:creationId xmlns:a16="http://schemas.microsoft.com/office/drawing/2014/main" id="{D2EFECE8-1707-4B1D-8191-EBBF6DEDF07B}"/>
                  </a:ext>
                </a:extLst>
              </p:cNvPr>
              <p:cNvSpPr/>
              <p:nvPr/>
            </p:nvSpPr>
            <p:spPr>
              <a:xfrm>
                <a:off x="4763353" y="3707422"/>
                <a:ext cx="806" cy="1897"/>
              </a:xfrm>
              <a:custGeom>
                <a:avLst/>
                <a:gdLst>
                  <a:gd name="connsiteX0" fmla="*/ 0 w 806"/>
                  <a:gd name="connsiteY0" fmla="*/ 0 h 1897"/>
                  <a:gd name="connsiteX1" fmla="*/ 806 w 806"/>
                  <a:gd name="connsiteY1" fmla="*/ 1897 h 1897"/>
                  <a:gd name="connsiteX2" fmla="*/ 0 w 806"/>
                  <a:gd name="connsiteY2" fmla="*/ 0 h 1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6" h="1897">
                    <a:moveTo>
                      <a:pt x="0" y="0"/>
                    </a:moveTo>
                    <a:cubicBezTo>
                      <a:pt x="265" y="635"/>
                      <a:pt x="530" y="1270"/>
                      <a:pt x="806" y="1897"/>
                    </a:cubicBezTo>
                    <a:cubicBezTo>
                      <a:pt x="532" y="1270"/>
                      <a:pt x="265" y="635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4" name="Freeform: Shape 913">
                <a:extLst>
                  <a:ext uri="{FF2B5EF4-FFF2-40B4-BE49-F238E27FC236}">
                    <a16:creationId xmlns:a16="http://schemas.microsoft.com/office/drawing/2014/main" id="{8BF9D055-8F1B-4282-8664-6AF3CC8B9817}"/>
                  </a:ext>
                </a:extLst>
              </p:cNvPr>
              <p:cNvSpPr/>
              <p:nvPr/>
            </p:nvSpPr>
            <p:spPr>
              <a:xfrm>
                <a:off x="4766180" y="3713677"/>
                <a:ext cx="4306" cy="8024"/>
              </a:xfrm>
              <a:custGeom>
                <a:avLst/>
                <a:gdLst>
                  <a:gd name="connsiteX0" fmla="*/ 0 w 4306"/>
                  <a:gd name="connsiteY0" fmla="*/ 0 h 8024"/>
                  <a:gd name="connsiteX1" fmla="*/ 1876 w 4306"/>
                  <a:gd name="connsiteY1" fmla="*/ 3680 h 8024"/>
                  <a:gd name="connsiteX2" fmla="*/ 4307 w 4306"/>
                  <a:gd name="connsiteY2" fmla="*/ 8025 h 8024"/>
                  <a:gd name="connsiteX3" fmla="*/ 0 w 4306"/>
                  <a:gd name="connsiteY3" fmla="*/ 0 h 8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06" h="8024">
                    <a:moveTo>
                      <a:pt x="0" y="0"/>
                    </a:moveTo>
                    <a:cubicBezTo>
                      <a:pt x="606" y="1243"/>
                      <a:pt x="1232" y="2470"/>
                      <a:pt x="1876" y="3680"/>
                    </a:cubicBezTo>
                    <a:cubicBezTo>
                      <a:pt x="2661" y="5151"/>
                      <a:pt x="3469" y="6602"/>
                      <a:pt x="4307" y="8025"/>
                    </a:cubicBezTo>
                    <a:cubicBezTo>
                      <a:pt x="2778" y="5431"/>
                      <a:pt x="1345" y="2754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5" name="Freeform: Shape 914">
                <a:extLst>
                  <a:ext uri="{FF2B5EF4-FFF2-40B4-BE49-F238E27FC236}">
                    <a16:creationId xmlns:a16="http://schemas.microsoft.com/office/drawing/2014/main" id="{78790C7A-9258-4B86-88C4-6643B2C35B1D}"/>
                  </a:ext>
                </a:extLst>
              </p:cNvPr>
              <p:cNvSpPr/>
              <p:nvPr/>
            </p:nvSpPr>
            <p:spPr>
              <a:xfrm>
                <a:off x="4761984" y="3703998"/>
                <a:ext cx="719" cy="1844"/>
              </a:xfrm>
              <a:custGeom>
                <a:avLst/>
                <a:gdLst>
                  <a:gd name="connsiteX0" fmla="*/ 719 w 719"/>
                  <a:gd name="connsiteY0" fmla="*/ 1845 h 1844"/>
                  <a:gd name="connsiteX1" fmla="*/ 0 w 719"/>
                  <a:gd name="connsiteY1" fmla="*/ 0 h 1844"/>
                  <a:gd name="connsiteX2" fmla="*/ 719 w 719"/>
                  <a:gd name="connsiteY2" fmla="*/ 1845 h 1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9" h="1844">
                    <a:moveTo>
                      <a:pt x="719" y="1845"/>
                    </a:moveTo>
                    <a:cubicBezTo>
                      <a:pt x="475" y="1234"/>
                      <a:pt x="235" y="618"/>
                      <a:pt x="0" y="0"/>
                    </a:cubicBezTo>
                    <a:cubicBezTo>
                      <a:pt x="235" y="619"/>
                      <a:pt x="475" y="1235"/>
                      <a:pt x="719" y="1845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6" name="Freeform: Shape 915">
                <a:extLst>
                  <a:ext uri="{FF2B5EF4-FFF2-40B4-BE49-F238E27FC236}">
                    <a16:creationId xmlns:a16="http://schemas.microsoft.com/office/drawing/2014/main" id="{EE7A13B9-3AD4-4A67-8189-F62F414D980A}"/>
                  </a:ext>
                </a:extLst>
              </p:cNvPr>
              <p:cNvSpPr/>
              <p:nvPr/>
            </p:nvSpPr>
            <p:spPr>
              <a:xfrm>
                <a:off x="4753377" y="3658381"/>
                <a:ext cx="55" cy="1474"/>
              </a:xfrm>
              <a:custGeom>
                <a:avLst/>
                <a:gdLst>
                  <a:gd name="connsiteX0" fmla="*/ 0 w 55"/>
                  <a:gd name="connsiteY0" fmla="*/ 0 h 1474"/>
                  <a:gd name="connsiteX1" fmla="*/ 56 w 55"/>
                  <a:gd name="connsiteY1" fmla="*/ 1475 h 1474"/>
                  <a:gd name="connsiteX2" fmla="*/ 0 w 55"/>
                  <a:gd name="connsiteY2" fmla="*/ 0 h 1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" h="1474">
                    <a:moveTo>
                      <a:pt x="0" y="0"/>
                    </a:moveTo>
                    <a:cubicBezTo>
                      <a:pt x="13" y="495"/>
                      <a:pt x="38" y="983"/>
                      <a:pt x="56" y="1475"/>
                    </a:cubicBezTo>
                    <a:cubicBezTo>
                      <a:pt x="38" y="984"/>
                      <a:pt x="13" y="497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7" name="Freeform: Shape 916">
                <a:extLst>
                  <a:ext uri="{FF2B5EF4-FFF2-40B4-BE49-F238E27FC236}">
                    <a16:creationId xmlns:a16="http://schemas.microsoft.com/office/drawing/2014/main" id="{AFD12717-75B0-44D2-B6D6-E4759B9664C3}"/>
                  </a:ext>
                </a:extLst>
              </p:cNvPr>
              <p:cNvSpPr/>
              <p:nvPr/>
            </p:nvSpPr>
            <p:spPr>
              <a:xfrm>
                <a:off x="4754806" y="3675715"/>
                <a:ext cx="247" cy="1720"/>
              </a:xfrm>
              <a:custGeom>
                <a:avLst/>
                <a:gdLst>
                  <a:gd name="connsiteX0" fmla="*/ 0 w 247"/>
                  <a:gd name="connsiteY0" fmla="*/ 0 h 1720"/>
                  <a:gd name="connsiteX1" fmla="*/ 248 w 247"/>
                  <a:gd name="connsiteY1" fmla="*/ 1721 h 1720"/>
                  <a:gd name="connsiteX2" fmla="*/ 0 w 247"/>
                  <a:gd name="connsiteY2" fmla="*/ 0 h 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" h="1720">
                    <a:moveTo>
                      <a:pt x="0" y="0"/>
                    </a:moveTo>
                    <a:cubicBezTo>
                      <a:pt x="81" y="575"/>
                      <a:pt x="160" y="1151"/>
                      <a:pt x="248" y="1721"/>
                    </a:cubicBezTo>
                    <a:cubicBezTo>
                      <a:pt x="160" y="1149"/>
                      <a:pt x="79" y="575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8" name="Freeform: Shape 917">
                <a:extLst>
                  <a:ext uri="{FF2B5EF4-FFF2-40B4-BE49-F238E27FC236}">
                    <a16:creationId xmlns:a16="http://schemas.microsoft.com/office/drawing/2014/main" id="{31B6CEBA-5DA3-4B64-A70D-CBED995336AC}"/>
                  </a:ext>
                </a:extLst>
              </p:cNvPr>
              <p:cNvSpPr/>
              <p:nvPr/>
            </p:nvSpPr>
            <p:spPr>
              <a:xfrm>
                <a:off x="4754272" y="3671487"/>
                <a:ext cx="206" cy="1765"/>
              </a:xfrm>
              <a:custGeom>
                <a:avLst/>
                <a:gdLst>
                  <a:gd name="connsiteX0" fmla="*/ 0 w 206"/>
                  <a:gd name="connsiteY0" fmla="*/ 0 h 1765"/>
                  <a:gd name="connsiteX1" fmla="*/ 206 w 206"/>
                  <a:gd name="connsiteY1" fmla="*/ 1765 h 1765"/>
                  <a:gd name="connsiteX2" fmla="*/ 0 w 206"/>
                  <a:gd name="connsiteY2" fmla="*/ 0 h 1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6" h="1765">
                    <a:moveTo>
                      <a:pt x="0" y="0"/>
                    </a:moveTo>
                    <a:cubicBezTo>
                      <a:pt x="65" y="591"/>
                      <a:pt x="133" y="1180"/>
                      <a:pt x="206" y="1765"/>
                    </a:cubicBezTo>
                    <a:cubicBezTo>
                      <a:pt x="135" y="1180"/>
                      <a:pt x="67" y="591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9" name="Freeform: Shape 918">
                <a:extLst>
                  <a:ext uri="{FF2B5EF4-FFF2-40B4-BE49-F238E27FC236}">
                    <a16:creationId xmlns:a16="http://schemas.microsoft.com/office/drawing/2014/main" id="{E99367C8-4248-4D88-BF91-DC1DC17D245A}"/>
                  </a:ext>
                </a:extLst>
              </p:cNvPr>
              <p:cNvSpPr/>
              <p:nvPr/>
            </p:nvSpPr>
            <p:spPr>
              <a:xfrm>
                <a:off x="4755457" y="3679895"/>
                <a:ext cx="279" cy="1622"/>
              </a:xfrm>
              <a:custGeom>
                <a:avLst/>
                <a:gdLst>
                  <a:gd name="connsiteX0" fmla="*/ 0 w 279"/>
                  <a:gd name="connsiteY0" fmla="*/ 0 h 1622"/>
                  <a:gd name="connsiteX1" fmla="*/ 279 w 279"/>
                  <a:gd name="connsiteY1" fmla="*/ 1622 h 1622"/>
                  <a:gd name="connsiteX2" fmla="*/ 0 w 279"/>
                  <a:gd name="connsiteY2" fmla="*/ 0 h 1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9" h="1622">
                    <a:moveTo>
                      <a:pt x="0" y="0"/>
                    </a:moveTo>
                    <a:cubicBezTo>
                      <a:pt x="92" y="541"/>
                      <a:pt x="181" y="1086"/>
                      <a:pt x="279" y="1622"/>
                    </a:cubicBezTo>
                    <a:cubicBezTo>
                      <a:pt x="181" y="1086"/>
                      <a:pt x="92" y="541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0" name="Freeform: Shape 919">
                <a:extLst>
                  <a:ext uri="{FF2B5EF4-FFF2-40B4-BE49-F238E27FC236}">
                    <a16:creationId xmlns:a16="http://schemas.microsoft.com/office/drawing/2014/main" id="{E8D6EFA8-E529-4BEF-9A91-EEFCE3C55B40}"/>
                  </a:ext>
                </a:extLst>
              </p:cNvPr>
              <p:cNvSpPr/>
              <p:nvPr/>
            </p:nvSpPr>
            <p:spPr>
              <a:xfrm>
                <a:off x="4753858" y="3667195"/>
                <a:ext cx="158" cy="1771"/>
              </a:xfrm>
              <a:custGeom>
                <a:avLst/>
                <a:gdLst>
                  <a:gd name="connsiteX0" fmla="*/ 0 w 158"/>
                  <a:gd name="connsiteY0" fmla="*/ 0 h 1771"/>
                  <a:gd name="connsiteX1" fmla="*/ 159 w 158"/>
                  <a:gd name="connsiteY1" fmla="*/ 1772 h 1771"/>
                  <a:gd name="connsiteX2" fmla="*/ 0 w 158"/>
                  <a:gd name="connsiteY2" fmla="*/ 0 h 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8" h="1771">
                    <a:moveTo>
                      <a:pt x="0" y="0"/>
                    </a:moveTo>
                    <a:cubicBezTo>
                      <a:pt x="49" y="594"/>
                      <a:pt x="103" y="1183"/>
                      <a:pt x="159" y="1772"/>
                    </a:cubicBezTo>
                    <a:cubicBezTo>
                      <a:pt x="103" y="1183"/>
                      <a:pt x="48" y="594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1" name="Freeform: Shape 920">
                <a:extLst>
                  <a:ext uri="{FF2B5EF4-FFF2-40B4-BE49-F238E27FC236}">
                    <a16:creationId xmlns:a16="http://schemas.microsoft.com/office/drawing/2014/main" id="{763A0D68-EC3A-4340-98A7-2CB792FC4656}"/>
                  </a:ext>
                </a:extLst>
              </p:cNvPr>
              <p:cNvSpPr/>
              <p:nvPr/>
            </p:nvSpPr>
            <p:spPr>
              <a:xfrm>
                <a:off x="4757406" y="3689336"/>
                <a:ext cx="300" cy="1147"/>
              </a:xfrm>
              <a:custGeom>
                <a:avLst/>
                <a:gdLst>
                  <a:gd name="connsiteX0" fmla="*/ 0 w 300"/>
                  <a:gd name="connsiteY0" fmla="*/ 0 h 1147"/>
                  <a:gd name="connsiteX1" fmla="*/ 300 w 300"/>
                  <a:gd name="connsiteY1" fmla="*/ 1148 h 1147"/>
                  <a:gd name="connsiteX2" fmla="*/ 0 w 300"/>
                  <a:gd name="connsiteY2" fmla="*/ 0 h 1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" h="1147">
                    <a:moveTo>
                      <a:pt x="0" y="0"/>
                    </a:moveTo>
                    <a:cubicBezTo>
                      <a:pt x="95" y="386"/>
                      <a:pt x="202" y="764"/>
                      <a:pt x="300" y="1148"/>
                    </a:cubicBezTo>
                    <a:cubicBezTo>
                      <a:pt x="200" y="762"/>
                      <a:pt x="94" y="386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2" name="Freeform: Shape 921">
                <a:extLst>
                  <a:ext uri="{FF2B5EF4-FFF2-40B4-BE49-F238E27FC236}">
                    <a16:creationId xmlns:a16="http://schemas.microsoft.com/office/drawing/2014/main" id="{806F4452-F247-4898-996F-3BE09BC9D8B4}"/>
                  </a:ext>
                </a:extLst>
              </p:cNvPr>
              <p:cNvSpPr/>
              <p:nvPr/>
            </p:nvSpPr>
            <p:spPr>
              <a:xfrm>
                <a:off x="4756250" y="3684136"/>
                <a:ext cx="276" cy="1373"/>
              </a:xfrm>
              <a:custGeom>
                <a:avLst/>
                <a:gdLst>
                  <a:gd name="connsiteX0" fmla="*/ 0 w 276"/>
                  <a:gd name="connsiteY0" fmla="*/ 0 h 1373"/>
                  <a:gd name="connsiteX1" fmla="*/ 276 w 276"/>
                  <a:gd name="connsiteY1" fmla="*/ 1373 h 1373"/>
                  <a:gd name="connsiteX2" fmla="*/ 0 w 276"/>
                  <a:gd name="connsiteY2" fmla="*/ 0 h 1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" h="1373">
                    <a:moveTo>
                      <a:pt x="0" y="0"/>
                    </a:moveTo>
                    <a:cubicBezTo>
                      <a:pt x="94" y="457"/>
                      <a:pt x="179" y="921"/>
                      <a:pt x="276" y="1373"/>
                    </a:cubicBezTo>
                    <a:cubicBezTo>
                      <a:pt x="179" y="919"/>
                      <a:pt x="94" y="457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3" name="Freeform: Shape 922">
                <a:extLst>
                  <a:ext uri="{FF2B5EF4-FFF2-40B4-BE49-F238E27FC236}">
                    <a16:creationId xmlns:a16="http://schemas.microsoft.com/office/drawing/2014/main" id="{722C596F-DADA-479C-9E14-9F32D3932383}"/>
                  </a:ext>
                </a:extLst>
              </p:cNvPr>
              <p:cNvSpPr/>
              <p:nvPr/>
            </p:nvSpPr>
            <p:spPr>
              <a:xfrm>
                <a:off x="4760697" y="3700465"/>
                <a:ext cx="646" cy="1811"/>
              </a:xfrm>
              <a:custGeom>
                <a:avLst/>
                <a:gdLst>
                  <a:gd name="connsiteX0" fmla="*/ 0 w 646"/>
                  <a:gd name="connsiteY0" fmla="*/ 0 h 1811"/>
                  <a:gd name="connsiteX1" fmla="*/ 646 w 646"/>
                  <a:gd name="connsiteY1" fmla="*/ 1811 h 1811"/>
                  <a:gd name="connsiteX2" fmla="*/ 0 w 646"/>
                  <a:gd name="connsiteY2" fmla="*/ 0 h 1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6" h="1811">
                    <a:moveTo>
                      <a:pt x="0" y="0"/>
                    </a:moveTo>
                    <a:cubicBezTo>
                      <a:pt x="211" y="608"/>
                      <a:pt x="427" y="1210"/>
                      <a:pt x="646" y="1811"/>
                    </a:cubicBezTo>
                    <a:cubicBezTo>
                      <a:pt x="427" y="1211"/>
                      <a:pt x="211" y="608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4" name="Freeform: Shape 923">
                <a:extLst>
                  <a:ext uri="{FF2B5EF4-FFF2-40B4-BE49-F238E27FC236}">
                    <a16:creationId xmlns:a16="http://schemas.microsoft.com/office/drawing/2014/main" id="{516C68AE-5844-4EA4-BEBC-887024E50468}"/>
                  </a:ext>
                </a:extLst>
              </p:cNvPr>
              <p:cNvSpPr/>
              <p:nvPr/>
            </p:nvSpPr>
            <p:spPr>
              <a:xfrm>
                <a:off x="4758405" y="3693134"/>
                <a:ext cx="476" cy="1630"/>
              </a:xfrm>
              <a:custGeom>
                <a:avLst/>
                <a:gdLst>
                  <a:gd name="connsiteX0" fmla="*/ 0 w 476"/>
                  <a:gd name="connsiteY0" fmla="*/ 0 h 1630"/>
                  <a:gd name="connsiteX1" fmla="*/ 476 w 476"/>
                  <a:gd name="connsiteY1" fmla="*/ 1630 h 1630"/>
                  <a:gd name="connsiteX2" fmla="*/ 0 w 476"/>
                  <a:gd name="connsiteY2" fmla="*/ 0 h 1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6" h="1630">
                    <a:moveTo>
                      <a:pt x="0" y="0"/>
                    </a:moveTo>
                    <a:cubicBezTo>
                      <a:pt x="152" y="548"/>
                      <a:pt x="318" y="1087"/>
                      <a:pt x="476" y="1630"/>
                    </a:cubicBezTo>
                    <a:cubicBezTo>
                      <a:pt x="318" y="1087"/>
                      <a:pt x="154" y="548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5" name="Freeform: Shape 924">
                <a:extLst>
                  <a:ext uri="{FF2B5EF4-FFF2-40B4-BE49-F238E27FC236}">
                    <a16:creationId xmlns:a16="http://schemas.microsoft.com/office/drawing/2014/main" id="{1398B98D-311C-4042-91BA-98F6A7C9203D}"/>
                  </a:ext>
                </a:extLst>
              </p:cNvPr>
              <p:cNvSpPr/>
              <p:nvPr/>
            </p:nvSpPr>
            <p:spPr>
              <a:xfrm>
                <a:off x="4759503" y="3696846"/>
                <a:ext cx="568" cy="1754"/>
              </a:xfrm>
              <a:custGeom>
                <a:avLst/>
                <a:gdLst>
                  <a:gd name="connsiteX0" fmla="*/ 0 w 568"/>
                  <a:gd name="connsiteY0" fmla="*/ 0 h 1754"/>
                  <a:gd name="connsiteX1" fmla="*/ 568 w 568"/>
                  <a:gd name="connsiteY1" fmla="*/ 1754 h 1754"/>
                  <a:gd name="connsiteX2" fmla="*/ 0 w 568"/>
                  <a:gd name="connsiteY2" fmla="*/ 0 h 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8" h="1754">
                    <a:moveTo>
                      <a:pt x="0" y="0"/>
                    </a:moveTo>
                    <a:cubicBezTo>
                      <a:pt x="184" y="589"/>
                      <a:pt x="376" y="1172"/>
                      <a:pt x="568" y="1754"/>
                    </a:cubicBezTo>
                    <a:cubicBezTo>
                      <a:pt x="378" y="1172"/>
                      <a:pt x="184" y="589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6" name="Freeform: Shape 925">
                <a:extLst>
                  <a:ext uri="{FF2B5EF4-FFF2-40B4-BE49-F238E27FC236}">
                    <a16:creationId xmlns:a16="http://schemas.microsoft.com/office/drawing/2014/main" id="{E67118E3-BC7C-4406-BE5B-296F4C0B27AA}"/>
                  </a:ext>
                </a:extLst>
              </p:cNvPr>
              <p:cNvSpPr/>
              <p:nvPr/>
            </p:nvSpPr>
            <p:spPr>
              <a:xfrm>
                <a:off x="4258014" y="3641157"/>
                <a:ext cx="139700" cy="25400"/>
              </a:xfrm>
              <a:custGeom>
                <a:avLst/>
                <a:gdLst>
                  <a:gd name="connsiteX0" fmla="*/ 139700 w 139700"/>
                  <a:gd name="connsiteY0" fmla="*/ 12700 h 25400"/>
                  <a:gd name="connsiteX1" fmla="*/ 127000 w 139700"/>
                  <a:gd name="connsiteY1" fmla="*/ 0 h 25400"/>
                  <a:gd name="connsiteX2" fmla="*/ 12700 w 139700"/>
                  <a:gd name="connsiteY2" fmla="*/ 0 h 25400"/>
                  <a:gd name="connsiteX3" fmla="*/ 0 w 139700"/>
                  <a:gd name="connsiteY3" fmla="*/ 12700 h 25400"/>
                  <a:gd name="connsiteX4" fmla="*/ 12700 w 139700"/>
                  <a:gd name="connsiteY4" fmla="*/ 25400 h 25400"/>
                  <a:gd name="connsiteX5" fmla="*/ 127000 w 139700"/>
                  <a:gd name="connsiteY5" fmla="*/ 25400 h 25400"/>
                  <a:gd name="connsiteX6" fmla="*/ 139700 w 139700"/>
                  <a:gd name="connsiteY6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9700" h="25400">
                    <a:moveTo>
                      <a:pt x="139700" y="12700"/>
                    </a:moveTo>
                    <a:cubicBezTo>
                      <a:pt x="139700" y="5686"/>
                      <a:pt x="134014" y="0"/>
                      <a:pt x="127000" y="0"/>
                    </a:cubicBezTo>
                    <a:lnTo>
                      <a:pt x="12700" y="0"/>
                    </a:lnTo>
                    <a:cubicBezTo>
                      <a:pt x="5686" y="0"/>
                      <a:pt x="0" y="5686"/>
                      <a:pt x="0" y="12700"/>
                    </a:cubicBezTo>
                    <a:cubicBezTo>
                      <a:pt x="0" y="19714"/>
                      <a:pt x="5686" y="25400"/>
                      <a:pt x="12700" y="25400"/>
                    </a:cubicBezTo>
                    <a:lnTo>
                      <a:pt x="127000" y="25400"/>
                    </a:lnTo>
                    <a:cubicBezTo>
                      <a:pt x="134014" y="25400"/>
                      <a:pt x="139700" y="19714"/>
                      <a:pt x="139700" y="127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7" name="Freeform: Shape 926">
                <a:extLst>
                  <a:ext uri="{FF2B5EF4-FFF2-40B4-BE49-F238E27FC236}">
                    <a16:creationId xmlns:a16="http://schemas.microsoft.com/office/drawing/2014/main" id="{A0333400-4E63-495C-B875-51404F016138}"/>
                  </a:ext>
                </a:extLst>
              </p:cNvPr>
              <p:cNvSpPr/>
              <p:nvPr/>
            </p:nvSpPr>
            <p:spPr>
              <a:xfrm>
                <a:off x="4753314" y="3514157"/>
                <a:ext cx="264858" cy="277856"/>
              </a:xfrm>
              <a:custGeom>
                <a:avLst/>
                <a:gdLst>
                  <a:gd name="connsiteX0" fmla="*/ 15467 w 264858"/>
                  <a:gd name="connsiteY0" fmla="*/ 76200 h 277856"/>
                  <a:gd name="connsiteX1" fmla="*/ 0 w 264858"/>
                  <a:gd name="connsiteY1" fmla="*/ 139700 h 277856"/>
                  <a:gd name="connsiteX2" fmla="*/ 64 w 264858"/>
                  <a:gd name="connsiteY2" fmla="*/ 144226 h 277856"/>
                  <a:gd name="connsiteX3" fmla="*/ 119 w 264858"/>
                  <a:gd name="connsiteY3" fmla="*/ 145701 h 277856"/>
                  <a:gd name="connsiteX4" fmla="*/ 246 w 264858"/>
                  <a:gd name="connsiteY4" fmla="*/ 148669 h 277856"/>
                  <a:gd name="connsiteX5" fmla="*/ 354 w 264858"/>
                  <a:gd name="connsiteY5" fmla="*/ 150384 h 277856"/>
                  <a:gd name="connsiteX6" fmla="*/ 544 w 264858"/>
                  <a:gd name="connsiteY6" fmla="*/ 153038 h 277856"/>
                  <a:gd name="connsiteX7" fmla="*/ 703 w 264858"/>
                  <a:gd name="connsiteY7" fmla="*/ 154810 h 277856"/>
                  <a:gd name="connsiteX8" fmla="*/ 960 w 264858"/>
                  <a:gd name="connsiteY8" fmla="*/ 157332 h 277856"/>
                  <a:gd name="connsiteX9" fmla="*/ 1167 w 264858"/>
                  <a:gd name="connsiteY9" fmla="*/ 159098 h 277856"/>
                  <a:gd name="connsiteX10" fmla="*/ 1492 w 264858"/>
                  <a:gd name="connsiteY10" fmla="*/ 161560 h 277856"/>
                  <a:gd name="connsiteX11" fmla="*/ 1740 w 264858"/>
                  <a:gd name="connsiteY11" fmla="*/ 163281 h 277856"/>
                  <a:gd name="connsiteX12" fmla="*/ 2143 w 264858"/>
                  <a:gd name="connsiteY12" fmla="*/ 165741 h 277856"/>
                  <a:gd name="connsiteX13" fmla="*/ 2423 w 264858"/>
                  <a:gd name="connsiteY13" fmla="*/ 167364 h 277856"/>
                  <a:gd name="connsiteX14" fmla="*/ 2937 w 264858"/>
                  <a:gd name="connsiteY14" fmla="*/ 169982 h 277856"/>
                  <a:gd name="connsiteX15" fmla="*/ 3213 w 264858"/>
                  <a:gd name="connsiteY15" fmla="*/ 171355 h 277856"/>
                  <a:gd name="connsiteX16" fmla="*/ 4091 w 264858"/>
                  <a:gd name="connsiteY16" fmla="*/ 175179 h 277856"/>
                  <a:gd name="connsiteX17" fmla="*/ 4391 w 264858"/>
                  <a:gd name="connsiteY17" fmla="*/ 176327 h 277856"/>
                  <a:gd name="connsiteX18" fmla="*/ 5091 w 264858"/>
                  <a:gd name="connsiteY18" fmla="*/ 178980 h 277856"/>
                  <a:gd name="connsiteX19" fmla="*/ 5567 w 264858"/>
                  <a:gd name="connsiteY19" fmla="*/ 180610 h 277856"/>
                  <a:gd name="connsiteX20" fmla="*/ 6190 w 264858"/>
                  <a:gd name="connsiteY20" fmla="*/ 182691 h 277856"/>
                  <a:gd name="connsiteX21" fmla="*/ 6758 w 264858"/>
                  <a:gd name="connsiteY21" fmla="*/ 184445 h 277856"/>
                  <a:gd name="connsiteX22" fmla="*/ 7383 w 264858"/>
                  <a:gd name="connsiteY22" fmla="*/ 186311 h 277856"/>
                  <a:gd name="connsiteX23" fmla="*/ 8030 w 264858"/>
                  <a:gd name="connsiteY23" fmla="*/ 188122 h 277856"/>
                  <a:gd name="connsiteX24" fmla="*/ 8671 w 264858"/>
                  <a:gd name="connsiteY24" fmla="*/ 189843 h 277856"/>
                  <a:gd name="connsiteX25" fmla="*/ 9390 w 264858"/>
                  <a:gd name="connsiteY25" fmla="*/ 191687 h 277856"/>
                  <a:gd name="connsiteX26" fmla="*/ 10039 w 264858"/>
                  <a:gd name="connsiteY26" fmla="*/ 193267 h 277856"/>
                  <a:gd name="connsiteX27" fmla="*/ 10846 w 264858"/>
                  <a:gd name="connsiteY27" fmla="*/ 195164 h 277856"/>
                  <a:gd name="connsiteX28" fmla="*/ 11470 w 264858"/>
                  <a:gd name="connsiteY28" fmla="*/ 196550 h 277856"/>
                  <a:gd name="connsiteX29" fmla="*/ 12390 w 264858"/>
                  <a:gd name="connsiteY29" fmla="*/ 198552 h 277856"/>
                  <a:gd name="connsiteX30" fmla="*/ 12867 w 264858"/>
                  <a:gd name="connsiteY30" fmla="*/ 199522 h 277856"/>
                  <a:gd name="connsiteX31" fmla="*/ 17174 w 264858"/>
                  <a:gd name="connsiteY31" fmla="*/ 207547 h 277856"/>
                  <a:gd name="connsiteX32" fmla="*/ 17294 w 264858"/>
                  <a:gd name="connsiteY32" fmla="*/ 207755 h 277856"/>
                  <a:gd name="connsiteX33" fmla="*/ 18799 w 264858"/>
                  <a:gd name="connsiteY33" fmla="*/ 210214 h 277856"/>
                  <a:gd name="connsiteX34" fmla="*/ 19126 w 264858"/>
                  <a:gd name="connsiteY34" fmla="*/ 210739 h 277856"/>
                  <a:gd name="connsiteX35" fmla="*/ 20669 w 264858"/>
                  <a:gd name="connsiteY35" fmla="*/ 213101 h 277856"/>
                  <a:gd name="connsiteX36" fmla="*/ 21012 w 264858"/>
                  <a:gd name="connsiteY36" fmla="*/ 213614 h 277856"/>
                  <a:gd name="connsiteX37" fmla="*/ 22662 w 264858"/>
                  <a:gd name="connsiteY37" fmla="*/ 215984 h 277856"/>
                  <a:gd name="connsiteX38" fmla="*/ 22928 w 264858"/>
                  <a:gd name="connsiteY38" fmla="*/ 216356 h 277856"/>
                  <a:gd name="connsiteX39" fmla="*/ 24748 w 264858"/>
                  <a:gd name="connsiteY39" fmla="*/ 218816 h 277856"/>
                  <a:gd name="connsiteX40" fmla="*/ 24816 w 264858"/>
                  <a:gd name="connsiteY40" fmla="*/ 218905 h 277856"/>
                  <a:gd name="connsiteX41" fmla="*/ 148272 w 264858"/>
                  <a:gd name="connsiteY41" fmla="*/ 277857 h 277856"/>
                  <a:gd name="connsiteX42" fmla="*/ 98425 w 264858"/>
                  <a:gd name="connsiteY42" fmla="*/ 169863 h 277856"/>
                  <a:gd name="connsiteX43" fmla="*/ 256667 w 264858"/>
                  <a:gd name="connsiteY43" fmla="*/ 30163 h 277856"/>
                  <a:gd name="connsiteX44" fmla="*/ 264859 w 264858"/>
                  <a:gd name="connsiteY44" fmla="*/ 30628 h 277856"/>
                  <a:gd name="connsiteX45" fmla="*/ 190397 w 264858"/>
                  <a:gd name="connsiteY45" fmla="*/ 573 h 277856"/>
                  <a:gd name="connsiteX46" fmla="*/ 189678 w 264858"/>
                  <a:gd name="connsiteY46" fmla="*/ 510 h 277856"/>
                  <a:gd name="connsiteX47" fmla="*/ 184255 w 264858"/>
                  <a:gd name="connsiteY47" fmla="*/ 154 h 277856"/>
                  <a:gd name="connsiteX48" fmla="*/ 183410 w 264858"/>
                  <a:gd name="connsiteY48" fmla="*/ 122 h 277856"/>
                  <a:gd name="connsiteX49" fmla="*/ 177800 w 264858"/>
                  <a:gd name="connsiteY49" fmla="*/ 0 h 277856"/>
                  <a:gd name="connsiteX50" fmla="*/ 167108 w 264858"/>
                  <a:gd name="connsiteY50" fmla="*/ 173 h 277856"/>
                  <a:gd name="connsiteX51" fmla="*/ 65667 w 264858"/>
                  <a:gd name="connsiteY51" fmla="*/ 25400 h 277856"/>
                  <a:gd name="connsiteX52" fmla="*/ 15467 w 264858"/>
                  <a:gd name="connsiteY52" fmla="*/ 76200 h 277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64858" h="277856">
                    <a:moveTo>
                      <a:pt x="15467" y="76200"/>
                    </a:moveTo>
                    <a:cubicBezTo>
                      <a:pt x="4756" y="96180"/>
                      <a:pt x="0" y="118174"/>
                      <a:pt x="0" y="139700"/>
                    </a:cubicBezTo>
                    <a:cubicBezTo>
                      <a:pt x="0" y="141224"/>
                      <a:pt x="24" y="142731"/>
                      <a:pt x="64" y="144226"/>
                    </a:cubicBezTo>
                    <a:cubicBezTo>
                      <a:pt x="76" y="144721"/>
                      <a:pt x="102" y="145209"/>
                      <a:pt x="119" y="145701"/>
                    </a:cubicBezTo>
                    <a:cubicBezTo>
                      <a:pt x="154" y="146695"/>
                      <a:pt x="192" y="147688"/>
                      <a:pt x="246" y="148669"/>
                    </a:cubicBezTo>
                    <a:cubicBezTo>
                      <a:pt x="278" y="149244"/>
                      <a:pt x="318" y="149812"/>
                      <a:pt x="354" y="150384"/>
                    </a:cubicBezTo>
                    <a:cubicBezTo>
                      <a:pt x="411" y="151273"/>
                      <a:pt x="473" y="152160"/>
                      <a:pt x="544" y="153038"/>
                    </a:cubicBezTo>
                    <a:cubicBezTo>
                      <a:pt x="594" y="153632"/>
                      <a:pt x="648" y="154221"/>
                      <a:pt x="703" y="154810"/>
                    </a:cubicBezTo>
                    <a:cubicBezTo>
                      <a:pt x="783" y="155654"/>
                      <a:pt x="867" y="156496"/>
                      <a:pt x="960" y="157332"/>
                    </a:cubicBezTo>
                    <a:cubicBezTo>
                      <a:pt x="1026" y="157923"/>
                      <a:pt x="1094" y="158512"/>
                      <a:pt x="1167" y="159098"/>
                    </a:cubicBezTo>
                    <a:cubicBezTo>
                      <a:pt x="1268" y="159923"/>
                      <a:pt x="1378" y="160744"/>
                      <a:pt x="1492" y="161560"/>
                    </a:cubicBezTo>
                    <a:cubicBezTo>
                      <a:pt x="1573" y="162135"/>
                      <a:pt x="1653" y="162711"/>
                      <a:pt x="1740" y="163281"/>
                    </a:cubicBezTo>
                    <a:cubicBezTo>
                      <a:pt x="1867" y="164108"/>
                      <a:pt x="2003" y="164925"/>
                      <a:pt x="2143" y="165741"/>
                    </a:cubicBezTo>
                    <a:cubicBezTo>
                      <a:pt x="2235" y="166283"/>
                      <a:pt x="2324" y="166827"/>
                      <a:pt x="2423" y="167364"/>
                    </a:cubicBezTo>
                    <a:cubicBezTo>
                      <a:pt x="2584" y="168245"/>
                      <a:pt x="2759" y="169113"/>
                      <a:pt x="2937" y="169982"/>
                    </a:cubicBezTo>
                    <a:cubicBezTo>
                      <a:pt x="3031" y="170439"/>
                      <a:pt x="3116" y="170902"/>
                      <a:pt x="3213" y="171355"/>
                    </a:cubicBezTo>
                    <a:cubicBezTo>
                      <a:pt x="3489" y="172642"/>
                      <a:pt x="3781" y="173919"/>
                      <a:pt x="4091" y="175179"/>
                    </a:cubicBezTo>
                    <a:cubicBezTo>
                      <a:pt x="4186" y="175565"/>
                      <a:pt x="4293" y="175943"/>
                      <a:pt x="4391" y="176327"/>
                    </a:cubicBezTo>
                    <a:cubicBezTo>
                      <a:pt x="4618" y="177216"/>
                      <a:pt x="4847" y="178103"/>
                      <a:pt x="5091" y="178980"/>
                    </a:cubicBezTo>
                    <a:cubicBezTo>
                      <a:pt x="5244" y="179527"/>
                      <a:pt x="5409" y="180067"/>
                      <a:pt x="5567" y="180610"/>
                    </a:cubicBezTo>
                    <a:cubicBezTo>
                      <a:pt x="5772" y="181307"/>
                      <a:pt x="5975" y="182004"/>
                      <a:pt x="6190" y="182691"/>
                    </a:cubicBezTo>
                    <a:cubicBezTo>
                      <a:pt x="6374" y="183280"/>
                      <a:pt x="6566" y="183863"/>
                      <a:pt x="6758" y="184445"/>
                    </a:cubicBezTo>
                    <a:cubicBezTo>
                      <a:pt x="6963" y="185069"/>
                      <a:pt x="7169" y="185693"/>
                      <a:pt x="7383" y="186311"/>
                    </a:cubicBezTo>
                    <a:cubicBezTo>
                      <a:pt x="7595" y="186919"/>
                      <a:pt x="7811" y="187522"/>
                      <a:pt x="8030" y="188122"/>
                    </a:cubicBezTo>
                    <a:cubicBezTo>
                      <a:pt x="8239" y="188698"/>
                      <a:pt x="8453" y="189273"/>
                      <a:pt x="8671" y="189843"/>
                    </a:cubicBezTo>
                    <a:cubicBezTo>
                      <a:pt x="8907" y="190460"/>
                      <a:pt x="9146" y="191076"/>
                      <a:pt x="9390" y="191687"/>
                    </a:cubicBezTo>
                    <a:cubicBezTo>
                      <a:pt x="9603" y="192218"/>
                      <a:pt x="9820" y="192743"/>
                      <a:pt x="10039" y="193267"/>
                    </a:cubicBezTo>
                    <a:cubicBezTo>
                      <a:pt x="10304" y="193902"/>
                      <a:pt x="10570" y="194537"/>
                      <a:pt x="10846" y="195164"/>
                    </a:cubicBezTo>
                    <a:cubicBezTo>
                      <a:pt x="11049" y="195629"/>
                      <a:pt x="11262" y="196088"/>
                      <a:pt x="11470" y="196550"/>
                    </a:cubicBezTo>
                    <a:cubicBezTo>
                      <a:pt x="11773" y="197220"/>
                      <a:pt x="12076" y="197891"/>
                      <a:pt x="12390" y="198552"/>
                    </a:cubicBezTo>
                    <a:cubicBezTo>
                      <a:pt x="12546" y="198877"/>
                      <a:pt x="12710" y="199198"/>
                      <a:pt x="12867" y="199522"/>
                    </a:cubicBezTo>
                    <a:cubicBezTo>
                      <a:pt x="14211" y="202276"/>
                      <a:pt x="15645" y="204953"/>
                      <a:pt x="17174" y="207547"/>
                    </a:cubicBezTo>
                    <a:cubicBezTo>
                      <a:pt x="17215" y="207615"/>
                      <a:pt x="17253" y="207686"/>
                      <a:pt x="17294" y="207755"/>
                    </a:cubicBezTo>
                    <a:cubicBezTo>
                      <a:pt x="17785" y="208583"/>
                      <a:pt x="18290" y="209401"/>
                      <a:pt x="18799" y="210214"/>
                    </a:cubicBezTo>
                    <a:cubicBezTo>
                      <a:pt x="18909" y="210388"/>
                      <a:pt x="19015" y="210564"/>
                      <a:pt x="19126" y="210739"/>
                    </a:cubicBezTo>
                    <a:cubicBezTo>
                      <a:pt x="19631" y="211534"/>
                      <a:pt x="20147" y="212322"/>
                      <a:pt x="20669" y="213101"/>
                    </a:cubicBezTo>
                    <a:cubicBezTo>
                      <a:pt x="20784" y="213271"/>
                      <a:pt x="20896" y="213444"/>
                      <a:pt x="21012" y="213614"/>
                    </a:cubicBezTo>
                    <a:cubicBezTo>
                      <a:pt x="21553" y="214413"/>
                      <a:pt x="22103" y="215202"/>
                      <a:pt x="22662" y="215984"/>
                    </a:cubicBezTo>
                    <a:cubicBezTo>
                      <a:pt x="22750" y="216108"/>
                      <a:pt x="22839" y="216232"/>
                      <a:pt x="22928" y="216356"/>
                    </a:cubicBezTo>
                    <a:cubicBezTo>
                      <a:pt x="23525" y="217184"/>
                      <a:pt x="24132" y="218007"/>
                      <a:pt x="24748" y="218816"/>
                    </a:cubicBezTo>
                    <a:cubicBezTo>
                      <a:pt x="24770" y="218846"/>
                      <a:pt x="24794" y="218877"/>
                      <a:pt x="24816" y="218905"/>
                    </a:cubicBezTo>
                    <a:cubicBezTo>
                      <a:pt x="52388" y="255045"/>
                      <a:pt x="99485" y="272885"/>
                      <a:pt x="148272" y="277857"/>
                    </a:cubicBezTo>
                    <a:cubicBezTo>
                      <a:pt x="118608" y="255780"/>
                      <a:pt x="98425" y="221012"/>
                      <a:pt x="98425" y="169863"/>
                    </a:cubicBezTo>
                    <a:cubicBezTo>
                      <a:pt x="98425" y="102332"/>
                      <a:pt x="139995" y="30163"/>
                      <a:pt x="256667" y="30163"/>
                    </a:cubicBezTo>
                    <a:cubicBezTo>
                      <a:pt x="259432" y="30163"/>
                      <a:pt x="262138" y="30428"/>
                      <a:pt x="264859" y="30628"/>
                    </a:cubicBezTo>
                    <a:cubicBezTo>
                      <a:pt x="244040" y="13976"/>
                      <a:pt x="218411" y="3104"/>
                      <a:pt x="190397" y="573"/>
                    </a:cubicBezTo>
                    <a:cubicBezTo>
                      <a:pt x="190157" y="551"/>
                      <a:pt x="189917" y="530"/>
                      <a:pt x="189678" y="510"/>
                    </a:cubicBezTo>
                    <a:cubicBezTo>
                      <a:pt x="187879" y="357"/>
                      <a:pt x="186072" y="238"/>
                      <a:pt x="184255" y="154"/>
                    </a:cubicBezTo>
                    <a:cubicBezTo>
                      <a:pt x="183974" y="141"/>
                      <a:pt x="183691" y="133"/>
                      <a:pt x="183410" y="122"/>
                    </a:cubicBezTo>
                    <a:cubicBezTo>
                      <a:pt x="181548" y="48"/>
                      <a:pt x="179680" y="0"/>
                      <a:pt x="177800" y="0"/>
                    </a:cubicBezTo>
                    <a:cubicBezTo>
                      <a:pt x="174168" y="0"/>
                      <a:pt x="170612" y="65"/>
                      <a:pt x="167108" y="173"/>
                    </a:cubicBezTo>
                    <a:cubicBezTo>
                      <a:pt x="124179" y="1511"/>
                      <a:pt x="90857" y="10920"/>
                      <a:pt x="65667" y="25400"/>
                    </a:cubicBezTo>
                    <a:cubicBezTo>
                      <a:pt x="42366" y="38792"/>
                      <a:pt x="26021" y="56515"/>
                      <a:pt x="15467" y="76200"/>
                    </a:cubicBezTo>
                    <a:close/>
                  </a:path>
                </a:pathLst>
              </a:custGeom>
              <a:solidFill>
                <a:srgbClr val="B68052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28" name="Graphic 13">
            <a:extLst>
              <a:ext uri="{FF2B5EF4-FFF2-40B4-BE49-F238E27FC236}">
                <a16:creationId xmlns:a16="http://schemas.microsoft.com/office/drawing/2014/main" id="{E5D59C45-FC5C-4187-86DB-2FB9820F4E5E}"/>
              </a:ext>
            </a:extLst>
          </p:cNvPr>
          <p:cNvGrpSpPr/>
          <p:nvPr/>
        </p:nvGrpSpPr>
        <p:grpSpPr>
          <a:xfrm>
            <a:off x="3337484" y="2925458"/>
            <a:ext cx="796925" cy="796925"/>
            <a:chOff x="3294017" y="3352558"/>
            <a:chExt cx="796925" cy="796925"/>
          </a:xfrm>
        </p:grpSpPr>
        <p:grpSp>
          <p:nvGrpSpPr>
            <p:cNvPr id="929" name="Graphic 13">
              <a:extLst>
                <a:ext uri="{FF2B5EF4-FFF2-40B4-BE49-F238E27FC236}">
                  <a16:creationId xmlns:a16="http://schemas.microsoft.com/office/drawing/2014/main" id="{E5D59C45-FC5C-4187-86DB-2FB9820F4E5E}"/>
                </a:ext>
              </a:extLst>
            </p:cNvPr>
            <p:cNvGrpSpPr/>
            <p:nvPr/>
          </p:nvGrpSpPr>
          <p:grpSpPr>
            <a:xfrm>
              <a:off x="3297260" y="3352558"/>
              <a:ext cx="790059" cy="796545"/>
              <a:chOff x="3297260" y="3352558"/>
              <a:chExt cx="790059" cy="796545"/>
            </a:xfrm>
            <a:solidFill>
              <a:schemeClr val="accent1"/>
            </a:solidFill>
          </p:grpSpPr>
          <p:sp>
            <p:nvSpPr>
              <p:cNvPr id="930" name="Freeform: Shape 929">
                <a:extLst>
                  <a:ext uri="{FF2B5EF4-FFF2-40B4-BE49-F238E27FC236}">
                    <a16:creationId xmlns:a16="http://schemas.microsoft.com/office/drawing/2014/main" id="{DCCA5FAA-7F51-4A86-80A3-136F3FCFE7E8}"/>
                  </a:ext>
                </a:extLst>
              </p:cNvPr>
              <p:cNvSpPr/>
              <p:nvPr/>
            </p:nvSpPr>
            <p:spPr>
              <a:xfrm>
                <a:off x="3758398" y="3936254"/>
                <a:ext cx="3146" cy="2668"/>
              </a:xfrm>
              <a:custGeom>
                <a:avLst/>
                <a:gdLst>
                  <a:gd name="connsiteX0" fmla="*/ 3146 w 3146"/>
                  <a:gd name="connsiteY0" fmla="*/ 0 h 2668"/>
                  <a:gd name="connsiteX1" fmla="*/ 0 w 3146"/>
                  <a:gd name="connsiteY1" fmla="*/ 2669 h 2668"/>
                  <a:gd name="connsiteX2" fmla="*/ 3146 w 3146"/>
                  <a:gd name="connsiteY2" fmla="*/ 0 h 2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6" h="2668">
                    <a:moveTo>
                      <a:pt x="3146" y="0"/>
                    </a:moveTo>
                    <a:cubicBezTo>
                      <a:pt x="2099" y="894"/>
                      <a:pt x="1049" y="1783"/>
                      <a:pt x="0" y="2669"/>
                    </a:cubicBezTo>
                    <a:cubicBezTo>
                      <a:pt x="1049" y="1783"/>
                      <a:pt x="2099" y="892"/>
                      <a:pt x="3146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1" name="Freeform: Shape 930">
                <a:extLst>
                  <a:ext uri="{FF2B5EF4-FFF2-40B4-BE49-F238E27FC236}">
                    <a16:creationId xmlns:a16="http://schemas.microsoft.com/office/drawing/2014/main" id="{C64F0A44-F4D2-4706-BBAB-7B1478BC92C3}"/>
                  </a:ext>
                </a:extLst>
              </p:cNvPr>
              <p:cNvSpPr/>
              <p:nvPr/>
            </p:nvSpPr>
            <p:spPr>
              <a:xfrm>
                <a:off x="3768171" y="3928148"/>
                <a:ext cx="2771" cy="2405"/>
              </a:xfrm>
              <a:custGeom>
                <a:avLst/>
                <a:gdLst>
                  <a:gd name="connsiteX0" fmla="*/ 2772 w 2771"/>
                  <a:gd name="connsiteY0" fmla="*/ 0 h 2405"/>
                  <a:gd name="connsiteX1" fmla="*/ 0 w 2771"/>
                  <a:gd name="connsiteY1" fmla="*/ 2405 h 2405"/>
                  <a:gd name="connsiteX2" fmla="*/ 2772 w 2771"/>
                  <a:gd name="connsiteY2" fmla="*/ 0 h 2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1" h="2405">
                    <a:moveTo>
                      <a:pt x="2772" y="0"/>
                    </a:moveTo>
                    <a:cubicBezTo>
                      <a:pt x="1848" y="806"/>
                      <a:pt x="924" y="1603"/>
                      <a:pt x="0" y="2405"/>
                    </a:cubicBezTo>
                    <a:cubicBezTo>
                      <a:pt x="924" y="1603"/>
                      <a:pt x="1848" y="808"/>
                      <a:pt x="2772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2" name="Freeform: Shape 931">
                <a:extLst>
                  <a:ext uri="{FF2B5EF4-FFF2-40B4-BE49-F238E27FC236}">
                    <a16:creationId xmlns:a16="http://schemas.microsoft.com/office/drawing/2014/main" id="{C5290527-850C-4194-A341-2C81C66EB8B2}"/>
                  </a:ext>
                </a:extLst>
              </p:cNvPr>
              <p:cNvSpPr/>
              <p:nvPr/>
            </p:nvSpPr>
            <p:spPr>
              <a:xfrm>
                <a:off x="3748984" y="3944474"/>
                <a:ext cx="2778" cy="2305"/>
              </a:xfrm>
              <a:custGeom>
                <a:avLst/>
                <a:gdLst>
                  <a:gd name="connsiteX0" fmla="*/ 2778 w 2778"/>
                  <a:gd name="connsiteY0" fmla="*/ 0 h 2305"/>
                  <a:gd name="connsiteX1" fmla="*/ 0 w 2778"/>
                  <a:gd name="connsiteY1" fmla="*/ 2305 h 2305"/>
                  <a:gd name="connsiteX2" fmla="*/ 2778 w 2778"/>
                  <a:gd name="connsiteY2" fmla="*/ 0 h 2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8" h="2305">
                    <a:moveTo>
                      <a:pt x="2778" y="0"/>
                    </a:moveTo>
                    <a:cubicBezTo>
                      <a:pt x="1853" y="768"/>
                      <a:pt x="926" y="1541"/>
                      <a:pt x="0" y="2305"/>
                    </a:cubicBezTo>
                    <a:cubicBezTo>
                      <a:pt x="926" y="1541"/>
                      <a:pt x="1851" y="768"/>
                      <a:pt x="2778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3" name="Freeform: Shape 932">
                <a:extLst>
                  <a:ext uri="{FF2B5EF4-FFF2-40B4-BE49-F238E27FC236}">
                    <a16:creationId xmlns:a16="http://schemas.microsoft.com/office/drawing/2014/main" id="{9B05F27F-091D-4D47-9EB6-94A73949B0C6}"/>
                  </a:ext>
                </a:extLst>
              </p:cNvPr>
              <p:cNvSpPr/>
              <p:nvPr/>
            </p:nvSpPr>
            <p:spPr>
              <a:xfrm>
                <a:off x="3687007" y="3991701"/>
                <a:ext cx="2566" cy="1755"/>
              </a:xfrm>
              <a:custGeom>
                <a:avLst/>
                <a:gdLst>
                  <a:gd name="connsiteX0" fmla="*/ 2567 w 2566"/>
                  <a:gd name="connsiteY0" fmla="*/ 0 h 1755"/>
                  <a:gd name="connsiteX1" fmla="*/ 0 w 2566"/>
                  <a:gd name="connsiteY1" fmla="*/ 1756 h 1755"/>
                  <a:gd name="connsiteX2" fmla="*/ 2567 w 2566"/>
                  <a:gd name="connsiteY2" fmla="*/ 0 h 1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6" h="1755">
                    <a:moveTo>
                      <a:pt x="2567" y="0"/>
                    </a:moveTo>
                    <a:cubicBezTo>
                      <a:pt x="1711" y="591"/>
                      <a:pt x="856" y="1170"/>
                      <a:pt x="0" y="1756"/>
                    </a:cubicBezTo>
                    <a:cubicBezTo>
                      <a:pt x="857" y="1170"/>
                      <a:pt x="1711" y="591"/>
                      <a:pt x="2567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4" name="Freeform: Shape 933">
                <a:extLst>
                  <a:ext uri="{FF2B5EF4-FFF2-40B4-BE49-F238E27FC236}">
                    <a16:creationId xmlns:a16="http://schemas.microsoft.com/office/drawing/2014/main" id="{70B77BA6-B40A-4F95-BA31-1A4558E111DF}"/>
                  </a:ext>
                </a:extLst>
              </p:cNvPr>
              <p:cNvSpPr/>
              <p:nvPr/>
            </p:nvSpPr>
            <p:spPr>
              <a:xfrm>
                <a:off x="3789459" y="3908949"/>
                <a:ext cx="2798" cy="2593"/>
              </a:xfrm>
              <a:custGeom>
                <a:avLst/>
                <a:gdLst>
                  <a:gd name="connsiteX0" fmla="*/ 2799 w 2798"/>
                  <a:gd name="connsiteY0" fmla="*/ 0 h 2593"/>
                  <a:gd name="connsiteX1" fmla="*/ 0 w 2798"/>
                  <a:gd name="connsiteY1" fmla="*/ 2594 h 2593"/>
                  <a:gd name="connsiteX2" fmla="*/ 2799 w 2798"/>
                  <a:gd name="connsiteY2" fmla="*/ 0 h 2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98" h="2593">
                    <a:moveTo>
                      <a:pt x="2799" y="0"/>
                    </a:moveTo>
                    <a:cubicBezTo>
                      <a:pt x="1865" y="865"/>
                      <a:pt x="933" y="1735"/>
                      <a:pt x="0" y="2594"/>
                    </a:cubicBezTo>
                    <a:cubicBezTo>
                      <a:pt x="933" y="1735"/>
                      <a:pt x="1865" y="865"/>
                      <a:pt x="2799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5" name="Freeform: Shape 934">
                <a:extLst>
                  <a:ext uri="{FF2B5EF4-FFF2-40B4-BE49-F238E27FC236}">
                    <a16:creationId xmlns:a16="http://schemas.microsoft.com/office/drawing/2014/main" id="{C0503068-8399-4914-A8E2-E6F5F8863568}"/>
                  </a:ext>
                </a:extLst>
              </p:cNvPr>
              <p:cNvSpPr/>
              <p:nvPr/>
            </p:nvSpPr>
            <p:spPr>
              <a:xfrm>
                <a:off x="3708294" y="3976386"/>
                <a:ext cx="2716" cy="2003"/>
              </a:xfrm>
              <a:custGeom>
                <a:avLst/>
                <a:gdLst>
                  <a:gd name="connsiteX0" fmla="*/ 2716 w 2716"/>
                  <a:gd name="connsiteY0" fmla="*/ 0 h 2003"/>
                  <a:gd name="connsiteX1" fmla="*/ 0 w 2716"/>
                  <a:gd name="connsiteY1" fmla="*/ 2003 h 2003"/>
                  <a:gd name="connsiteX2" fmla="*/ 2716 w 2716"/>
                  <a:gd name="connsiteY2" fmla="*/ 0 h 2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6" h="2003">
                    <a:moveTo>
                      <a:pt x="2716" y="0"/>
                    </a:moveTo>
                    <a:cubicBezTo>
                      <a:pt x="1811" y="668"/>
                      <a:pt x="905" y="1341"/>
                      <a:pt x="0" y="2003"/>
                    </a:cubicBezTo>
                    <a:cubicBezTo>
                      <a:pt x="905" y="1341"/>
                      <a:pt x="1811" y="667"/>
                      <a:pt x="2716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6" name="Freeform: Shape 935">
                <a:extLst>
                  <a:ext uri="{FF2B5EF4-FFF2-40B4-BE49-F238E27FC236}">
                    <a16:creationId xmlns:a16="http://schemas.microsoft.com/office/drawing/2014/main" id="{8B4EEA0F-7D10-4585-8BEC-5FF258C24A30}"/>
                  </a:ext>
                </a:extLst>
              </p:cNvPr>
              <p:cNvSpPr/>
              <p:nvPr/>
            </p:nvSpPr>
            <p:spPr>
              <a:xfrm>
                <a:off x="3717739" y="3969044"/>
                <a:ext cx="3084" cy="2332"/>
              </a:xfrm>
              <a:custGeom>
                <a:avLst/>
                <a:gdLst>
                  <a:gd name="connsiteX0" fmla="*/ 3085 w 3084"/>
                  <a:gd name="connsiteY0" fmla="*/ 0 h 2332"/>
                  <a:gd name="connsiteX1" fmla="*/ 0 w 3084"/>
                  <a:gd name="connsiteY1" fmla="*/ 2332 h 2332"/>
                  <a:gd name="connsiteX2" fmla="*/ 3085 w 3084"/>
                  <a:gd name="connsiteY2" fmla="*/ 0 h 2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84" h="2332">
                    <a:moveTo>
                      <a:pt x="3085" y="0"/>
                    </a:moveTo>
                    <a:cubicBezTo>
                      <a:pt x="2056" y="781"/>
                      <a:pt x="1029" y="1557"/>
                      <a:pt x="0" y="2332"/>
                    </a:cubicBezTo>
                    <a:cubicBezTo>
                      <a:pt x="1029" y="1557"/>
                      <a:pt x="2056" y="779"/>
                      <a:pt x="3085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7" name="Freeform: Shape 936">
                <a:extLst>
                  <a:ext uri="{FF2B5EF4-FFF2-40B4-BE49-F238E27FC236}">
                    <a16:creationId xmlns:a16="http://schemas.microsoft.com/office/drawing/2014/main" id="{F430EB7F-4E23-4D76-A61F-09BB64813F6C}"/>
                  </a:ext>
                </a:extLst>
              </p:cNvPr>
              <p:cNvSpPr/>
              <p:nvPr/>
            </p:nvSpPr>
            <p:spPr>
              <a:xfrm>
                <a:off x="3994223" y="3631280"/>
                <a:ext cx="2397" cy="5726"/>
              </a:xfrm>
              <a:custGeom>
                <a:avLst/>
                <a:gdLst>
                  <a:gd name="connsiteX0" fmla="*/ 2397 w 2397"/>
                  <a:gd name="connsiteY0" fmla="*/ 0 h 5726"/>
                  <a:gd name="connsiteX1" fmla="*/ 0 w 2397"/>
                  <a:gd name="connsiteY1" fmla="*/ 5726 h 5726"/>
                  <a:gd name="connsiteX2" fmla="*/ 2397 w 2397"/>
                  <a:gd name="connsiteY2" fmla="*/ 0 h 5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97" h="5726">
                    <a:moveTo>
                      <a:pt x="2397" y="0"/>
                    </a:moveTo>
                    <a:cubicBezTo>
                      <a:pt x="1614" y="1902"/>
                      <a:pt x="818" y="3810"/>
                      <a:pt x="0" y="5726"/>
                    </a:cubicBezTo>
                    <a:cubicBezTo>
                      <a:pt x="818" y="3810"/>
                      <a:pt x="1614" y="1903"/>
                      <a:pt x="2397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8" name="Freeform: Shape 937">
                <a:extLst>
                  <a:ext uri="{FF2B5EF4-FFF2-40B4-BE49-F238E27FC236}">
                    <a16:creationId xmlns:a16="http://schemas.microsoft.com/office/drawing/2014/main" id="{AAF6CEDE-2F31-4AA6-BB6F-274B72E775F5}"/>
                  </a:ext>
                </a:extLst>
              </p:cNvPr>
              <p:cNvSpPr/>
              <p:nvPr/>
            </p:nvSpPr>
            <p:spPr>
              <a:xfrm>
                <a:off x="3988760" y="3438854"/>
                <a:ext cx="361" cy="303"/>
              </a:xfrm>
              <a:custGeom>
                <a:avLst/>
                <a:gdLst>
                  <a:gd name="connsiteX0" fmla="*/ 0 w 361"/>
                  <a:gd name="connsiteY0" fmla="*/ 0 h 303"/>
                  <a:gd name="connsiteX1" fmla="*/ 362 w 361"/>
                  <a:gd name="connsiteY1" fmla="*/ 303 h 303"/>
                  <a:gd name="connsiteX2" fmla="*/ 0 w 361"/>
                  <a:gd name="connsiteY2" fmla="*/ 0 h 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" h="303">
                    <a:moveTo>
                      <a:pt x="0" y="0"/>
                    </a:moveTo>
                    <a:cubicBezTo>
                      <a:pt x="122" y="98"/>
                      <a:pt x="240" y="203"/>
                      <a:pt x="362" y="303"/>
                    </a:cubicBezTo>
                    <a:cubicBezTo>
                      <a:pt x="240" y="205"/>
                      <a:pt x="122" y="98"/>
                      <a:pt x="0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9" name="Freeform: Shape 938">
                <a:extLst>
                  <a:ext uri="{FF2B5EF4-FFF2-40B4-BE49-F238E27FC236}">
                    <a16:creationId xmlns:a16="http://schemas.microsoft.com/office/drawing/2014/main" id="{32EEE50B-7727-4309-B950-3DBE513D29D9}"/>
                  </a:ext>
                </a:extLst>
              </p:cNvPr>
              <p:cNvSpPr/>
              <p:nvPr/>
            </p:nvSpPr>
            <p:spPr>
              <a:xfrm>
                <a:off x="3992008" y="3441599"/>
                <a:ext cx="3249" cy="3063"/>
              </a:xfrm>
              <a:custGeom>
                <a:avLst/>
                <a:gdLst>
                  <a:gd name="connsiteX0" fmla="*/ 0 w 3249"/>
                  <a:gd name="connsiteY0" fmla="*/ 0 h 3063"/>
                  <a:gd name="connsiteX1" fmla="*/ 3250 w 3249"/>
                  <a:gd name="connsiteY1" fmla="*/ 3064 h 3063"/>
                  <a:gd name="connsiteX2" fmla="*/ 0 w 3249"/>
                  <a:gd name="connsiteY2" fmla="*/ 0 h 3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49" h="3063">
                    <a:moveTo>
                      <a:pt x="0" y="0"/>
                    </a:moveTo>
                    <a:cubicBezTo>
                      <a:pt x="1108" y="992"/>
                      <a:pt x="2194" y="2008"/>
                      <a:pt x="3250" y="3064"/>
                    </a:cubicBezTo>
                    <a:cubicBezTo>
                      <a:pt x="2194" y="2008"/>
                      <a:pt x="1110" y="987"/>
                      <a:pt x="0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0" name="Freeform: Shape 939">
                <a:extLst>
                  <a:ext uri="{FF2B5EF4-FFF2-40B4-BE49-F238E27FC236}">
                    <a16:creationId xmlns:a16="http://schemas.microsoft.com/office/drawing/2014/main" id="{4250A4BC-216B-4AD4-A3AF-FA580043E82B}"/>
                  </a:ext>
                </a:extLst>
              </p:cNvPr>
              <p:cNvSpPr/>
              <p:nvPr/>
            </p:nvSpPr>
            <p:spPr>
              <a:xfrm>
                <a:off x="3677190" y="3998086"/>
                <a:ext cx="2990" cy="1993"/>
              </a:xfrm>
              <a:custGeom>
                <a:avLst/>
                <a:gdLst>
                  <a:gd name="connsiteX0" fmla="*/ 2991 w 2990"/>
                  <a:gd name="connsiteY0" fmla="*/ 0 h 1993"/>
                  <a:gd name="connsiteX1" fmla="*/ 0 w 2990"/>
                  <a:gd name="connsiteY1" fmla="*/ 1994 h 1993"/>
                  <a:gd name="connsiteX2" fmla="*/ 2991 w 2990"/>
                  <a:gd name="connsiteY2" fmla="*/ 0 h 1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0" h="1993">
                    <a:moveTo>
                      <a:pt x="2991" y="0"/>
                    </a:moveTo>
                    <a:cubicBezTo>
                      <a:pt x="1994" y="668"/>
                      <a:pt x="997" y="1333"/>
                      <a:pt x="0" y="1994"/>
                    </a:cubicBezTo>
                    <a:cubicBezTo>
                      <a:pt x="997" y="1332"/>
                      <a:pt x="1994" y="668"/>
                      <a:pt x="2991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1" name="Freeform: Shape 940">
                <a:extLst>
                  <a:ext uri="{FF2B5EF4-FFF2-40B4-BE49-F238E27FC236}">
                    <a16:creationId xmlns:a16="http://schemas.microsoft.com/office/drawing/2014/main" id="{6ECF2B7E-DC0A-4988-B12D-A38BAB94AB13}"/>
                  </a:ext>
                </a:extLst>
              </p:cNvPr>
              <p:cNvSpPr/>
              <p:nvPr/>
            </p:nvSpPr>
            <p:spPr>
              <a:xfrm>
                <a:off x="3808365" y="3890993"/>
                <a:ext cx="2790" cy="2700"/>
              </a:xfrm>
              <a:custGeom>
                <a:avLst/>
                <a:gdLst>
                  <a:gd name="connsiteX0" fmla="*/ 2791 w 2790"/>
                  <a:gd name="connsiteY0" fmla="*/ 0 h 2700"/>
                  <a:gd name="connsiteX1" fmla="*/ 0 w 2790"/>
                  <a:gd name="connsiteY1" fmla="*/ 2700 h 2700"/>
                  <a:gd name="connsiteX2" fmla="*/ 2791 w 2790"/>
                  <a:gd name="connsiteY2" fmla="*/ 0 h 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90" h="2700">
                    <a:moveTo>
                      <a:pt x="2791" y="0"/>
                    </a:moveTo>
                    <a:cubicBezTo>
                      <a:pt x="1862" y="906"/>
                      <a:pt x="930" y="1800"/>
                      <a:pt x="0" y="2700"/>
                    </a:cubicBezTo>
                    <a:cubicBezTo>
                      <a:pt x="930" y="1800"/>
                      <a:pt x="1862" y="905"/>
                      <a:pt x="2791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2" name="Freeform: Shape 941">
                <a:extLst>
                  <a:ext uri="{FF2B5EF4-FFF2-40B4-BE49-F238E27FC236}">
                    <a16:creationId xmlns:a16="http://schemas.microsoft.com/office/drawing/2014/main" id="{0F215F34-2931-4E42-8027-9FA93F53700A}"/>
                  </a:ext>
                </a:extLst>
              </p:cNvPr>
              <p:cNvSpPr/>
              <p:nvPr/>
            </p:nvSpPr>
            <p:spPr>
              <a:xfrm>
                <a:off x="3798754" y="3899900"/>
                <a:ext cx="3146" cy="2979"/>
              </a:xfrm>
              <a:custGeom>
                <a:avLst/>
                <a:gdLst>
                  <a:gd name="connsiteX0" fmla="*/ 3146 w 3146"/>
                  <a:gd name="connsiteY0" fmla="*/ 0 h 2979"/>
                  <a:gd name="connsiteX1" fmla="*/ 0 w 3146"/>
                  <a:gd name="connsiteY1" fmla="*/ 2980 h 2979"/>
                  <a:gd name="connsiteX2" fmla="*/ 3146 w 3146"/>
                  <a:gd name="connsiteY2" fmla="*/ 0 h 2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6" h="2979">
                    <a:moveTo>
                      <a:pt x="3146" y="0"/>
                    </a:moveTo>
                    <a:cubicBezTo>
                      <a:pt x="2099" y="997"/>
                      <a:pt x="1049" y="1989"/>
                      <a:pt x="0" y="2980"/>
                    </a:cubicBezTo>
                    <a:cubicBezTo>
                      <a:pt x="1049" y="1989"/>
                      <a:pt x="2099" y="995"/>
                      <a:pt x="3146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3" name="Freeform: Shape 942">
                <a:extLst>
                  <a:ext uri="{FF2B5EF4-FFF2-40B4-BE49-F238E27FC236}">
                    <a16:creationId xmlns:a16="http://schemas.microsoft.com/office/drawing/2014/main" id="{ECD90405-9B5E-423E-A60A-C50746501453}"/>
                  </a:ext>
                </a:extLst>
              </p:cNvPr>
              <p:cNvSpPr/>
              <p:nvPr/>
            </p:nvSpPr>
            <p:spPr>
              <a:xfrm>
                <a:off x="3727574" y="3961773"/>
                <a:ext cx="2701" cy="2092"/>
              </a:xfrm>
              <a:custGeom>
                <a:avLst/>
                <a:gdLst>
                  <a:gd name="connsiteX0" fmla="*/ 2702 w 2701"/>
                  <a:gd name="connsiteY0" fmla="*/ 0 h 2092"/>
                  <a:gd name="connsiteX1" fmla="*/ 0 w 2701"/>
                  <a:gd name="connsiteY1" fmla="*/ 2092 h 2092"/>
                  <a:gd name="connsiteX2" fmla="*/ 2702 w 2701"/>
                  <a:gd name="connsiteY2" fmla="*/ 0 h 2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1" h="2092">
                    <a:moveTo>
                      <a:pt x="2702" y="0"/>
                    </a:moveTo>
                    <a:cubicBezTo>
                      <a:pt x="1802" y="703"/>
                      <a:pt x="900" y="1394"/>
                      <a:pt x="0" y="2092"/>
                    </a:cubicBezTo>
                    <a:cubicBezTo>
                      <a:pt x="900" y="1395"/>
                      <a:pt x="1800" y="703"/>
                      <a:pt x="2702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4" name="Freeform: Shape 943">
                <a:extLst>
                  <a:ext uri="{FF2B5EF4-FFF2-40B4-BE49-F238E27FC236}">
                    <a16:creationId xmlns:a16="http://schemas.microsoft.com/office/drawing/2014/main" id="{DE7F8AAC-175A-42FB-A6A8-CDEDF0694167}"/>
                  </a:ext>
                </a:extLst>
              </p:cNvPr>
              <p:cNvSpPr/>
              <p:nvPr/>
            </p:nvSpPr>
            <p:spPr>
              <a:xfrm>
                <a:off x="3362371" y="3927991"/>
                <a:ext cx="290" cy="1230"/>
              </a:xfrm>
              <a:custGeom>
                <a:avLst/>
                <a:gdLst>
                  <a:gd name="connsiteX0" fmla="*/ 291 w 290"/>
                  <a:gd name="connsiteY0" fmla="*/ 0 h 1230"/>
                  <a:gd name="connsiteX1" fmla="*/ 0 w 290"/>
                  <a:gd name="connsiteY1" fmla="*/ 1230 h 1230"/>
                  <a:gd name="connsiteX2" fmla="*/ 291 w 290"/>
                  <a:gd name="connsiteY2" fmla="*/ 0 h 1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" h="1230">
                    <a:moveTo>
                      <a:pt x="291" y="0"/>
                    </a:moveTo>
                    <a:cubicBezTo>
                      <a:pt x="194" y="410"/>
                      <a:pt x="95" y="821"/>
                      <a:pt x="0" y="1230"/>
                    </a:cubicBezTo>
                    <a:cubicBezTo>
                      <a:pt x="95" y="822"/>
                      <a:pt x="194" y="411"/>
                      <a:pt x="291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5" name="Freeform: Shape 944">
                <a:extLst>
                  <a:ext uri="{FF2B5EF4-FFF2-40B4-BE49-F238E27FC236}">
                    <a16:creationId xmlns:a16="http://schemas.microsoft.com/office/drawing/2014/main" id="{1A45910B-EEB7-4A14-B9BB-F6FE88B4B2F3}"/>
                  </a:ext>
                </a:extLst>
              </p:cNvPr>
              <p:cNvSpPr/>
              <p:nvPr/>
            </p:nvSpPr>
            <p:spPr>
              <a:xfrm>
                <a:off x="3361063" y="3934452"/>
                <a:ext cx="149" cy="703"/>
              </a:xfrm>
              <a:custGeom>
                <a:avLst/>
                <a:gdLst>
                  <a:gd name="connsiteX0" fmla="*/ 149 w 149"/>
                  <a:gd name="connsiteY0" fmla="*/ 0 h 703"/>
                  <a:gd name="connsiteX1" fmla="*/ 0 w 149"/>
                  <a:gd name="connsiteY1" fmla="*/ 703 h 703"/>
                  <a:gd name="connsiteX2" fmla="*/ 149 w 149"/>
                  <a:gd name="connsiteY2" fmla="*/ 0 h 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" h="703">
                    <a:moveTo>
                      <a:pt x="149" y="0"/>
                    </a:moveTo>
                    <a:cubicBezTo>
                      <a:pt x="100" y="235"/>
                      <a:pt x="49" y="470"/>
                      <a:pt x="0" y="703"/>
                    </a:cubicBezTo>
                    <a:cubicBezTo>
                      <a:pt x="49" y="470"/>
                      <a:pt x="98" y="235"/>
                      <a:pt x="149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6" name="Freeform: Shape 945">
                <a:extLst>
                  <a:ext uri="{FF2B5EF4-FFF2-40B4-BE49-F238E27FC236}">
                    <a16:creationId xmlns:a16="http://schemas.microsoft.com/office/drawing/2014/main" id="{C9B1E69B-A696-44E5-A6AE-C3D587461129}"/>
                  </a:ext>
                </a:extLst>
              </p:cNvPr>
              <p:cNvSpPr/>
              <p:nvPr/>
            </p:nvSpPr>
            <p:spPr>
              <a:xfrm>
                <a:off x="3369320" y="3903801"/>
                <a:ext cx="25" cy="82"/>
              </a:xfrm>
              <a:custGeom>
                <a:avLst/>
                <a:gdLst>
                  <a:gd name="connsiteX0" fmla="*/ 0 w 25"/>
                  <a:gd name="connsiteY0" fmla="*/ 83 h 82"/>
                  <a:gd name="connsiteX1" fmla="*/ 25 w 25"/>
                  <a:gd name="connsiteY1" fmla="*/ 0 h 82"/>
                  <a:gd name="connsiteX2" fmla="*/ 2 w 25"/>
                  <a:gd name="connsiteY2" fmla="*/ 76 h 82"/>
                  <a:gd name="connsiteX3" fmla="*/ 0 w 25"/>
                  <a:gd name="connsiteY3" fmla="*/ 83 h 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" h="82">
                    <a:moveTo>
                      <a:pt x="0" y="83"/>
                    </a:moveTo>
                    <a:cubicBezTo>
                      <a:pt x="8" y="56"/>
                      <a:pt x="16" y="27"/>
                      <a:pt x="25" y="0"/>
                    </a:cubicBezTo>
                    <a:cubicBezTo>
                      <a:pt x="17" y="25"/>
                      <a:pt x="8" y="52"/>
                      <a:pt x="2" y="76"/>
                    </a:cubicBezTo>
                    <a:lnTo>
                      <a:pt x="0" y="83"/>
                    </a:ln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7" name="Freeform: Shape 946">
                <a:extLst>
                  <a:ext uri="{FF2B5EF4-FFF2-40B4-BE49-F238E27FC236}">
                    <a16:creationId xmlns:a16="http://schemas.microsoft.com/office/drawing/2014/main" id="{3CD1BC7F-8C1C-42B2-AAA8-443FFC191C6D}"/>
                  </a:ext>
                </a:extLst>
              </p:cNvPr>
              <p:cNvSpPr/>
              <p:nvPr/>
            </p:nvSpPr>
            <p:spPr>
              <a:xfrm>
                <a:off x="3363867" y="3921487"/>
                <a:ext cx="404" cy="1560"/>
              </a:xfrm>
              <a:custGeom>
                <a:avLst/>
                <a:gdLst>
                  <a:gd name="connsiteX0" fmla="*/ 405 w 404"/>
                  <a:gd name="connsiteY0" fmla="*/ 0 h 1560"/>
                  <a:gd name="connsiteX1" fmla="*/ 0 w 404"/>
                  <a:gd name="connsiteY1" fmla="*/ 1561 h 1560"/>
                  <a:gd name="connsiteX2" fmla="*/ 405 w 404"/>
                  <a:gd name="connsiteY2" fmla="*/ 0 h 1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4" h="1560">
                    <a:moveTo>
                      <a:pt x="405" y="0"/>
                    </a:moveTo>
                    <a:cubicBezTo>
                      <a:pt x="270" y="519"/>
                      <a:pt x="130" y="1041"/>
                      <a:pt x="0" y="1561"/>
                    </a:cubicBezTo>
                    <a:cubicBezTo>
                      <a:pt x="130" y="1043"/>
                      <a:pt x="270" y="521"/>
                      <a:pt x="405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8" name="Freeform: Shape 947">
                <a:extLst>
                  <a:ext uri="{FF2B5EF4-FFF2-40B4-BE49-F238E27FC236}">
                    <a16:creationId xmlns:a16="http://schemas.microsoft.com/office/drawing/2014/main" id="{8F863486-7893-42CC-B450-95227A8EE72C}"/>
                  </a:ext>
                </a:extLst>
              </p:cNvPr>
              <p:cNvSpPr/>
              <p:nvPr/>
            </p:nvSpPr>
            <p:spPr>
              <a:xfrm>
                <a:off x="3365541" y="3915144"/>
                <a:ext cx="438" cy="1546"/>
              </a:xfrm>
              <a:custGeom>
                <a:avLst/>
                <a:gdLst>
                  <a:gd name="connsiteX0" fmla="*/ 438 w 438"/>
                  <a:gd name="connsiteY0" fmla="*/ 0 h 1546"/>
                  <a:gd name="connsiteX1" fmla="*/ 0 w 438"/>
                  <a:gd name="connsiteY1" fmla="*/ 1546 h 1546"/>
                  <a:gd name="connsiteX2" fmla="*/ 438 w 438"/>
                  <a:gd name="connsiteY2" fmla="*/ 0 h 1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" h="1546">
                    <a:moveTo>
                      <a:pt x="438" y="0"/>
                    </a:moveTo>
                    <a:cubicBezTo>
                      <a:pt x="294" y="514"/>
                      <a:pt x="141" y="1033"/>
                      <a:pt x="0" y="1546"/>
                    </a:cubicBezTo>
                    <a:cubicBezTo>
                      <a:pt x="141" y="1032"/>
                      <a:pt x="294" y="514"/>
                      <a:pt x="438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9" name="Freeform: Shape 948">
                <a:extLst>
                  <a:ext uri="{FF2B5EF4-FFF2-40B4-BE49-F238E27FC236}">
                    <a16:creationId xmlns:a16="http://schemas.microsoft.com/office/drawing/2014/main" id="{146ACC7D-4BD8-4AE9-A420-BABE4B15E191}"/>
                  </a:ext>
                </a:extLst>
              </p:cNvPr>
              <p:cNvSpPr/>
              <p:nvPr/>
            </p:nvSpPr>
            <p:spPr>
              <a:xfrm>
                <a:off x="3369593" y="3897400"/>
                <a:ext cx="1844" cy="5634"/>
              </a:xfrm>
              <a:custGeom>
                <a:avLst/>
                <a:gdLst>
                  <a:gd name="connsiteX0" fmla="*/ 1845 w 1844"/>
                  <a:gd name="connsiteY0" fmla="*/ 0 h 5634"/>
                  <a:gd name="connsiteX1" fmla="*/ 0 w 1844"/>
                  <a:gd name="connsiteY1" fmla="*/ 5634 h 5634"/>
                  <a:gd name="connsiteX2" fmla="*/ 1845 w 1844"/>
                  <a:gd name="connsiteY2" fmla="*/ 0 h 5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44" h="5634">
                    <a:moveTo>
                      <a:pt x="1845" y="0"/>
                    </a:moveTo>
                    <a:cubicBezTo>
                      <a:pt x="1181" y="1897"/>
                      <a:pt x="565" y="3775"/>
                      <a:pt x="0" y="5634"/>
                    </a:cubicBezTo>
                    <a:cubicBezTo>
                      <a:pt x="595" y="3764"/>
                      <a:pt x="1213" y="1886"/>
                      <a:pt x="1845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0" name="Freeform: Shape 949">
                <a:extLst>
                  <a:ext uri="{FF2B5EF4-FFF2-40B4-BE49-F238E27FC236}">
                    <a16:creationId xmlns:a16="http://schemas.microsoft.com/office/drawing/2014/main" id="{6BDEEDFA-8875-4BFA-A27E-624D4DD51070}"/>
                  </a:ext>
                </a:extLst>
              </p:cNvPr>
              <p:cNvSpPr/>
              <p:nvPr/>
            </p:nvSpPr>
            <p:spPr>
              <a:xfrm>
                <a:off x="3667824" y="4004512"/>
                <a:ext cx="2605" cy="1690"/>
              </a:xfrm>
              <a:custGeom>
                <a:avLst/>
                <a:gdLst>
                  <a:gd name="connsiteX0" fmla="*/ 2605 w 2605"/>
                  <a:gd name="connsiteY0" fmla="*/ 0 h 1690"/>
                  <a:gd name="connsiteX1" fmla="*/ 0 w 2605"/>
                  <a:gd name="connsiteY1" fmla="*/ 1691 h 1690"/>
                  <a:gd name="connsiteX2" fmla="*/ 2605 w 2605"/>
                  <a:gd name="connsiteY2" fmla="*/ 0 h 1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05" h="1690">
                    <a:moveTo>
                      <a:pt x="2605" y="0"/>
                    </a:moveTo>
                    <a:cubicBezTo>
                      <a:pt x="1737" y="564"/>
                      <a:pt x="867" y="1134"/>
                      <a:pt x="0" y="1691"/>
                    </a:cubicBezTo>
                    <a:cubicBezTo>
                      <a:pt x="868" y="1134"/>
                      <a:pt x="1737" y="564"/>
                      <a:pt x="2605" y="0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1" name="Freeform: Shape 950">
                <a:extLst>
                  <a:ext uri="{FF2B5EF4-FFF2-40B4-BE49-F238E27FC236}">
                    <a16:creationId xmlns:a16="http://schemas.microsoft.com/office/drawing/2014/main" id="{5A17F2D2-BA21-49C0-8885-B4759223FF33}"/>
                  </a:ext>
                </a:extLst>
              </p:cNvPr>
              <p:cNvSpPr/>
              <p:nvPr/>
            </p:nvSpPr>
            <p:spPr>
              <a:xfrm>
                <a:off x="3995260" y="3444664"/>
                <a:ext cx="27001" cy="160504"/>
              </a:xfrm>
              <a:custGeom>
                <a:avLst/>
                <a:gdLst>
                  <a:gd name="connsiteX0" fmla="*/ 11182 w 27001"/>
                  <a:gd name="connsiteY0" fmla="*/ 160504 h 160504"/>
                  <a:gd name="connsiteX1" fmla="*/ 0 w 27001"/>
                  <a:gd name="connsiteY1" fmla="*/ 0 h 160504"/>
                  <a:gd name="connsiteX2" fmla="*/ 0 w 27001"/>
                  <a:gd name="connsiteY2" fmla="*/ 0 h 160504"/>
                  <a:gd name="connsiteX3" fmla="*/ 11182 w 27001"/>
                  <a:gd name="connsiteY3" fmla="*/ 160504 h 16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001" h="160504">
                    <a:moveTo>
                      <a:pt x="11182" y="160504"/>
                    </a:moveTo>
                    <a:cubicBezTo>
                      <a:pt x="34692" y="90981"/>
                      <a:pt x="32828" y="32826"/>
                      <a:pt x="0" y="0"/>
                    </a:cubicBezTo>
                    <a:lnTo>
                      <a:pt x="0" y="0"/>
                    </a:lnTo>
                    <a:cubicBezTo>
                      <a:pt x="32828" y="32826"/>
                      <a:pt x="34692" y="90981"/>
                      <a:pt x="11182" y="160504"/>
                    </a:cubicBezTo>
                    <a:close/>
                  </a:path>
                </a:pathLst>
              </a:custGeom>
              <a:noFill/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2" name="Freeform: Shape 951">
                <a:extLst>
                  <a:ext uri="{FF2B5EF4-FFF2-40B4-BE49-F238E27FC236}">
                    <a16:creationId xmlns:a16="http://schemas.microsoft.com/office/drawing/2014/main" id="{A01DCFC0-50C4-4633-85AB-874113664E27}"/>
                  </a:ext>
                </a:extLst>
              </p:cNvPr>
              <p:cNvSpPr/>
              <p:nvPr/>
            </p:nvSpPr>
            <p:spPr>
              <a:xfrm>
                <a:off x="3526165" y="3352558"/>
                <a:ext cx="561154" cy="659483"/>
              </a:xfrm>
              <a:custGeom>
                <a:avLst/>
                <a:gdLst>
                  <a:gd name="connsiteX0" fmla="*/ 526247 w 561154"/>
                  <a:gd name="connsiteY0" fmla="*/ 34956 h 659483"/>
                  <a:gd name="connsiteX1" fmla="*/ 0 w 561154"/>
                  <a:gd name="connsiteY1" fmla="*/ 235358 h 659483"/>
                  <a:gd name="connsiteX2" fmla="*/ 435870 w 561154"/>
                  <a:gd name="connsiteY2" fmla="*/ 71704 h 659483"/>
                  <a:gd name="connsiteX3" fmla="*/ 462596 w 561154"/>
                  <a:gd name="connsiteY3" fmla="*/ 86296 h 659483"/>
                  <a:gd name="connsiteX4" fmla="*/ 462958 w 561154"/>
                  <a:gd name="connsiteY4" fmla="*/ 86599 h 659483"/>
                  <a:gd name="connsiteX5" fmla="*/ 465846 w 561154"/>
                  <a:gd name="connsiteY5" fmla="*/ 89041 h 659483"/>
                  <a:gd name="connsiteX6" fmla="*/ 469095 w 561154"/>
                  <a:gd name="connsiteY6" fmla="*/ 92105 h 659483"/>
                  <a:gd name="connsiteX7" fmla="*/ 469097 w 561154"/>
                  <a:gd name="connsiteY7" fmla="*/ 92106 h 659483"/>
                  <a:gd name="connsiteX8" fmla="*/ 469097 w 561154"/>
                  <a:gd name="connsiteY8" fmla="*/ 92106 h 659483"/>
                  <a:gd name="connsiteX9" fmla="*/ 469097 w 561154"/>
                  <a:gd name="connsiteY9" fmla="*/ 92106 h 659483"/>
                  <a:gd name="connsiteX10" fmla="*/ 480279 w 561154"/>
                  <a:gd name="connsiteY10" fmla="*/ 252610 h 659483"/>
                  <a:gd name="connsiteX11" fmla="*/ 470457 w 561154"/>
                  <a:gd name="connsiteY11" fmla="*/ 278722 h 659483"/>
                  <a:gd name="connsiteX12" fmla="*/ 468060 w 561154"/>
                  <a:gd name="connsiteY12" fmla="*/ 284448 h 659483"/>
                  <a:gd name="connsiteX13" fmla="*/ 294096 w 561154"/>
                  <a:gd name="connsiteY13" fmla="*/ 529453 h 659483"/>
                  <a:gd name="connsiteX14" fmla="*/ 284991 w 561154"/>
                  <a:gd name="connsiteY14" fmla="*/ 538435 h 659483"/>
                  <a:gd name="connsiteX15" fmla="*/ 282200 w 561154"/>
                  <a:gd name="connsiteY15" fmla="*/ 541135 h 659483"/>
                  <a:gd name="connsiteX16" fmla="*/ 275736 w 561154"/>
                  <a:gd name="connsiteY16" fmla="*/ 547343 h 659483"/>
                  <a:gd name="connsiteX17" fmla="*/ 272590 w 561154"/>
                  <a:gd name="connsiteY17" fmla="*/ 550322 h 659483"/>
                  <a:gd name="connsiteX18" fmla="*/ 266092 w 561154"/>
                  <a:gd name="connsiteY18" fmla="*/ 556393 h 659483"/>
                  <a:gd name="connsiteX19" fmla="*/ 263293 w 561154"/>
                  <a:gd name="connsiteY19" fmla="*/ 558987 h 659483"/>
                  <a:gd name="connsiteX20" fmla="*/ 244778 w 561154"/>
                  <a:gd name="connsiteY20" fmla="*/ 575592 h 659483"/>
                  <a:gd name="connsiteX21" fmla="*/ 242006 w 561154"/>
                  <a:gd name="connsiteY21" fmla="*/ 577997 h 659483"/>
                  <a:gd name="connsiteX22" fmla="*/ 235380 w 561154"/>
                  <a:gd name="connsiteY22" fmla="*/ 583698 h 659483"/>
                  <a:gd name="connsiteX23" fmla="*/ 232234 w 561154"/>
                  <a:gd name="connsiteY23" fmla="*/ 586366 h 659483"/>
                  <a:gd name="connsiteX24" fmla="*/ 225598 w 561154"/>
                  <a:gd name="connsiteY24" fmla="*/ 591918 h 659483"/>
                  <a:gd name="connsiteX25" fmla="*/ 222820 w 561154"/>
                  <a:gd name="connsiteY25" fmla="*/ 594223 h 659483"/>
                  <a:gd name="connsiteX26" fmla="*/ 204111 w 561154"/>
                  <a:gd name="connsiteY26" fmla="*/ 609219 h 659483"/>
                  <a:gd name="connsiteX27" fmla="*/ 201409 w 561154"/>
                  <a:gd name="connsiteY27" fmla="*/ 611311 h 659483"/>
                  <a:gd name="connsiteX28" fmla="*/ 194661 w 561154"/>
                  <a:gd name="connsiteY28" fmla="*/ 616489 h 659483"/>
                  <a:gd name="connsiteX29" fmla="*/ 191576 w 561154"/>
                  <a:gd name="connsiteY29" fmla="*/ 618821 h 659483"/>
                  <a:gd name="connsiteX30" fmla="*/ 184847 w 561154"/>
                  <a:gd name="connsiteY30" fmla="*/ 623831 h 659483"/>
                  <a:gd name="connsiteX31" fmla="*/ 182131 w 561154"/>
                  <a:gd name="connsiteY31" fmla="*/ 625835 h 659483"/>
                  <a:gd name="connsiteX32" fmla="*/ 163411 w 561154"/>
                  <a:gd name="connsiteY32" fmla="*/ 639146 h 659483"/>
                  <a:gd name="connsiteX33" fmla="*/ 160844 w 561154"/>
                  <a:gd name="connsiteY33" fmla="*/ 640902 h 659483"/>
                  <a:gd name="connsiteX34" fmla="*/ 154016 w 561154"/>
                  <a:gd name="connsiteY34" fmla="*/ 645529 h 659483"/>
                  <a:gd name="connsiteX35" fmla="*/ 151025 w 561154"/>
                  <a:gd name="connsiteY35" fmla="*/ 647523 h 659483"/>
                  <a:gd name="connsiteX36" fmla="*/ 144264 w 561154"/>
                  <a:gd name="connsiteY36" fmla="*/ 651956 h 659483"/>
                  <a:gd name="connsiteX37" fmla="*/ 141659 w 561154"/>
                  <a:gd name="connsiteY37" fmla="*/ 653646 h 659483"/>
                  <a:gd name="connsiteX38" fmla="*/ 132448 w 561154"/>
                  <a:gd name="connsiteY38" fmla="*/ 659484 h 659483"/>
                  <a:gd name="connsiteX39" fmla="*/ 542682 w 561154"/>
                  <a:gd name="connsiteY39" fmla="*/ 234875 h 659483"/>
                  <a:gd name="connsiteX40" fmla="*/ 526247 w 561154"/>
                  <a:gd name="connsiteY40" fmla="*/ 34956 h 659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61154" h="659483">
                    <a:moveTo>
                      <a:pt x="526247" y="34956"/>
                    </a:moveTo>
                    <a:cubicBezTo>
                      <a:pt x="436266" y="-55025"/>
                      <a:pt x="200657" y="34699"/>
                      <a:pt x="0" y="235358"/>
                    </a:cubicBezTo>
                    <a:cubicBezTo>
                      <a:pt x="246785" y="41605"/>
                      <a:pt x="381219" y="50949"/>
                      <a:pt x="435870" y="71704"/>
                    </a:cubicBezTo>
                    <a:cubicBezTo>
                      <a:pt x="445838" y="75161"/>
                      <a:pt x="454790" y="80010"/>
                      <a:pt x="462596" y="86296"/>
                    </a:cubicBezTo>
                    <a:cubicBezTo>
                      <a:pt x="462718" y="86394"/>
                      <a:pt x="462836" y="86499"/>
                      <a:pt x="462958" y="86599"/>
                    </a:cubicBezTo>
                    <a:cubicBezTo>
                      <a:pt x="463934" y="87395"/>
                      <a:pt x="464906" y="88199"/>
                      <a:pt x="465846" y="89041"/>
                    </a:cubicBezTo>
                    <a:cubicBezTo>
                      <a:pt x="466955" y="90030"/>
                      <a:pt x="468039" y="91049"/>
                      <a:pt x="469095" y="92105"/>
                    </a:cubicBezTo>
                    <a:cubicBezTo>
                      <a:pt x="469095" y="92105"/>
                      <a:pt x="469097" y="92106"/>
                      <a:pt x="469097" y="92106"/>
                    </a:cubicBezTo>
                    <a:lnTo>
                      <a:pt x="469097" y="92106"/>
                    </a:lnTo>
                    <a:lnTo>
                      <a:pt x="469097" y="92106"/>
                    </a:lnTo>
                    <a:cubicBezTo>
                      <a:pt x="501923" y="124933"/>
                      <a:pt x="503788" y="183087"/>
                      <a:pt x="480279" y="252610"/>
                    </a:cubicBezTo>
                    <a:cubicBezTo>
                      <a:pt x="477391" y="261148"/>
                      <a:pt x="474101" y="269867"/>
                      <a:pt x="470457" y="278722"/>
                    </a:cubicBezTo>
                    <a:cubicBezTo>
                      <a:pt x="469675" y="280623"/>
                      <a:pt x="468878" y="282532"/>
                      <a:pt x="468060" y="284448"/>
                    </a:cubicBezTo>
                    <a:cubicBezTo>
                      <a:pt x="435316" y="361240"/>
                      <a:pt x="375137" y="448411"/>
                      <a:pt x="294096" y="529453"/>
                    </a:cubicBezTo>
                    <a:cubicBezTo>
                      <a:pt x="291070" y="532479"/>
                      <a:pt x="288033" y="535466"/>
                      <a:pt x="284991" y="538435"/>
                    </a:cubicBezTo>
                    <a:cubicBezTo>
                      <a:pt x="284062" y="539342"/>
                      <a:pt x="283131" y="540235"/>
                      <a:pt x="282200" y="541135"/>
                    </a:cubicBezTo>
                    <a:cubicBezTo>
                      <a:pt x="280049" y="543218"/>
                      <a:pt x="277895" y="545288"/>
                      <a:pt x="275736" y="547343"/>
                    </a:cubicBezTo>
                    <a:cubicBezTo>
                      <a:pt x="274688" y="548340"/>
                      <a:pt x="273641" y="549332"/>
                      <a:pt x="272590" y="550322"/>
                    </a:cubicBezTo>
                    <a:cubicBezTo>
                      <a:pt x="270427" y="552362"/>
                      <a:pt x="268261" y="554383"/>
                      <a:pt x="266092" y="556393"/>
                    </a:cubicBezTo>
                    <a:cubicBezTo>
                      <a:pt x="265159" y="557258"/>
                      <a:pt x="264227" y="558128"/>
                      <a:pt x="263293" y="558987"/>
                    </a:cubicBezTo>
                    <a:cubicBezTo>
                      <a:pt x="257142" y="564643"/>
                      <a:pt x="250968" y="570179"/>
                      <a:pt x="244778" y="575592"/>
                    </a:cubicBezTo>
                    <a:cubicBezTo>
                      <a:pt x="243854" y="576400"/>
                      <a:pt x="242930" y="577196"/>
                      <a:pt x="242006" y="577997"/>
                    </a:cubicBezTo>
                    <a:cubicBezTo>
                      <a:pt x="239800" y="579912"/>
                      <a:pt x="237592" y="581814"/>
                      <a:pt x="235380" y="583698"/>
                    </a:cubicBezTo>
                    <a:cubicBezTo>
                      <a:pt x="234331" y="584592"/>
                      <a:pt x="233283" y="585481"/>
                      <a:pt x="232234" y="586366"/>
                    </a:cubicBezTo>
                    <a:cubicBezTo>
                      <a:pt x="230022" y="588233"/>
                      <a:pt x="227811" y="590083"/>
                      <a:pt x="225598" y="591918"/>
                    </a:cubicBezTo>
                    <a:cubicBezTo>
                      <a:pt x="224673" y="592686"/>
                      <a:pt x="223745" y="593459"/>
                      <a:pt x="222820" y="594223"/>
                    </a:cubicBezTo>
                    <a:cubicBezTo>
                      <a:pt x="216589" y="599351"/>
                      <a:pt x="210350" y="604350"/>
                      <a:pt x="204111" y="609219"/>
                    </a:cubicBezTo>
                    <a:cubicBezTo>
                      <a:pt x="203210" y="609922"/>
                      <a:pt x="202309" y="610612"/>
                      <a:pt x="201409" y="611311"/>
                    </a:cubicBezTo>
                    <a:cubicBezTo>
                      <a:pt x="199160" y="613052"/>
                      <a:pt x="196910" y="614781"/>
                      <a:pt x="194661" y="616489"/>
                    </a:cubicBezTo>
                    <a:cubicBezTo>
                      <a:pt x="193632" y="617270"/>
                      <a:pt x="192605" y="618047"/>
                      <a:pt x="191576" y="618821"/>
                    </a:cubicBezTo>
                    <a:cubicBezTo>
                      <a:pt x="189332" y="620509"/>
                      <a:pt x="187090" y="622179"/>
                      <a:pt x="184847" y="623831"/>
                    </a:cubicBezTo>
                    <a:cubicBezTo>
                      <a:pt x="183942" y="624500"/>
                      <a:pt x="183036" y="625173"/>
                      <a:pt x="182131" y="625835"/>
                    </a:cubicBezTo>
                    <a:cubicBezTo>
                      <a:pt x="175881" y="630407"/>
                      <a:pt x="169639" y="634846"/>
                      <a:pt x="163411" y="639146"/>
                    </a:cubicBezTo>
                    <a:cubicBezTo>
                      <a:pt x="162555" y="639737"/>
                      <a:pt x="161700" y="640316"/>
                      <a:pt x="160844" y="640902"/>
                    </a:cubicBezTo>
                    <a:cubicBezTo>
                      <a:pt x="158566" y="642462"/>
                      <a:pt x="156291" y="644007"/>
                      <a:pt x="154016" y="645529"/>
                    </a:cubicBezTo>
                    <a:cubicBezTo>
                      <a:pt x="153019" y="646198"/>
                      <a:pt x="152022" y="646861"/>
                      <a:pt x="151025" y="647523"/>
                    </a:cubicBezTo>
                    <a:cubicBezTo>
                      <a:pt x="148769" y="649020"/>
                      <a:pt x="146515" y="650497"/>
                      <a:pt x="144264" y="651956"/>
                    </a:cubicBezTo>
                    <a:cubicBezTo>
                      <a:pt x="143396" y="652519"/>
                      <a:pt x="142526" y="653089"/>
                      <a:pt x="141659" y="653646"/>
                    </a:cubicBezTo>
                    <a:cubicBezTo>
                      <a:pt x="138584" y="655624"/>
                      <a:pt x="135512" y="657575"/>
                      <a:pt x="132448" y="659484"/>
                    </a:cubicBezTo>
                    <a:cubicBezTo>
                      <a:pt x="283081" y="568679"/>
                      <a:pt x="473280" y="419735"/>
                      <a:pt x="542682" y="234875"/>
                    </a:cubicBezTo>
                    <a:cubicBezTo>
                      <a:pt x="570946" y="149061"/>
                      <a:pt x="567773" y="76482"/>
                      <a:pt x="526247" y="34956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3" name="Freeform: Shape 952">
                <a:extLst>
                  <a:ext uri="{FF2B5EF4-FFF2-40B4-BE49-F238E27FC236}">
                    <a16:creationId xmlns:a16="http://schemas.microsoft.com/office/drawing/2014/main" id="{33D2C4FD-68E4-4445-94CF-AAF11C4C1D77}"/>
                  </a:ext>
                </a:extLst>
              </p:cNvPr>
              <p:cNvSpPr/>
              <p:nvPr/>
            </p:nvSpPr>
            <p:spPr>
              <a:xfrm>
                <a:off x="3297260" y="3471452"/>
                <a:ext cx="454737" cy="677652"/>
              </a:xfrm>
              <a:custGeom>
                <a:avLst/>
                <a:gdLst>
                  <a:gd name="connsiteX0" fmla="*/ 63803 w 454737"/>
                  <a:gd name="connsiteY0" fmla="*/ 463706 h 677652"/>
                  <a:gd name="connsiteX1" fmla="*/ 63952 w 454737"/>
                  <a:gd name="connsiteY1" fmla="*/ 463002 h 677652"/>
                  <a:gd name="connsiteX2" fmla="*/ 65111 w 454737"/>
                  <a:gd name="connsiteY2" fmla="*/ 457772 h 677652"/>
                  <a:gd name="connsiteX3" fmla="*/ 65402 w 454737"/>
                  <a:gd name="connsiteY3" fmla="*/ 456541 h 677652"/>
                  <a:gd name="connsiteX4" fmla="*/ 66605 w 454737"/>
                  <a:gd name="connsiteY4" fmla="*/ 451598 h 677652"/>
                  <a:gd name="connsiteX5" fmla="*/ 67010 w 454737"/>
                  <a:gd name="connsiteY5" fmla="*/ 450037 h 677652"/>
                  <a:gd name="connsiteX6" fmla="*/ 68280 w 454737"/>
                  <a:gd name="connsiteY6" fmla="*/ 445238 h 677652"/>
                  <a:gd name="connsiteX7" fmla="*/ 68718 w 454737"/>
                  <a:gd name="connsiteY7" fmla="*/ 443692 h 677652"/>
                  <a:gd name="connsiteX8" fmla="*/ 72058 w 454737"/>
                  <a:gd name="connsiteY8" fmla="*/ 432432 h 677652"/>
                  <a:gd name="connsiteX9" fmla="*/ 72058 w 454737"/>
                  <a:gd name="connsiteY9" fmla="*/ 432425 h 677652"/>
                  <a:gd name="connsiteX10" fmla="*/ 72082 w 454737"/>
                  <a:gd name="connsiteY10" fmla="*/ 432349 h 677652"/>
                  <a:gd name="connsiteX11" fmla="*/ 72330 w 454737"/>
                  <a:gd name="connsiteY11" fmla="*/ 431583 h 677652"/>
                  <a:gd name="connsiteX12" fmla="*/ 74174 w 454737"/>
                  <a:gd name="connsiteY12" fmla="*/ 425949 h 677652"/>
                  <a:gd name="connsiteX13" fmla="*/ 260650 w 454737"/>
                  <a:gd name="connsiteY13" fmla="*/ 148214 h 677652"/>
                  <a:gd name="connsiteX14" fmla="*/ 453222 w 454737"/>
                  <a:gd name="connsiteY14" fmla="*/ 0 h 677652"/>
                  <a:gd name="connsiteX15" fmla="*/ 28502 w 454737"/>
                  <a:gd name="connsiteY15" fmla="*/ 642711 h 677652"/>
                  <a:gd name="connsiteX16" fmla="*/ 454738 w 454737"/>
                  <a:gd name="connsiteY16" fmla="*/ 531141 h 677652"/>
                  <a:gd name="connsiteX17" fmla="*/ 65869 w 454737"/>
                  <a:gd name="connsiteY17" fmla="*/ 554034 h 677652"/>
                  <a:gd name="connsiteX18" fmla="*/ 63803 w 454737"/>
                  <a:gd name="connsiteY18" fmla="*/ 463706 h 677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54737" h="677652">
                    <a:moveTo>
                      <a:pt x="63803" y="463706"/>
                    </a:moveTo>
                    <a:cubicBezTo>
                      <a:pt x="63852" y="463471"/>
                      <a:pt x="63902" y="463236"/>
                      <a:pt x="63952" y="463002"/>
                    </a:cubicBezTo>
                    <a:cubicBezTo>
                      <a:pt x="64321" y="461269"/>
                      <a:pt x="64705" y="459526"/>
                      <a:pt x="65111" y="457772"/>
                    </a:cubicBezTo>
                    <a:cubicBezTo>
                      <a:pt x="65207" y="457362"/>
                      <a:pt x="65305" y="456951"/>
                      <a:pt x="65402" y="456541"/>
                    </a:cubicBezTo>
                    <a:cubicBezTo>
                      <a:pt x="65789" y="454900"/>
                      <a:pt x="66186" y="453255"/>
                      <a:pt x="66605" y="451598"/>
                    </a:cubicBezTo>
                    <a:cubicBezTo>
                      <a:pt x="66737" y="451080"/>
                      <a:pt x="66877" y="450558"/>
                      <a:pt x="67010" y="450037"/>
                    </a:cubicBezTo>
                    <a:cubicBezTo>
                      <a:pt x="67423" y="448443"/>
                      <a:pt x="67839" y="446846"/>
                      <a:pt x="68280" y="445238"/>
                    </a:cubicBezTo>
                    <a:cubicBezTo>
                      <a:pt x="68421" y="444725"/>
                      <a:pt x="68574" y="444206"/>
                      <a:pt x="68718" y="443692"/>
                    </a:cubicBezTo>
                    <a:cubicBezTo>
                      <a:pt x="69759" y="439974"/>
                      <a:pt x="70861" y="436226"/>
                      <a:pt x="72058" y="432432"/>
                    </a:cubicBezTo>
                    <a:lnTo>
                      <a:pt x="72058" y="432425"/>
                    </a:lnTo>
                    <a:cubicBezTo>
                      <a:pt x="72066" y="432400"/>
                      <a:pt x="72074" y="432375"/>
                      <a:pt x="72082" y="432349"/>
                    </a:cubicBezTo>
                    <a:cubicBezTo>
                      <a:pt x="72163" y="432094"/>
                      <a:pt x="72249" y="431837"/>
                      <a:pt x="72330" y="431583"/>
                    </a:cubicBezTo>
                    <a:cubicBezTo>
                      <a:pt x="72895" y="429724"/>
                      <a:pt x="73511" y="427846"/>
                      <a:pt x="74174" y="425949"/>
                    </a:cubicBezTo>
                    <a:cubicBezTo>
                      <a:pt x="102384" y="341862"/>
                      <a:pt x="167845" y="241017"/>
                      <a:pt x="260650" y="148214"/>
                    </a:cubicBezTo>
                    <a:cubicBezTo>
                      <a:pt x="323721" y="85142"/>
                      <a:pt x="390506" y="34706"/>
                      <a:pt x="453222" y="0"/>
                    </a:cubicBezTo>
                    <a:cubicBezTo>
                      <a:pt x="53467" y="217297"/>
                      <a:pt x="-60628" y="553580"/>
                      <a:pt x="28502" y="642711"/>
                    </a:cubicBezTo>
                    <a:cubicBezTo>
                      <a:pt x="103832" y="718041"/>
                      <a:pt x="281229" y="667360"/>
                      <a:pt x="454738" y="531141"/>
                    </a:cubicBezTo>
                    <a:cubicBezTo>
                      <a:pt x="161120" y="681238"/>
                      <a:pt x="85484" y="616977"/>
                      <a:pt x="65869" y="554034"/>
                    </a:cubicBezTo>
                    <a:cubicBezTo>
                      <a:pt x="56859" y="529501"/>
                      <a:pt x="56469" y="498656"/>
                      <a:pt x="63803" y="463706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4" name="Freeform: Shape 953">
                <a:extLst>
                  <a:ext uri="{FF2B5EF4-FFF2-40B4-BE49-F238E27FC236}">
                    <a16:creationId xmlns:a16="http://schemas.microsoft.com/office/drawing/2014/main" id="{13BF1C82-020C-4062-B849-85E0E597A8FA}"/>
                  </a:ext>
                </a:extLst>
              </p:cNvPr>
              <p:cNvSpPr/>
              <p:nvPr/>
            </p:nvSpPr>
            <p:spPr>
              <a:xfrm>
                <a:off x="3355933" y="3417671"/>
                <a:ext cx="666330" cy="666342"/>
              </a:xfrm>
              <a:custGeom>
                <a:avLst/>
                <a:gdLst>
                  <a:gd name="connsiteX0" fmla="*/ 314495 w 666330"/>
                  <a:gd name="connsiteY0" fmla="*/ 586841 h 666342"/>
                  <a:gd name="connsiteX1" fmla="*/ 321257 w 666330"/>
                  <a:gd name="connsiteY1" fmla="*/ 582409 h 666342"/>
                  <a:gd name="connsiteX2" fmla="*/ 324247 w 666330"/>
                  <a:gd name="connsiteY2" fmla="*/ 580415 h 666342"/>
                  <a:gd name="connsiteX3" fmla="*/ 331075 w 666330"/>
                  <a:gd name="connsiteY3" fmla="*/ 575788 h 666342"/>
                  <a:gd name="connsiteX4" fmla="*/ 333642 w 666330"/>
                  <a:gd name="connsiteY4" fmla="*/ 574032 h 666342"/>
                  <a:gd name="connsiteX5" fmla="*/ 352362 w 666330"/>
                  <a:gd name="connsiteY5" fmla="*/ 560721 h 666342"/>
                  <a:gd name="connsiteX6" fmla="*/ 355078 w 666330"/>
                  <a:gd name="connsiteY6" fmla="*/ 558717 h 666342"/>
                  <a:gd name="connsiteX7" fmla="*/ 361808 w 666330"/>
                  <a:gd name="connsiteY7" fmla="*/ 553707 h 666342"/>
                  <a:gd name="connsiteX8" fmla="*/ 364892 w 666330"/>
                  <a:gd name="connsiteY8" fmla="*/ 551375 h 666342"/>
                  <a:gd name="connsiteX9" fmla="*/ 371641 w 666330"/>
                  <a:gd name="connsiteY9" fmla="*/ 546197 h 666342"/>
                  <a:gd name="connsiteX10" fmla="*/ 374343 w 666330"/>
                  <a:gd name="connsiteY10" fmla="*/ 544104 h 666342"/>
                  <a:gd name="connsiteX11" fmla="*/ 393051 w 666330"/>
                  <a:gd name="connsiteY11" fmla="*/ 529109 h 666342"/>
                  <a:gd name="connsiteX12" fmla="*/ 395829 w 666330"/>
                  <a:gd name="connsiteY12" fmla="*/ 526804 h 666342"/>
                  <a:gd name="connsiteX13" fmla="*/ 402465 w 666330"/>
                  <a:gd name="connsiteY13" fmla="*/ 521252 h 666342"/>
                  <a:gd name="connsiteX14" fmla="*/ 405612 w 666330"/>
                  <a:gd name="connsiteY14" fmla="*/ 518584 h 666342"/>
                  <a:gd name="connsiteX15" fmla="*/ 412238 w 666330"/>
                  <a:gd name="connsiteY15" fmla="*/ 512883 h 666342"/>
                  <a:gd name="connsiteX16" fmla="*/ 415010 w 666330"/>
                  <a:gd name="connsiteY16" fmla="*/ 510478 h 666342"/>
                  <a:gd name="connsiteX17" fmla="*/ 433525 w 666330"/>
                  <a:gd name="connsiteY17" fmla="*/ 493873 h 666342"/>
                  <a:gd name="connsiteX18" fmla="*/ 436323 w 666330"/>
                  <a:gd name="connsiteY18" fmla="*/ 491279 h 666342"/>
                  <a:gd name="connsiteX19" fmla="*/ 442821 w 666330"/>
                  <a:gd name="connsiteY19" fmla="*/ 485208 h 666342"/>
                  <a:gd name="connsiteX20" fmla="*/ 445967 w 666330"/>
                  <a:gd name="connsiteY20" fmla="*/ 482228 h 666342"/>
                  <a:gd name="connsiteX21" fmla="*/ 452432 w 666330"/>
                  <a:gd name="connsiteY21" fmla="*/ 476021 h 666342"/>
                  <a:gd name="connsiteX22" fmla="*/ 455223 w 666330"/>
                  <a:gd name="connsiteY22" fmla="*/ 473321 h 666342"/>
                  <a:gd name="connsiteX23" fmla="*/ 464327 w 666330"/>
                  <a:gd name="connsiteY23" fmla="*/ 464339 h 666342"/>
                  <a:gd name="connsiteX24" fmla="*/ 638291 w 666330"/>
                  <a:gd name="connsiteY24" fmla="*/ 219334 h 666342"/>
                  <a:gd name="connsiteX25" fmla="*/ 640689 w 666330"/>
                  <a:gd name="connsiteY25" fmla="*/ 213607 h 666342"/>
                  <a:gd name="connsiteX26" fmla="*/ 650510 w 666330"/>
                  <a:gd name="connsiteY26" fmla="*/ 187496 h 666342"/>
                  <a:gd name="connsiteX27" fmla="*/ 639328 w 666330"/>
                  <a:gd name="connsiteY27" fmla="*/ 26992 h 666342"/>
                  <a:gd name="connsiteX28" fmla="*/ 639328 w 666330"/>
                  <a:gd name="connsiteY28" fmla="*/ 26992 h 666342"/>
                  <a:gd name="connsiteX29" fmla="*/ 639327 w 666330"/>
                  <a:gd name="connsiteY29" fmla="*/ 26990 h 666342"/>
                  <a:gd name="connsiteX30" fmla="*/ 636077 w 666330"/>
                  <a:gd name="connsiteY30" fmla="*/ 23927 h 666342"/>
                  <a:gd name="connsiteX31" fmla="*/ 633189 w 666330"/>
                  <a:gd name="connsiteY31" fmla="*/ 21485 h 666342"/>
                  <a:gd name="connsiteX32" fmla="*/ 632827 w 666330"/>
                  <a:gd name="connsiteY32" fmla="*/ 21182 h 666342"/>
                  <a:gd name="connsiteX33" fmla="*/ 606102 w 666330"/>
                  <a:gd name="connsiteY33" fmla="*/ 6590 h 666342"/>
                  <a:gd name="connsiteX34" fmla="*/ 394551 w 666330"/>
                  <a:gd name="connsiteY34" fmla="*/ 53778 h 666342"/>
                  <a:gd name="connsiteX35" fmla="*/ 201980 w 666330"/>
                  <a:gd name="connsiteY35" fmla="*/ 201992 h 666342"/>
                  <a:gd name="connsiteX36" fmla="*/ 15504 w 666330"/>
                  <a:gd name="connsiteY36" fmla="*/ 479730 h 666342"/>
                  <a:gd name="connsiteX37" fmla="*/ 13659 w 666330"/>
                  <a:gd name="connsiteY37" fmla="*/ 485364 h 666342"/>
                  <a:gd name="connsiteX38" fmla="*/ 13412 w 666330"/>
                  <a:gd name="connsiteY38" fmla="*/ 486130 h 666342"/>
                  <a:gd name="connsiteX39" fmla="*/ 13386 w 666330"/>
                  <a:gd name="connsiteY39" fmla="*/ 486213 h 666342"/>
                  <a:gd name="connsiteX40" fmla="*/ 10046 w 666330"/>
                  <a:gd name="connsiteY40" fmla="*/ 497473 h 666342"/>
                  <a:gd name="connsiteX41" fmla="*/ 9608 w 666330"/>
                  <a:gd name="connsiteY41" fmla="*/ 499019 h 666342"/>
                  <a:gd name="connsiteX42" fmla="*/ 8338 w 666330"/>
                  <a:gd name="connsiteY42" fmla="*/ 503818 h 666342"/>
                  <a:gd name="connsiteX43" fmla="*/ 7933 w 666330"/>
                  <a:gd name="connsiteY43" fmla="*/ 505379 h 666342"/>
                  <a:gd name="connsiteX44" fmla="*/ 6730 w 666330"/>
                  <a:gd name="connsiteY44" fmla="*/ 510322 h 666342"/>
                  <a:gd name="connsiteX45" fmla="*/ 6439 w 666330"/>
                  <a:gd name="connsiteY45" fmla="*/ 511553 h 666342"/>
                  <a:gd name="connsiteX46" fmla="*/ 5281 w 666330"/>
                  <a:gd name="connsiteY46" fmla="*/ 516783 h 666342"/>
                  <a:gd name="connsiteX47" fmla="*/ 5131 w 666330"/>
                  <a:gd name="connsiteY47" fmla="*/ 517487 h 666342"/>
                  <a:gd name="connsiteX48" fmla="*/ 7197 w 666330"/>
                  <a:gd name="connsiteY48" fmla="*/ 607815 h 666342"/>
                  <a:gd name="connsiteX49" fmla="*/ 26980 w 666330"/>
                  <a:gd name="connsiteY49" fmla="*/ 639342 h 666342"/>
                  <a:gd name="connsiteX50" fmla="*/ 302681 w 666330"/>
                  <a:gd name="connsiteY50" fmla="*/ 594369 h 666342"/>
                  <a:gd name="connsiteX51" fmla="*/ 311892 w 666330"/>
                  <a:gd name="connsiteY51" fmla="*/ 588532 h 666342"/>
                  <a:gd name="connsiteX52" fmla="*/ 314495 w 666330"/>
                  <a:gd name="connsiteY52" fmla="*/ 586841 h 666342"/>
                  <a:gd name="connsiteX53" fmla="*/ 84129 w 666330"/>
                  <a:gd name="connsiteY53" fmla="*/ 582192 h 666342"/>
                  <a:gd name="connsiteX54" fmla="*/ 240080 w 666330"/>
                  <a:gd name="connsiteY54" fmla="*/ 240093 h 666342"/>
                  <a:gd name="connsiteX55" fmla="*/ 582178 w 666330"/>
                  <a:gd name="connsiteY55" fmla="*/ 84142 h 666342"/>
                  <a:gd name="connsiteX56" fmla="*/ 426227 w 666330"/>
                  <a:gd name="connsiteY56" fmla="*/ 426240 h 666342"/>
                  <a:gd name="connsiteX57" fmla="*/ 84129 w 666330"/>
                  <a:gd name="connsiteY57" fmla="*/ 582192 h 666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666330" h="666342">
                    <a:moveTo>
                      <a:pt x="314495" y="586841"/>
                    </a:moveTo>
                    <a:cubicBezTo>
                      <a:pt x="316747" y="585381"/>
                      <a:pt x="318999" y="583906"/>
                      <a:pt x="321257" y="582409"/>
                    </a:cubicBezTo>
                    <a:cubicBezTo>
                      <a:pt x="322254" y="581747"/>
                      <a:pt x="323250" y="581084"/>
                      <a:pt x="324247" y="580415"/>
                    </a:cubicBezTo>
                    <a:cubicBezTo>
                      <a:pt x="326521" y="578891"/>
                      <a:pt x="328797" y="577348"/>
                      <a:pt x="331075" y="575788"/>
                    </a:cubicBezTo>
                    <a:cubicBezTo>
                      <a:pt x="331931" y="575202"/>
                      <a:pt x="332787" y="574622"/>
                      <a:pt x="333642" y="574032"/>
                    </a:cubicBezTo>
                    <a:cubicBezTo>
                      <a:pt x="339870" y="569731"/>
                      <a:pt x="346112" y="565293"/>
                      <a:pt x="352362" y="560721"/>
                    </a:cubicBezTo>
                    <a:cubicBezTo>
                      <a:pt x="353267" y="560059"/>
                      <a:pt x="354172" y="559386"/>
                      <a:pt x="355078" y="558717"/>
                    </a:cubicBezTo>
                    <a:cubicBezTo>
                      <a:pt x="357321" y="557063"/>
                      <a:pt x="359565" y="555395"/>
                      <a:pt x="361808" y="553707"/>
                    </a:cubicBezTo>
                    <a:cubicBezTo>
                      <a:pt x="362836" y="552934"/>
                      <a:pt x="363864" y="552156"/>
                      <a:pt x="364892" y="551375"/>
                    </a:cubicBezTo>
                    <a:cubicBezTo>
                      <a:pt x="367142" y="549667"/>
                      <a:pt x="369391" y="547940"/>
                      <a:pt x="371641" y="546197"/>
                    </a:cubicBezTo>
                    <a:cubicBezTo>
                      <a:pt x="372542" y="545500"/>
                      <a:pt x="373442" y="544808"/>
                      <a:pt x="374343" y="544104"/>
                    </a:cubicBezTo>
                    <a:cubicBezTo>
                      <a:pt x="380581" y="539235"/>
                      <a:pt x="386820" y="534236"/>
                      <a:pt x="393051" y="529109"/>
                    </a:cubicBezTo>
                    <a:cubicBezTo>
                      <a:pt x="393978" y="528347"/>
                      <a:pt x="394904" y="527572"/>
                      <a:pt x="395829" y="526804"/>
                    </a:cubicBezTo>
                    <a:cubicBezTo>
                      <a:pt x="398042" y="524969"/>
                      <a:pt x="400255" y="523119"/>
                      <a:pt x="402465" y="521252"/>
                    </a:cubicBezTo>
                    <a:cubicBezTo>
                      <a:pt x="403514" y="520366"/>
                      <a:pt x="404562" y="519476"/>
                      <a:pt x="405612" y="518584"/>
                    </a:cubicBezTo>
                    <a:cubicBezTo>
                      <a:pt x="407821" y="516701"/>
                      <a:pt x="410030" y="514799"/>
                      <a:pt x="412238" y="512883"/>
                    </a:cubicBezTo>
                    <a:cubicBezTo>
                      <a:pt x="413162" y="512081"/>
                      <a:pt x="414086" y="511286"/>
                      <a:pt x="415010" y="510478"/>
                    </a:cubicBezTo>
                    <a:cubicBezTo>
                      <a:pt x="421199" y="505066"/>
                      <a:pt x="427373" y="499530"/>
                      <a:pt x="433525" y="493873"/>
                    </a:cubicBezTo>
                    <a:cubicBezTo>
                      <a:pt x="434460" y="493014"/>
                      <a:pt x="435392" y="492142"/>
                      <a:pt x="436323" y="491279"/>
                    </a:cubicBezTo>
                    <a:cubicBezTo>
                      <a:pt x="438492" y="489269"/>
                      <a:pt x="440657" y="487248"/>
                      <a:pt x="442821" y="485208"/>
                    </a:cubicBezTo>
                    <a:cubicBezTo>
                      <a:pt x="443870" y="484219"/>
                      <a:pt x="444920" y="483225"/>
                      <a:pt x="445967" y="482228"/>
                    </a:cubicBezTo>
                    <a:cubicBezTo>
                      <a:pt x="448126" y="480176"/>
                      <a:pt x="450281" y="478104"/>
                      <a:pt x="452432" y="476021"/>
                    </a:cubicBezTo>
                    <a:cubicBezTo>
                      <a:pt x="453362" y="475121"/>
                      <a:pt x="454294" y="474226"/>
                      <a:pt x="455223" y="473321"/>
                    </a:cubicBezTo>
                    <a:cubicBezTo>
                      <a:pt x="458264" y="470354"/>
                      <a:pt x="461301" y="467365"/>
                      <a:pt x="464327" y="464339"/>
                    </a:cubicBezTo>
                    <a:cubicBezTo>
                      <a:pt x="545369" y="383297"/>
                      <a:pt x="605548" y="296126"/>
                      <a:pt x="638291" y="219334"/>
                    </a:cubicBezTo>
                    <a:cubicBezTo>
                      <a:pt x="639109" y="217417"/>
                      <a:pt x="639906" y="215509"/>
                      <a:pt x="640689" y="213607"/>
                    </a:cubicBezTo>
                    <a:cubicBezTo>
                      <a:pt x="644330" y="204752"/>
                      <a:pt x="647623" y="196034"/>
                      <a:pt x="650510" y="187496"/>
                    </a:cubicBezTo>
                    <a:cubicBezTo>
                      <a:pt x="674020" y="117975"/>
                      <a:pt x="672156" y="59818"/>
                      <a:pt x="639328" y="26992"/>
                    </a:cubicBezTo>
                    <a:lnTo>
                      <a:pt x="639328" y="26992"/>
                    </a:lnTo>
                    <a:cubicBezTo>
                      <a:pt x="639328" y="26992"/>
                      <a:pt x="639327" y="26990"/>
                      <a:pt x="639327" y="26990"/>
                    </a:cubicBezTo>
                    <a:cubicBezTo>
                      <a:pt x="638271" y="25935"/>
                      <a:pt x="637183" y="24919"/>
                      <a:pt x="636077" y="23927"/>
                    </a:cubicBezTo>
                    <a:cubicBezTo>
                      <a:pt x="635137" y="23085"/>
                      <a:pt x="634167" y="22282"/>
                      <a:pt x="633189" y="21485"/>
                    </a:cubicBezTo>
                    <a:cubicBezTo>
                      <a:pt x="633067" y="21385"/>
                      <a:pt x="632950" y="21280"/>
                      <a:pt x="632827" y="21182"/>
                    </a:cubicBezTo>
                    <a:cubicBezTo>
                      <a:pt x="625022" y="14895"/>
                      <a:pt x="616070" y="10047"/>
                      <a:pt x="606102" y="6590"/>
                    </a:cubicBezTo>
                    <a:cubicBezTo>
                      <a:pt x="555422" y="-10994"/>
                      <a:pt x="478649" y="7240"/>
                      <a:pt x="394551" y="53778"/>
                    </a:cubicBezTo>
                    <a:cubicBezTo>
                      <a:pt x="331836" y="88484"/>
                      <a:pt x="265051" y="138920"/>
                      <a:pt x="201980" y="201992"/>
                    </a:cubicBezTo>
                    <a:cubicBezTo>
                      <a:pt x="109176" y="294797"/>
                      <a:pt x="43716" y="395643"/>
                      <a:pt x="15504" y="479730"/>
                    </a:cubicBezTo>
                    <a:cubicBezTo>
                      <a:pt x="14871" y="481616"/>
                      <a:pt x="14255" y="483494"/>
                      <a:pt x="13659" y="485364"/>
                    </a:cubicBezTo>
                    <a:cubicBezTo>
                      <a:pt x="13578" y="485619"/>
                      <a:pt x="13493" y="485876"/>
                      <a:pt x="13412" y="486130"/>
                    </a:cubicBezTo>
                    <a:cubicBezTo>
                      <a:pt x="13404" y="486157"/>
                      <a:pt x="13396" y="486186"/>
                      <a:pt x="13386" y="486213"/>
                    </a:cubicBezTo>
                    <a:cubicBezTo>
                      <a:pt x="12188" y="490005"/>
                      <a:pt x="11088" y="493754"/>
                      <a:pt x="10046" y="497473"/>
                    </a:cubicBezTo>
                    <a:cubicBezTo>
                      <a:pt x="9902" y="497987"/>
                      <a:pt x="9749" y="498507"/>
                      <a:pt x="9608" y="499019"/>
                    </a:cubicBezTo>
                    <a:cubicBezTo>
                      <a:pt x="9165" y="500627"/>
                      <a:pt x="8749" y="502224"/>
                      <a:pt x="8338" y="503818"/>
                    </a:cubicBezTo>
                    <a:cubicBezTo>
                      <a:pt x="8203" y="504337"/>
                      <a:pt x="8063" y="504860"/>
                      <a:pt x="7933" y="505379"/>
                    </a:cubicBezTo>
                    <a:cubicBezTo>
                      <a:pt x="7513" y="507036"/>
                      <a:pt x="7117" y="508682"/>
                      <a:pt x="6730" y="510322"/>
                    </a:cubicBezTo>
                    <a:cubicBezTo>
                      <a:pt x="6633" y="510732"/>
                      <a:pt x="6535" y="511143"/>
                      <a:pt x="6439" y="511553"/>
                    </a:cubicBezTo>
                    <a:cubicBezTo>
                      <a:pt x="6033" y="513307"/>
                      <a:pt x="5649" y="515050"/>
                      <a:pt x="5281" y="516783"/>
                    </a:cubicBezTo>
                    <a:cubicBezTo>
                      <a:pt x="5231" y="517018"/>
                      <a:pt x="5181" y="517253"/>
                      <a:pt x="5131" y="517487"/>
                    </a:cubicBezTo>
                    <a:cubicBezTo>
                      <a:pt x="-2204" y="552439"/>
                      <a:pt x="-1812" y="583282"/>
                      <a:pt x="7197" y="607815"/>
                    </a:cubicBezTo>
                    <a:cubicBezTo>
                      <a:pt x="11654" y="619953"/>
                      <a:pt x="18200" y="630561"/>
                      <a:pt x="26980" y="639342"/>
                    </a:cubicBezTo>
                    <a:cubicBezTo>
                      <a:pt x="76804" y="689165"/>
                      <a:pt x="184978" y="667663"/>
                      <a:pt x="302681" y="594369"/>
                    </a:cubicBezTo>
                    <a:cubicBezTo>
                      <a:pt x="305745" y="592461"/>
                      <a:pt x="308817" y="590509"/>
                      <a:pt x="311892" y="588532"/>
                    </a:cubicBezTo>
                    <a:cubicBezTo>
                      <a:pt x="312759" y="587975"/>
                      <a:pt x="313627" y="587405"/>
                      <a:pt x="314495" y="586841"/>
                    </a:cubicBezTo>
                    <a:close/>
                    <a:moveTo>
                      <a:pt x="84129" y="582192"/>
                    </a:moveTo>
                    <a:cubicBezTo>
                      <a:pt x="32725" y="530788"/>
                      <a:pt x="102547" y="377626"/>
                      <a:pt x="240080" y="240093"/>
                    </a:cubicBezTo>
                    <a:cubicBezTo>
                      <a:pt x="377613" y="102560"/>
                      <a:pt x="530775" y="32740"/>
                      <a:pt x="582178" y="84142"/>
                    </a:cubicBezTo>
                    <a:cubicBezTo>
                      <a:pt x="633581" y="135544"/>
                      <a:pt x="563760" y="288707"/>
                      <a:pt x="426227" y="426240"/>
                    </a:cubicBezTo>
                    <a:cubicBezTo>
                      <a:pt x="288694" y="563773"/>
                      <a:pt x="135532" y="633595"/>
                      <a:pt x="84129" y="582192"/>
                    </a:cubicBezTo>
                    <a:close/>
                  </a:path>
                </a:pathLst>
              </a:custGeom>
              <a:solidFill>
                <a:srgbClr val="74749B"/>
              </a:solidFill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5" name="Freeform: Shape 954">
                <a:extLst>
                  <a:ext uri="{FF2B5EF4-FFF2-40B4-BE49-F238E27FC236}">
                    <a16:creationId xmlns:a16="http://schemas.microsoft.com/office/drawing/2014/main" id="{9DD60856-C287-4FAA-AB62-D5C403480419}"/>
                  </a:ext>
                </a:extLst>
              </p:cNvPr>
              <p:cNvSpPr/>
              <p:nvPr/>
            </p:nvSpPr>
            <p:spPr>
              <a:xfrm>
                <a:off x="3423165" y="3484916"/>
                <a:ext cx="531842" cy="531843"/>
              </a:xfrm>
              <a:custGeom>
                <a:avLst/>
                <a:gdLst>
                  <a:gd name="connsiteX0" fmla="*/ 514947 w 531842"/>
                  <a:gd name="connsiteY0" fmla="*/ 16897 h 531843"/>
                  <a:gd name="connsiteX1" fmla="*/ 172848 w 531842"/>
                  <a:gd name="connsiteY1" fmla="*/ 172848 h 531843"/>
                  <a:gd name="connsiteX2" fmla="*/ 16897 w 531842"/>
                  <a:gd name="connsiteY2" fmla="*/ 514947 h 531843"/>
                  <a:gd name="connsiteX3" fmla="*/ 358995 w 531842"/>
                  <a:gd name="connsiteY3" fmla="*/ 358995 h 531843"/>
                  <a:gd name="connsiteX4" fmla="*/ 514947 w 531842"/>
                  <a:gd name="connsiteY4" fmla="*/ 16897 h 531843"/>
                  <a:gd name="connsiteX5" fmla="*/ 90397 w 531842"/>
                  <a:gd name="connsiteY5" fmla="*/ 441447 h 531843"/>
                  <a:gd name="connsiteX6" fmla="*/ 207413 w 531842"/>
                  <a:gd name="connsiteY6" fmla="*/ 207413 h 531843"/>
                  <a:gd name="connsiteX7" fmla="*/ 441447 w 531842"/>
                  <a:gd name="connsiteY7" fmla="*/ 90397 h 531843"/>
                  <a:gd name="connsiteX8" fmla="*/ 324431 w 531842"/>
                  <a:gd name="connsiteY8" fmla="*/ 324431 h 531843"/>
                  <a:gd name="connsiteX9" fmla="*/ 90397 w 531842"/>
                  <a:gd name="connsiteY9" fmla="*/ 441447 h 53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1842" h="531843">
                    <a:moveTo>
                      <a:pt x="514947" y="16897"/>
                    </a:moveTo>
                    <a:cubicBezTo>
                      <a:pt x="463543" y="-34506"/>
                      <a:pt x="310381" y="35315"/>
                      <a:pt x="172848" y="172848"/>
                    </a:cubicBezTo>
                    <a:cubicBezTo>
                      <a:pt x="35315" y="310381"/>
                      <a:pt x="-34506" y="463543"/>
                      <a:pt x="16897" y="514947"/>
                    </a:cubicBezTo>
                    <a:cubicBezTo>
                      <a:pt x="68300" y="566350"/>
                      <a:pt x="221462" y="496528"/>
                      <a:pt x="358995" y="358995"/>
                    </a:cubicBezTo>
                    <a:cubicBezTo>
                      <a:pt x="496527" y="221462"/>
                      <a:pt x="566348" y="68300"/>
                      <a:pt x="514947" y="16897"/>
                    </a:cubicBezTo>
                    <a:close/>
                    <a:moveTo>
                      <a:pt x="90397" y="441447"/>
                    </a:moveTo>
                    <a:cubicBezTo>
                      <a:pt x="58083" y="409133"/>
                      <a:pt x="110474" y="304354"/>
                      <a:pt x="207413" y="207413"/>
                    </a:cubicBezTo>
                    <a:cubicBezTo>
                      <a:pt x="304352" y="110472"/>
                      <a:pt x="409133" y="58083"/>
                      <a:pt x="441447" y="90397"/>
                    </a:cubicBezTo>
                    <a:cubicBezTo>
                      <a:pt x="473761" y="122710"/>
                      <a:pt x="421370" y="227490"/>
                      <a:pt x="324431" y="324431"/>
                    </a:cubicBezTo>
                    <a:cubicBezTo>
                      <a:pt x="227490" y="421370"/>
                      <a:pt x="122710" y="473761"/>
                      <a:pt x="90397" y="441447"/>
                    </a:cubicBezTo>
                    <a:close/>
                  </a:path>
                </a:pathLst>
              </a:custGeom>
              <a:solidFill>
                <a:srgbClr val="FFB293"/>
              </a:solidFill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6" name="Freeform: Shape 955">
                <a:extLst>
                  <a:ext uri="{FF2B5EF4-FFF2-40B4-BE49-F238E27FC236}">
                    <a16:creationId xmlns:a16="http://schemas.microsoft.com/office/drawing/2014/main" id="{1F891AFF-699E-410C-AE9E-236429340E4C}"/>
                  </a:ext>
                </a:extLst>
              </p:cNvPr>
              <p:cNvSpPr/>
              <p:nvPr/>
            </p:nvSpPr>
            <p:spPr>
              <a:xfrm>
                <a:off x="3504016" y="3565767"/>
                <a:ext cx="370140" cy="370140"/>
              </a:xfrm>
              <a:custGeom>
                <a:avLst/>
                <a:gdLst>
                  <a:gd name="connsiteX0" fmla="*/ 360595 w 370140"/>
                  <a:gd name="connsiteY0" fmla="*/ 9545 h 370140"/>
                  <a:gd name="connsiteX1" fmla="*/ 126561 w 370140"/>
                  <a:gd name="connsiteY1" fmla="*/ 126561 h 370140"/>
                  <a:gd name="connsiteX2" fmla="*/ 9545 w 370140"/>
                  <a:gd name="connsiteY2" fmla="*/ 360595 h 370140"/>
                  <a:gd name="connsiteX3" fmla="*/ 243579 w 370140"/>
                  <a:gd name="connsiteY3" fmla="*/ 243579 h 370140"/>
                  <a:gd name="connsiteX4" fmla="*/ 360595 w 370140"/>
                  <a:gd name="connsiteY4" fmla="*/ 9545 h 370140"/>
                  <a:gd name="connsiteX5" fmla="*/ 208473 w 370140"/>
                  <a:gd name="connsiteY5" fmla="*/ 208475 h 370140"/>
                  <a:gd name="connsiteX6" fmla="*/ 91457 w 370140"/>
                  <a:gd name="connsiteY6" fmla="*/ 278685 h 370140"/>
                  <a:gd name="connsiteX7" fmla="*/ 142597 w 370140"/>
                  <a:gd name="connsiteY7" fmla="*/ 142596 h 370140"/>
                  <a:gd name="connsiteX8" fmla="*/ 278685 w 370140"/>
                  <a:gd name="connsiteY8" fmla="*/ 91457 h 370140"/>
                  <a:gd name="connsiteX9" fmla="*/ 208473 w 370140"/>
                  <a:gd name="connsiteY9" fmla="*/ 208475 h 370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0140" h="370140">
                    <a:moveTo>
                      <a:pt x="360595" y="9545"/>
                    </a:moveTo>
                    <a:cubicBezTo>
                      <a:pt x="328282" y="-22769"/>
                      <a:pt x="223502" y="29622"/>
                      <a:pt x="126561" y="126561"/>
                    </a:cubicBezTo>
                    <a:cubicBezTo>
                      <a:pt x="29621" y="223500"/>
                      <a:pt x="-22769" y="328282"/>
                      <a:pt x="9545" y="360595"/>
                    </a:cubicBezTo>
                    <a:cubicBezTo>
                      <a:pt x="41859" y="392909"/>
                      <a:pt x="146638" y="340518"/>
                      <a:pt x="243579" y="243579"/>
                    </a:cubicBezTo>
                    <a:cubicBezTo>
                      <a:pt x="340518" y="146638"/>
                      <a:pt x="392909" y="41858"/>
                      <a:pt x="360595" y="9545"/>
                    </a:cubicBezTo>
                    <a:close/>
                    <a:moveTo>
                      <a:pt x="208473" y="208475"/>
                    </a:moveTo>
                    <a:cubicBezTo>
                      <a:pt x="156771" y="260176"/>
                      <a:pt x="104382" y="291610"/>
                      <a:pt x="91457" y="278685"/>
                    </a:cubicBezTo>
                    <a:cubicBezTo>
                      <a:pt x="78531" y="265759"/>
                      <a:pt x="90895" y="194298"/>
                      <a:pt x="142597" y="142596"/>
                    </a:cubicBezTo>
                    <a:cubicBezTo>
                      <a:pt x="194298" y="90895"/>
                      <a:pt x="265760" y="78531"/>
                      <a:pt x="278685" y="91457"/>
                    </a:cubicBezTo>
                    <a:cubicBezTo>
                      <a:pt x="291609" y="104382"/>
                      <a:pt x="260175" y="156773"/>
                      <a:pt x="208473" y="208475"/>
                    </a:cubicBezTo>
                    <a:close/>
                  </a:path>
                </a:pathLst>
              </a:custGeom>
              <a:solidFill>
                <a:srgbClr val="FFF2AA"/>
              </a:solidFill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7" name="Freeform: Shape 956">
                <a:extLst>
                  <a:ext uri="{FF2B5EF4-FFF2-40B4-BE49-F238E27FC236}">
                    <a16:creationId xmlns:a16="http://schemas.microsoft.com/office/drawing/2014/main" id="{8D11680F-B6F4-46CF-8C64-5F71DBAE9531}"/>
                  </a:ext>
                </a:extLst>
              </p:cNvPr>
              <p:cNvSpPr/>
              <p:nvPr/>
            </p:nvSpPr>
            <p:spPr>
              <a:xfrm>
                <a:off x="3590729" y="3652483"/>
                <a:ext cx="194872" cy="194873"/>
              </a:xfrm>
              <a:custGeom>
                <a:avLst/>
                <a:gdLst>
                  <a:gd name="connsiteX0" fmla="*/ 55882 w 194872"/>
                  <a:gd name="connsiteY0" fmla="*/ 55881 h 194873"/>
                  <a:gd name="connsiteX1" fmla="*/ 4742 w 194872"/>
                  <a:gd name="connsiteY1" fmla="*/ 191970 h 194873"/>
                  <a:gd name="connsiteX2" fmla="*/ 121758 w 194872"/>
                  <a:gd name="connsiteY2" fmla="*/ 121759 h 194873"/>
                  <a:gd name="connsiteX3" fmla="*/ 191969 w 194872"/>
                  <a:gd name="connsiteY3" fmla="*/ 4743 h 194873"/>
                  <a:gd name="connsiteX4" fmla="*/ 55882 w 194872"/>
                  <a:gd name="connsiteY4" fmla="*/ 55881 h 194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872" h="194873">
                    <a:moveTo>
                      <a:pt x="55882" y="55881"/>
                    </a:moveTo>
                    <a:cubicBezTo>
                      <a:pt x="4180" y="107583"/>
                      <a:pt x="-8183" y="179044"/>
                      <a:pt x="4742" y="191970"/>
                    </a:cubicBezTo>
                    <a:cubicBezTo>
                      <a:pt x="17668" y="204895"/>
                      <a:pt x="70058" y="173461"/>
                      <a:pt x="121758" y="121759"/>
                    </a:cubicBezTo>
                    <a:cubicBezTo>
                      <a:pt x="173460" y="70058"/>
                      <a:pt x="204894" y="17669"/>
                      <a:pt x="191969" y="4743"/>
                    </a:cubicBezTo>
                    <a:cubicBezTo>
                      <a:pt x="179045" y="-8184"/>
                      <a:pt x="107584" y="4179"/>
                      <a:pt x="55882" y="558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58" name="Graphic 15">
            <a:extLst>
              <a:ext uri="{FF2B5EF4-FFF2-40B4-BE49-F238E27FC236}">
                <a16:creationId xmlns:a16="http://schemas.microsoft.com/office/drawing/2014/main" id="{BDC19FEE-CB70-489E-BAD7-8DF7DCCD120B}"/>
              </a:ext>
            </a:extLst>
          </p:cNvPr>
          <p:cNvGrpSpPr/>
          <p:nvPr/>
        </p:nvGrpSpPr>
        <p:grpSpPr>
          <a:xfrm>
            <a:off x="2425154" y="2969737"/>
            <a:ext cx="762000" cy="762000"/>
            <a:chOff x="2416521" y="3413646"/>
            <a:chExt cx="762000" cy="762000"/>
          </a:xfrm>
        </p:grpSpPr>
        <p:grpSp>
          <p:nvGrpSpPr>
            <p:cNvPr id="959" name="Graphic 15">
              <a:extLst>
                <a:ext uri="{FF2B5EF4-FFF2-40B4-BE49-F238E27FC236}">
                  <a16:creationId xmlns:a16="http://schemas.microsoft.com/office/drawing/2014/main" id="{BDC19FEE-CB70-489E-BAD7-8DF7DCCD120B}"/>
                </a:ext>
              </a:extLst>
            </p:cNvPr>
            <p:cNvGrpSpPr/>
            <p:nvPr/>
          </p:nvGrpSpPr>
          <p:grpSpPr>
            <a:xfrm>
              <a:off x="2416521" y="3413646"/>
              <a:ext cx="762000" cy="762000"/>
              <a:chOff x="2416521" y="3413646"/>
              <a:chExt cx="762000" cy="762000"/>
            </a:xfrm>
            <a:solidFill>
              <a:schemeClr val="accent1"/>
            </a:solidFill>
          </p:grpSpPr>
          <p:sp>
            <p:nvSpPr>
              <p:cNvPr id="960" name="Freeform: Shape 959">
                <a:extLst>
                  <a:ext uri="{FF2B5EF4-FFF2-40B4-BE49-F238E27FC236}">
                    <a16:creationId xmlns:a16="http://schemas.microsoft.com/office/drawing/2014/main" id="{B750BD78-C54A-4CF5-B342-44CF0B1EB78C}"/>
                  </a:ext>
                </a:extLst>
              </p:cNvPr>
              <p:cNvSpPr/>
              <p:nvPr/>
            </p:nvSpPr>
            <p:spPr>
              <a:xfrm>
                <a:off x="3071626" y="3530051"/>
                <a:ext cx="3732" cy="3925"/>
              </a:xfrm>
              <a:custGeom>
                <a:avLst/>
                <a:gdLst>
                  <a:gd name="connsiteX0" fmla="*/ 0 w 3732"/>
                  <a:gd name="connsiteY0" fmla="*/ 0 h 3925"/>
                  <a:gd name="connsiteX1" fmla="*/ 3732 w 3732"/>
                  <a:gd name="connsiteY1" fmla="*/ 3926 h 3925"/>
                  <a:gd name="connsiteX2" fmla="*/ 0 w 3732"/>
                  <a:gd name="connsiteY2" fmla="*/ 0 h 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2" h="3925">
                    <a:moveTo>
                      <a:pt x="0" y="0"/>
                    </a:moveTo>
                    <a:cubicBezTo>
                      <a:pt x="1254" y="1299"/>
                      <a:pt x="2497" y="2608"/>
                      <a:pt x="3732" y="3926"/>
                    </a:cubicBezTo>
                    <a:cubicBezTo>
                      <a:pt x="2497" y="2608"/>
                      <a:pt x="1254" y="129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1" name="Freeform: Shape 960">
                <a:extLst>
                  <a:ext uri="{FF2B5EF4-FFF2-40B4-BE49-F238E27FC236}">
                    <a16:creationId xmlns:a16="http://schemas.microsoft.com/office/drawing/2014/main" id="{D726160D-0239-4D47-A87E-E146FA19AC48}"/>
                  </a:ext>
                </a:extLst>
              </p:cNvPr>
              <p:cNvSpPr/>
              <p:nvPr/>
            </p:nvSpPr>
            <p:spPr>
              <a:xfrm>
                <a:off x="3088077" y="3548224"/>
                <a:ext cx="6802" cy="8243"/>
              </a:xfrm>
              <a:custGeom>
                <a:avLst/>
                <a:gdLst>
                  <a:gd name="connsiteX0" fmla="*/ 0 w 6802"/>
                  <a:gd name="connsiteY0" fmla="*/ 0 h 8243"/>
                  <a:gd name="connsiteX1" fmla="*/ 6802 w 6802"/>
                  <a:gd name="connsiteY1" fmla="*/ 8244 h 8243"/>
                  <a:gd name="connsiteX2" fmla="*/ 0 w 6802"/>
                  <a:gd name="connsiteY2" fmla="*/ 0 h 8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02" h="8243">
                    <a:moveTo>
                      <a:pt x="0" y="0"/>
                    </a:moveTo>
                    <a:cubicBezTo>
                      <a:pt x="2305" y="2715"/>
                      <a:pt x="4574" y="5464"/>
                      <a:pt x="6802" y="8244"/>
                    </a:cubicBezTo>
                    <a:cubicBezTo>
                      <a:pt x="4574" y="5464"/>
                      <a:pt x="2305" y="271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2" name="Freeform: Shape 961">
                <a:extLst>
                  <a:ext uri="{FF2B5EF4-FFF2-40B4-BE49-F238E27FC236}">
                    <a16:creationId xmlns:a16="http://schemas.microsoft.com/office/drawing/2014/main" id="{3E00685B-6172-4789-AAAE-20F47801E6B2}"/>
                  </a:ext>
                </a:extLst>
              </p:cNvPr>
              <p:cNvSpPr/>
              <p:nvPr/>
            </p:nvSpPr>
            <p:spPr>
              <a:xfrm>
                <a:off x="3076351" y="3535040"/>
                <a:ext cx="6970" cy="7688"/>
              </a:xfrm>
              <a:custGeom>
                <a:avLst/>
                <a:gdLst>
                  <a:gd name="connsiteX0" fmla="*/ 0 w 6970"/>
                  <a:gd name="connsiteY0" fmla="*/ 0 h 7688"/>
                  <a:gd name="connsiteX1" fmla="*/ 6971 w 6970"/>
                  <a:gd name="connsiteY1" fmla="*/ 7688 h 7688"/>
                  <a:gd name="connsiteX2" fmla="*/ 0 w 6970"/>
                  <a:gd name="connsiteY2" fmla="*/ 0 h 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70" h="7688">
                    <a:moveTo>
                      <a:pt x="0" y="0"/>
                    </a:moveTo>
                    <a:cubicBezTo>
                      <a:pt x="2357" y="2530"/>
                      <a:pt x="4683" y="5093"/>
                      <a:pt x="6971" y="7688"/>
                    </a:cubicBezTo>
                    <a:cubicBezTo>
                      <a:pt x="4682" y="5093"/>
                      <a:pt x="2357" y="253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3" name="Freeform: Shape 962">
                <a:extLst>
                  <a:ext uri="{FF2B5EF4-FFF2-40B4-BE49-F238E27FC236}">
                    <a16:creationId xmlns:a16="http://schemas.microsoft.com/office/drawing/2014/main" id="{F6730459-52F4-47AB-87B0-97118445FC77}"/>
                  </a:ext>
                </a:extLst>
              </p:cNvPr>
              <p:cNvSpPr/>
              <p:nvPr/>
            </p:nvSpPr>
            <p:spPr>
              <a:xfrm>
                <a:off x="3023160" y="3487645"/>
                <a:ext cx="3582" cy="2660"/>
              </a:xfrm>
              <a:custGeom>
                <a:avLst/>
                <a:gdLst>
                  <a:gd name="connsiteX0" fmla="*/ 0 w 3582"/>
                  <a:gd name="connsiteY0" fmla="*/ 0 h 2660"/>
                  <a:gd name="connsiteX1" fmla="*/ 3583 w 3582"/>
                  <a:gd name="connsiteY1" fmla="*/ 2661 h 2660"/>
                  <a:gd name="connsiteX2" fmla="*/ 0 w 3582"/>
                  <a:gd name="connsiteY2" fmla="*/ 0 h 2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82" h="2660">
                    <a:moveTo>
                      <a:pt x="0" y="0"/>
                    </a:moveTo>
                    <a:cubicBezTo>
                      <a:pt x="1199" y="883"/>
                      <a:pt x="2396" y="1765"/>
                      <a:pt x="3583" y="2661"/>
                    </a:cubicBezTo>
                    <a:cubicBezTo>
                      <a:pt x="2394" y="1764"/>
                      <a:pt x="1197" y="88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4" name="Freeform: Shape 963">
                <a:extLst>
                  <a:ext uri="{FF2B5EF4-FFF2-40B4-BE49-F238E27FC236}">
                    <a16:creationId xmlns:a16="http://schemas.microsoft.com/office/drawing/2014/main" id="{2A6F587D-8D93-47B4-95FA-AAF94125167A}"/>
                  </a:ext>
                </a:extLst>
              </p:cNvPr>
              <p:cNvSpPr/>
              <p:nvPr/>
            </p:nvSpPr>
            <p:spPr>
              <a:xfrm>
                <a:off x="3058833" y="3517405"/>
                <a:ext cx="3759" cy="3598"/>
              </a:xfrm>
              <a:custGeom>
                <a:avLst/>
                <a:gdLst>
                  <a:gd name="connsiteX0" fmla="*/ 0 w 3759"/>
                  <a:gd name="connsiteY0" fmla="*/ 0 h 3598"/>
                  <a:gd name="connsiteX1" fmla="*/ 3759 w 3759"/>
                  <a:gd name="connsiteY1" fmla="*/ 3599 h 3598"/>
                  <a:gd name="connsiteX2" fmla="*/ 0 w 3759"/>
                  <a:gd name="connsiteY2" fmla="*/ 0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59" h="3598">
                    <a:moveTo>
                      <a:pt x="0" y="0"/>
                    </a:moveTo>
                    <a:cubicBezTo>
                      <a:pt x="1262" y="1191"/>
                      <a:pt x="2513" y="2392"/>
                      <a:pt x="3759" y="3599"/>
                    </a:cubicBezTo>
                    <a:cubicBezTo>
                      <a:pt x="2513" y="2392"/>
                      <a:pt x="1262" y="119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5" name="Freeform: Shape 964">
                <a:extLst>
                  <a:ext uri="{FF2B5EF4-FFF2-40B4-BE49-F238E27FC236}">
                    <a16:creationId xmlns:a16="http://schemas.microsoft.com/office/drawing/2014/main" id="{0D928A45-779F-4139-AFCB-A3289C0C7D7B}"/>
                  </a:ext>
                </a:extLst>
              </p:cNvPr>
              <p:cNvSpPr/>
              <p:nvPr/>
            </p:nvSpPr>
            <p:spPr>
              <a:xfrm>
                <a:off x="3029492" y="3492414"/>
                <a:ext cx="5665" cy="4437"/>
              </a:xfrm>
              <a:custGeom>
                <a:avLst/>
                <a:gdLst>
                  <a:gd name="connsiteX0" fmla="*/ 0 w 5665"/>
                  <a:gd name="connsiteY0" fmla="*/ 0 h 4437"/>
                  <a:gd name="connsiteX1" fmla="*/ 5666 w 5665"/>
                  <a:gd name="connsiteY1" fmla="*/ 4437 h 4437"/>
                  <a:gd name="connsiteX2" fmla="*/ 0 w 5665"/>
                  <a:gd name="connsiteY2" fmla="*/ 0 h 4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" h="4437">
                    <a:moveTo>
                      <a:pt x="0" y="0"/>
                    </a:moveTo>
                    <a:cubicBezTo>
                      <a:pt x="1902" y="1462"/>
                      <a:pt x="3793" y="2940"/>
                      <a:pt x="5666" y="4437"/>
                    </a:cubicBezTo>
                    <a:cubicBezTo>
                      <a:pt x="3793" y="2940"/>
                      <a:pt x="1902" y="146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6" name="Freeform: Shape 965">
                <a:extLst>
                  <a:ext uri="{FF2B5EF4-FFF2-40B4-BE49-F238E27FC236}">
                    <a16:creationId xmlns:a16="http://schemas.microsoft.com/office/drawing/2014/main" id="{06C11077-B4A9-4D98-9A66-23A2FD01AE4A}"/>
                  </a:ext>
                </a:extLst>
              </p:cNvPr>
              <p:cNvSpPr/>
              <p:nvPr/>
            </p:nvSpPr>
            <p:spPr>
              <a:xfrm>
                <a:off x="3095396" y="3557109"/>
                <a:ext cx="3536" cy="4495"/>
              </a:xfrm>
              <a:custGeom>
                <a:avLst/>
                <a:gdLst>
                  <a:gd name="connsiteX0" fmla="*/ 0 w 3536"/>
                  <a:gd name="connsiteY0" fmla="*/ 0 h 4495"/>
                  <a:gd name="connsiteX1" fmla="*/ 3537 w 3536"/>
                  <a:gd name="connsiteY1" fmla="*/ 4496 h 4495"/>
                  <a:gd name="connsiteX2" fmla="*/ 0 w 3536"/>
                  <a:gd name="connsiteY2" fmla="*/ 0 h 4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36" h="4495">
                    <a:moveTo>
                      <a:pt x="0" y="0"/>
                    </a:moveTo>
                    <a:cubicBezTo>
                      <a:pt x="1189" y="1489"/>
                      <a:pt x="2369" y="2988"/>
                      <a:pt x="3537" y="4496"/>
                    </a:cubicBezTo>
                    <a:cubicBezTo>
                      <a:pt x="2369" y="2988"/>
                      <a:pt x="1189" y="148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7" name="Freeform: Shape 966">
                <a:extLst>
                  <a:ext uri="{FF2B5EF4-FFF2-40B4-BE49-F238E27FC236}">
                    <a16:creationId xmlns:a16="http://schemas.microsoft.com/office/drawing/2014/main" id="{7ADBE411-405E-47A2-92CE-367C88026101}"/>
                  </a:ext>
                </a:extLst>
              </p:cNvPr>
              <p:cNvSpPr/>
              <p:nvPr/>
            </p:nvSpPr>
            <p:spPr>
              <a:xfrm>
                <a:off x="3037344" y="3498612"/>
                <a:ext cx="7913" cy="6589"/>
              </a:xfrm>
              <a:custGeom>
                <a:avLst/>
                <a:gdLst>
                  <a:gd name="connsiteX0" fmla="*/ 0 w 7913"/>
                  <a:gd name="connsiteY0" fmla="*/ 0 h 6589"/>
                  <a:gd name="connsiteX1" fmla="*/ 7914 w 7913"/>
                  <a:gd name="connsiteY1" fmla="*/ 6590 h 6589"/>
                  <a:gd name="connsiteX2" fmla="*/ 0 w 7913"/>
                  <a:gd name="connsiteY2" fmla="*/ 0 h 6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13" h="6589">
                    <a:moveTo>
                      <a:pt x="0" y="0"/>
                    </a:moveTo>
                    <a:cubicBezTo>
                      <a:pt x="2667" y="2164"/>
                      <a:pt x="5309" y="4358"/>
                      <a:pt x="7914" y="6590"/>
                    </a:cubicBezTo>
                    <a:cubicBezTo>
                      <a:pt x="5307" y="4358"/>
                      <a:pt x="2667" y="216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8" name="Freeform: Shape 967">
                <a:extLst>
                  <a:ext uri="{FF2B5EF4-FFF2-40B4-BE49-F238E27FC236}">
                    <a16:creationId xmlns:a16="http://schemas.microsoft.com/office/drawing/2014/main" id="{BD038196-4EAE-47CE-88C9-2E28199A4F6A}"/>
                  </a:ext>
                </a:extLst>
              </p:cNvPr>
              <p:cNvSpPr/>
              <p:nvPr/>
            </p:nvSpPr>
            <p:spPr>
              <a:xfrm>
                <a:off x="3050947" y="3510185"/>
                <a:ext cx="7419" cy="6788"/>
              </a:xfrm>
              <a:custGeom>
                <a:avLst/>
                <a:gdLst>
                  <a:gd name="connsiteX0" fmla="*/ 0 w 7419"/>
                  <a:gd name="connsiteY0" fmla="*/ 0 h 6788"/>
                  <a:gd name="connsiteX1" fmla="*/ 7420 w 7419"/>
                  <a:gd name="connsiteY1" fmla="*/ 6788 h 6788"/>
                  <a:gd name="connsiteX2" fmla="*/ 0 w 7419"/>
                  <a:gd name="connsiteY2" fmla="*/ 0 h 6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19" h="6788">
                    <a:moveTo>
                      <a:pt x="0" y="0"/>
                    </a:moveTo>
                    <a:cubicBezTo>
                      <a:pt x="2502" y="2232"/>
                      <a:pt x="4977" y="4493"/>
                      <a:pt x="7420" y="6788"/>
                    </a:cubicBezTo>
                    <a:cubicBezTo>
                      <a:pt x="4978" y="4491"/>
                      <a:pt x="2503" y="223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9" name="Freeform: Shape 968">
                <a:extLst>
                  <a:ext uri="{FF2B5EF4-FFF2-40B4-BE49-F238E27FC236}">
                    <a16:creationId xmlns:a16="http://schemas.microsoft.com/office/drawing/2014/main" id="{3F0AE4CB-4E3E-416F-91E9-3A7A636F9766}"/>
                  </a:ext>
                </a:extLst>
              </p:cNvPr>
              <p:cNvSpPr/>
              <p:nvPr/>
            </p:nvSpPr>
            <p:spPr>
              <a:xfrm>
                <a:off x="3045450" y="3505363"/>
                <a:ext cx="3738" cy="3257"/>
              </a:xfrm>
              <a:custGeom>
                <a:avLst/>
                <a:gdLst>
                  <a:gd name="connsiteX0" fmla="*/ 0 w 3738"/>
                  <a:gd name="connsiteY0" fmla="*/ 0 h 3257"/>
                  <a:gd name="connsiteX1" fmla="*/ 3739 w 3738"/>
                  <a:gd name="connsiteY1" fmla="*/ 3258 h 3257"/>
                  <a:gd name="connsiteX2" fmla="*/ 0 w 3738"/>
                  <a:gd name="connsiteY2" fmla="*/ 0 h 3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8" h="3257">
                    <a:moveTo>
                      <a:pt x="0" y="0"/>
                    </a:moveTo>
                    <a:cubicBezTo>
                      <a:pt x="1254" y="1076"/>
                      <a:pt x="2497" y="2165"/>
                      <a:pt x="3739" y="3258"/>
                    </a:cubicBezTo>
                    <a:cubicBezTo>
                      <a:pt x="2497" y="2165"/>
                      <a:pt x="1254" y="107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0" name="Freeform: Shape 969">
                <a:extLst>
                  <a:ext uri="{FF2B5EF4-FFF2-40B4-BE49-F238E27FC236}">
                    <a16:creationId xmlns:a16="http://schemas.microsoft.com/office/drawing/2014/main" id="{50AA9277-503E-44FE-AE85-A250F0FA34F5}"/>
                  </a:ext>
                </a:extLst>
              </p:cNvPr>
              <p:cNvSpPr/>
              <p:nvPr/>
            </p:nvSpPr>
            <p:spPr>
              <a:xfrm>
                <a:off x="3083825" y="3543293"/>
                <a:ext cx="3654" cy="4221"/>
              </a:xfrm>
              <a:custGeom>
                <a:avLst/>
                <a:gdLst>
                  <a:gd name="connsiteX0" fmla="*/ 0 w 3654"/>
                  <a:gd name="connsiteY0" fmla="*/ 0 h 4221"/>
                  <a:gd name="connsiteX1" fmla="*/ 3654 w 3654"/>
                  <a:gd name="connsiteY1" fmla="*/ 4221 h 4221"/>
                  <a:gd name="connsiteX2" fmla="*/ 0 w 3654"/>
                  <a:gd name="connsiteY2" fmla="*/ 0 h 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4" h="4221">
                    <a:moveTo>
                      <a:pt x="0" y="0"/>
                    </a:moveTo>
                    <a:cubicBezTo>
                      <a:pt x="1229" y="1399"/>
                      <a:pt x="2446" y="2805"/>
                      <a:pt x="3654" y="4221"/>
                    </a:cubicBezTo>
                    <a:cubicBezTo>
                      <a:pt x="2445" y="2807"/>
                      <a:pt x="1229" y="139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1" name="Freeform: Shape 970">
                <a:extLst>
                  <a:ext uri="{FF2B5EF4-FFF2-40B4-BE49-F238E27FC236}">
                    <a16:creationId xmlns:a16="http://schemas.microsoft.com/office/drawing/2014/main" id="{3A88CE1A-F288-468E-A92C-986EE150A5A4}"/>
                  </a:ext>
                </a:extLst>
              </p:cNvPr>
              <p:cNvSpPr/>
              <p:nvPr/>
            </p:nvSpPr>
            <p:spPr>
              <a:xfrm>
                <a:off x="2842383" y="4170412"/>
                <a:ext cx="18254" cy="2592"/>
              </a:xfrm>
              <a:custGeom>
                <a:avLst/>
                <a:gdLst>
                  <a:gd name="connsiteX0" fmla="*/ 18255 w 18254"/>
                  <a:gd name="connsiteY0" fmla="*/ 0 h 2592"/>
                  <a:gd name="connsiteX1" fmla="*/ 0 w 18254"/>
                  <a:gd name="connsiteY1" fmla="*/ 2592 h 2592"/>
                  <a:gd name="connsiteX2" fmla="*/ 18255 w 18254"/>
                  <a:gd name="connsiteY2" fmla="*/ 0 h 2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54" h="2592">
                    <a:moveTo>
                      <a:pt x="18255" y="0"/>
                    </a:moveTo>
                    <a:cubicBezTo>
                      <a:pt x="12217" y="1010"/>
                      <a:pt x="6131" y="1870"/>
                      <a:pt x="0" y="2592"/>
                    </a:cubicBezTo>
                    <a:cubicBezTo>
                      <a:pt x="6131" y="1872"/>
                      <a:pt x="12217" y="1006"/>
                      <a:pt x="18255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2" name="Freeform: Shape 971">
                <a:extLst>
                  <a:ext uri="{FF2B5EF4-FFF2-40B4-BE49-F238E27FC236}">
                    <a16:creationId xmlns:a16="http://schemas.microsoft.com/office/drawing/2014/main" id="{8C063C31-8F39-417E-B8DA-B6286C187BDF}"/>
                  </a:ext>
                </a:extLst>
              </p:cNvPr>
              <p:cNvSpPr/>
              <p:nvPr/>
            </p:nvSpPr>
            <p:spPr>
              <a:xfrm>
                <a:off x="2833639" y="4173536"/>
                <a:ext cx="4081" cy="393"/>
              </a:xfrm>
              <a:custGeom>
                <a:avLst/>
                <a:gdLst>
                  <a:gd name="connsiteX0" fmla="*/ 4081 w 4081"/>
                  <a:gd name="connsiteY0" fmla="*/ 0 h 393"/>
                  <a:gd name="connsiteX1" fmla="*/ 0 w 4081"/>
                  <a:gd name="connsiteY1" fmla="*/ 394 h 393"/>
                  <a:gd name="connsiteX2" fmla="*/ 4081 w 4081"/>
                  <a:gd name="connsiteY2" fmla="*/ 0 h 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81" h="393">
                    <a:moveTo>
                      <a:pt x="4081" y="0"/>
                    </a:moveTo>
                    <a:cubicBezTo>
                      <a:pt x="2724" y="143"/>
                      <a:pt x="1360" y="265"/>
                      <a:pt x="0" y="394"/>
                    </a:cubicBezTo>
                    <a:cubicBezTo>
                      <a:pt x="1360" y="267"/>
                      <a:pt x="2724" y="143"/>
                      <a:pt x="4081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3" name="Freeform: Shape 972">
                <a:extLst>
                  <a:ext uri="{FF2B5EF4-FFF2-40B4-BE49-F238E27FC236}">
                    <a16:creationId xmlns:a16="http://schemas.microsoft.com/office/drawing/2014/main" id="{F55D3F95-2C1B-4525-9040-60EE95A0160A}"/>
                  </a:ext>
                </a:extLst>
              </p:cNvPr>
              <p:cNvSpPr/>
              <p:nvPr/>
            </p:nvSpPr>
            <p:spPr>
              <a:xfrm>
                <a:off x="2863027" y="4168884"/>
                <a:ext cx="6161" cy="1130"/>
              </a:xfrm>
              <a:custGeom>
                <a:avLst/>
                <a:gdLst>
                  <a:gd name="connsiteX0" fmla="*/ 6161 w 6161"/>
                  <a:gd name="connsiteY0" fmla="*/ 0 h 1130"/>
                  <a:gd name="connsiteX1" fmla="*/ 0 w 6161"/>
                  <a:gd name="connsiteY1" fmla="*/ 1130 h 1130"/>
                  <a:gd name="connsiteX2" fmla="*/ 6161 w 6161"/>
                  <a:gd name="connsiteY2" fmla="*/ 0 h 1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61" h="1130">
                    <a:moveTo>
                      <a:pt x="6161" y="0"/>
                    </a:moveTo>
                    <a:cubicBezTo>
                      <a:pt x="4112" y="391"/>
                      <a:pt x="2061" y="772"/>
                      <a:pt x="0" y="1130"/>
                    </a:cubicBezTo>
                    <a:cubicBezTo>
                      <a:pt x="2061" y="775"/>
                      <a:pt x="4112" y="391"/>
                      <a:pt x="6161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4" name="Freeform: Shape 973">
                <a:extLst>
                  <a:ext uri="{FF2B5EF4-FFF2-40B4-BE49-F238E27FC236}">
                    <a16:creationId xmlns:a16="http://schemas.microsoft.com/office/drawing/2014/main" id="{E7596674-8632-4394-94D9-1619B09A0474}"/>
                  </a:ext>
                </a:extLst>
              </p:cNvPr>
              <p:cNvSpPr/>
              <p:nvPr/>
            </p:nvSpPr>
            <p:spPr>
              <a:xfrm>
                <a:off x="2824721" y="4174374"/>
                <a:ext cx="3909" cy="293"/>
              </a:xfrm>
              <a:custGeom>
                <a:avLst/>
                <a:gdLst>
                  <a:gd name="connsiteX0" fmla="*/ 3910 w 3909"/>
                  <a:gd name="connsiteY0" fmla="*/ 0 h 293"/>
                  <a:gd name="connsiteX1" fmla="*/ 0 w 3909"/>
                  <a:gd name="connsiteY1" fmla="*/ 294 h 293"/>
                  <a:gd name="connsiteX2" fmla="*/ 3910 w 3909"/>
                  <a:gd name="connsiteY2" fmla="*/ 0 h 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09" h="293">
                    <a:moveTo>
                      <a:pt x="3910" y="0"/>
                    </a:moveTo>
                    <a:cubicBezTo>
                      <a:pt x="2608" y="105"/>
                      <a:pt x="1305" y="202"/>
                      <a:pt x="0" y="294"/>
                    </a:cubicBezTo>
                    <a:cubicBezTo>
                      <a:pt x="1305" y="202"/>
                      <a:pt x="2608" y="106"/>
                      <a:pt x="391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5" name="Freeform: Shape 974">
                <a:extLst>
                  <a:ext uri="{FF2B5EF4-FFF2-40B4-BE49-F238E27FC236}">
                    <a16:creationId xmlns:a16="http://schemas.microsoft.com/office/drawing/2014/main" id="{5222488A-4C1C-4208-8809-332182B12554}"/>
                  </a:ext>
                </a:extLst>
              </p:cNvPr>
              <p:cNvSpPr/>
              <p:nvPr/>
            </p:nvSpPr>
            <p:spPr>
              <a:xfrm>
                <a:off x="2815715" y="4175007"/>
                <a:ext cx="3656" cy="195"/>
              </a:xfrm>
              <a:custGeom>
                <a:avLst/>
                <a:gdLst>
                  <a:gd name="connsiteX0" fmla="*/ 3656 w 3656"/>
                  <a:gd name="connsiteY0" fmla="*/ 0 h 195"/>
                  <a:gd name="connsiteX1" fmla="*/ 0 w 3656"/>
                  <a:gd name="connsiteY1" fmla="*/ 195 h 195"/>
                  <a:gd name="connsiteX2" fmla="*/ 3656 w 3656"/>
                  <a:gd name="connsiteY2" fmla="*/ 0 h 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6" h="195">
                    <a:moveTo>
                      <a:pt x="3656" y="0"/>
                    </a:moveTo>
                    <a:cubicBezTo>
                      <a:pt x="2438" y="68"/>
                      <a:pt x="1221" y="138"/>
                      <a:pt x="0" y="195"/>
                    </a:cubicBezTo>
                    <a:cubicBezTo>
                      <a:pt x="1221" y="138"/>
                      <a:pt x="2438" y="68"/>
                      <a:pt x="3656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6" name="Freeform: Shape 975">
                <a:extLst>
                  <a:ext uri="{FF2B5EF4-FFF2-40B4-BE49-F238E27FC236}">
                    <a16:creationId xmlns:a16="http://schemas.microsoft.com/office/drawing/2014/main" id="{8B159F3D-B625-412F-A8AC-5831EE1F0A6C}"/>
                  </a:ext>
                </a:extLst>
              </p:cNvPr>
              <p:cNvSpPr/>
              <p:nvPr/>
            </p:nvSpPr>
            <p:spPr>
              <a:xfrm>
                <a:off x="2871236" y="4167151"/>
                <a:ext cx="6530" cy="1341"/>
              </a:xfrm>
              <a:custGeom>
                <a:avLst/>
                <a:gdLst>
                  <a:gd name="connsiteX0" fmla="*/ 6531 w 6530"/>
                  <a:gd name="connsiteY0" fmla="*/ 0 h 1341"/>
                  <a:gd name="connsiteX1" fmla="*/ 0 w 6530"/>
                  <a:gd name="connsiteY1" fmla="*/ 1341 h 1341"/>
                  <a:gd name="connsiteX2" fmla="*/ 6531 w 6530"/>
                  <a:gd name="connsiteY2" fmla="*/ 0 h 1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30" h="1341">
                    <a:moveTo>
                      <a:pt x="6531" y="0"/>
                    </a:moveTo>
                    <a:cubicBezTo>
                      <a:pt x="4361" y="467"/>
                      <a:pt x="2184" y="913"/>
                      <a:pt x="0" y="1341"/>
                    </a:cubicBezTo>
                    <a:cubicBezTo>
                      <a:pt x="2184" y="913"/>
                      <a:pt x="4361" y="465"/>
                      <a:pt x="6531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7" name="Freeform: Shape 976">
                <a:extLst>
                  <a:ext uri="{FF2B5EF4-FFF2-40B4-BE49-F238E27FC236}">
                    <a16:creationId xmlns:a16="http://schemas.microsoft.com/office/drawing/2014/main" id="{FA1C0C6E-9B24-4476-AF92-93D56D07C818}"/>
                  </a:ext>
                </a:extLst>
              </p:cNvPr>
              <p:cNvSpPr/>
              <p:nvPr/>
            </p:nvSpPr>
            <p:spPr>
              <a:xfrm>
                <a:off x="3177154" y="3762451"/>
                <a:ext cx="304" cy="3656"/>
              </a:xfrm>
              <a:custGeom>
                <a:avLst/>
                <a:gdLst>
                  <a:gd name="connsiteX0" fmla="*/ 0 w 304"/>
                  <a:gd name="connsiteY0" fmla="*/ 0 h 3656"/>
                  <a:gd name="connsiteX1" fmla="*/ 305 w 304"/>
                  <a:gd name="connsiteY1" fmla="*/ 3656 h 3656"/>
                  <a:gd name="connsiteX2" fmla="*/ 0 w 304"/>
                  <a:gd name="connsiteY2" fmla="*/ 0 h 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" h="3656">
                    <a:moveTo>
                      <a:pt x="0" y="0"/>
                    </a:moveTo>
                    <a:cubicBezTo>
                      <a:pt x="103" y="1218"/>
                      <a:pt x="214" y="2434"/>
                      <a:pt x="305" y="3656"/>
                    </a:cubicBezTo>
                    <a:cubicBezTo>
                      <a:pt x="214" y="2434"/>
                      <a:pt x="102" y="121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8" name="Freeform: Shape 977">
                <a:extLst>
                  <a:ext uri="{FF2B5EF4-FFF2-40B4-BE49-F238E27FC236}">
                    <a16:creationId xmlns:a16="http://schemas.microsoft.com/office/drawing/2014/main" id="{2BC81920-A9CF-4CC6-B7C6-AEB5FB53C9EF}"/>
                  </a:ext>
                </a:extLst>
              </p:cNvPr>
              <p:cNvSpPr/>
              <p:nvPr/>
            </p:nvSpPr>
            <p:spPr>
              <a:xfrm>
                <a:off x="3177959" y="3774000"/>
                <a:ext cx="139" cy="2965"/>
              </a:xfrm>
              <a:custGeom>
                <a:avLst/>
                <a:gdLst>
                  <a:gd name="connsiteX0" fmla="*/ 0 w 139"/>
                  <a:gd name="connsiteY0" fmla="*/ 0 h 2965"/>
                  <a:gd name="connsiteX1" fmla="*/ 140 w 139"/>
                  <a:gd name="connsiteY1" fmla="*/ 2965 h 2965"/>
                  <a:gd name="connsiteX2" fmla="*/ 0 w 139"/>
                  <a:gd name="connsiteY2" fmla="*/ 0 h 2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9" h="2965">
                    <a:moveTo>
                      <a:pt x="0" y="0"/>
                    </a:moveTo>
                    <a:cubicBezTo>
                      <a:pt x="52" y="987"/>
                      <a:pt x="94" y="1976"/>
                      <a:pt x="140" y="2965"/>
                    </a:cubicBezTo>
                    <a:cubicBezTo>
                      <a:pt x="94" y="1976"/>
                      <a:pt x="52" y="98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9" name="Freeform: Shape 978">
                <a:extLst>
                  <a:ext uri="{FF2B5EF4-FFF2-40B4-BE49-F238E27FC236}">
                    <a16:creationId xmlns:a16="http://schemas.microsoft.com/office/drawing/2014/main" id="{B19A4DA1-27F7-46B4-9C7E-2BCC4F6F2EB0}"/>
                  </a:ext>
                </a:extLst>
              </p:cNvPr>
              <p:cNvSpPr/>
              <p:nvPr/>
            </p:nvSpPr>
            <p:spPr>
              <a:xfrm>
                <a:off x="3178332" y="3783133"/>
                <a:ext cx="77" cy="2744"/>
              </a:xfrm>
              <a:custGeom>
                <a:avLst/>
                <a:gdLst>
                  <a:gd name="connsiteX0" fmla="*/ 0 w 77"/>
                  <a:gd name="connsiteY0" fmla="*/ 0 h 2744"/>
                  <a:gd name="connsiteX1" fmla="*/ 78 w 77"/>
                  <a:gd name="connsiteY1" fmla="*/ 2745 h 2744"/>
                  <a:gd name="connsiteX2" fmla="*/ 0 w 77"/>
                  <a:gd name="connsiteY2" fmla="*/ 0 h 2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" h="2744">
                    <a:moveTo>
                      <a:pt x="0" y="0"/>
                    </a:moveTo>
                    <a:cubicBezTo>
                      <a:pt x="27" y="914"/>
                      <a:pt x="56" y="1829"/>
                      <a:pt x="78" y="2745"/>
                    </a:cubicBezTo>
                    <a:cubicBezTo>
                      <a:pt x="57" y="1829"/>
                      <a:pt x="27" y="91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0" name="Freeform: Shape 979">
                <a:extLst>
                  <a:ext uri="{FF2B5EF4-FFF2-40B4-BE49-F238E27FC236}">
                    <a16:creationId xmlns:a16="http://schemas.microsoft.com/office/drawing/2014/main" id="{867A5C37-2C43-4E90-AF48-6D5451CA188F}"/>
                  </a:ext>
                </a:extLst>
              </p:cNvPr>
              <p:cNvSpPr/>
              <p:nvPr/>
            </p:nvSpPr>
            <p:spPr>
              <a:xfrm>
                <a:off x="3176252" y="3753058"/>
                <a:ext cx="479" cy="4651"/>
              </a:xfrm>
              <a:custGeom>
                <a:avLst/>
                <a:gdLst>
                  <a:gd name="connsiteX0" fmla="*/ 0 w 479"/>
                  <a:gd name="connsiteY0" fmla="*/ 0 h 4651"/>
                  <a:gd name="connsiteX1" fmla="*/ 479 w 479"/>
                  <a:gd name="connsiteY1" fmla="*/ 4651 h 4651"/>
                  <a:gd name="connsiteX2" fmla="*/ 0 w 479"/>
                  <a:gd name="connsiteY2" fmla="*/ 0 h 4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9" h="4651">
                    <a:moveTo>
                      <a:pt x="0" y="0"/>
                    </a:moveTo>
                    <a:cubicBezTo>
                      <a:pt x="168" y="1548"/>
                      <a:pt x="330" y="3097"/>
                      <a:pt x="479" y="4651"/>
                    </a:cubicBezTo>
                    <a:cubicBezTo>
                      <a:pt x="330" y="3097"/>
                      <a:pt x="168" y="1548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1" name="Freeform: Shape 980">
                <a:extLst>
                  <a:ext uri="{FF2B5EF4-FFF2-40B4-BE49-F238E27FC236}">
                    <a16:creationId xmlns:a16="http://schemas.microsoft.com/office/drawing/2014/main" id="{47324970-2B39-43E2-9DA2-6D93782A93C8}"/>
                  </a:ext>
                </a:extLst>
              </p:cNvPr>
              <p:cNvSpPr/>
              <p:nvPr/>
            </p:nvSpPr>
            <p:spPr>
              <a:xfrm>
                <a:off x="2993188" y="3467684"/>
                <a:ext cx="3301" cy="1998"/>
              </a:xfrm>
              <a:custGeom>
                <a:avLst/>
                <a:gdLst>
                  <a:gd name="connsiteX0" fmla="*/ 0 w 3301"/>
                  <a:gd name="connsiteY0" fmla="*/ 0 h 1998"/>
                  <a:gd name="connsiteX1" fmla="*/ 3302 w 3301"/>
                  <a:gd name="connsiteY1" fmla="*/ 1999 h 1998"/>
                  <a:gd name="connsiteX2" fmla="*/ 0 w 3301"/>
                  <a:gd name="connsiteY2" fmla="*/ 0 h 1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1" h="1998">
                    <a:moveTo>
                      <a:pt x="0" y="0"/>
                    </a:moveTo>
                    <a:cubicBezTo>
                      <a:pt x="1103" y="662"/>
                      <a:pt x="2205" y="1326"/>
                      <a:pt x="3302" y="1999"/>
                    </a:cubicBezTo>
                    <a:cubicBezTo>
                      <a:pt x="2205" y="1326"/>
                      <a:pt x="1103" y="66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2" name="Freeform: Shape 981">
                <a:extLst>
                  <a:ext uri="{FF2B5EF4-FFF2-40B4-BE49-F238E27FC236}">
                    <a16:creationId xmlns:a16="http://schemas.microsoft.com/office/drawing/2014/main" id="{5E78DC9D-B9EC-4E53-A6EF-02E272A2A211}"/>
                  </a:ext>
                </a:extLst>
              </p:cNvPr>
              <p:cNvSpPr/>
              <p:nvPr/>
            </p:nvSpPr>
            <p:spPr>
              <a:xfrm>
                <a:off x="2891974" y="3425453"/>
                <a:ext cx="2159" cy="563"/>
              </a:xfrm>
              <a:custGeom>
                <a:avLst/>
                <a:gdLst>
                  <a:gd name="connsiteX0" fmla="*/ 0 w 2159"/>
                  <a:gd name="connsiteY0" fmla="*/ 0 h 563"/>
                  <a:gd name="connsiteX1" fmla="*/ 2159 w 2159"/>
                  <a:gd name="connsiteY1" fmla="*/ 564 h 563"/>
                  <a:gd name="connsiteX2" fmla="*/ 0 w 2159"/>
                  <a:gd name="connsiteY2" fmla="*/ 0 h 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59" h="563">
                    <a:moveTo>
                      <a:pt x="0" y="0"/>
                    </a:moveTo>
                    <a:cubicBezTo>
                      <a:pt x="722" y="184"/>
                      <a:pt x="1440" y="376"/>
                      <a:pt x="2159" y="564"/>
                    </a:cubicBezTo>
                    <a:cubicBezTo>
                      <a:pt x="1440" y="376"/>
                      <a:pt x="722" y="18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3" name="Freeform: Shape 982">
                <a:extLst>
                  <a:ext uri="{FF2B5EF4-FFF2-40B4-BE49-F238E27FC236}">
                    <a16:creationId xmlns:a16="http://schemas.microsoft.com/office/drawing/2014/main" id="{54198068-2A42-4722-ABA8-9A7522EB15B1}"/>
                  </a:ext>
                </a:extLst>
              </p:cNvPr>
              <p:cNvSpPr/>
              <p:nvPr/>
            </p:nvSpPr>
            <p:spPr>
              <a:xfrm>
                <a:off x="2882234" y="3423112"/>
                <a:ext cx="2005" cy="454"/>
              </a:xfrm>
              <a:custGeom>
                <a:avLst/>
                <a:gdLst>
                  <a:gd name="connsiteX0" fmla="*/ 0 w 2005"/>
                  <a:gd name="connsiteY0" fmla="*/ 0 h 454"/>
                  <a:gd name="connsiteX1" fmla="*/ 2005 w 2005"/>
                  <a:gd name="connsiteY1" fmla="*/ 454 h 454"/>
                  <a:gd name="connsiteX2" fmla="*/ 0 w 2005"/>
                  <a:gd name="connsiteY2" fmla="*/ 0 h 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05" h="454">
                    <a:moveTo>
                      <a:pt x="0" y="0"/>
                    </a:moveTo>
                    <a:cubicBezTo>
                      <a:pt x="668" y="151"/>
                      <a:pt x="1338" y="298"/>
                      <a:pt x="2005" y="454"/>
                    </a:cubicBezTo>
                    <a:cubicBezTo>
                      <a:pt x="1338" y="300"/>
                      <a:pt x="668" y="15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4" name="Freeform: Shape 983">
                <a:extLst>
                  <a:ext uri="{FF2B5EF4-FFF2-40B4-BE49-F238E27FC236}">
                    <a16:creationId xmlns:a16="http://schemas.microsoft.com/office/drawing/2014/main" id="{90C569BC-2FFA-4593-96D0-B8369D0C083D}"/>
                  </a:ext>
                </a:extLst>
              </p:cNvPr>
              <p:cNvSpPr/>
              <p:nvPr/>
            </p:nvSpPr>
            <p:spPr>
              <a:xfrm>
                <a:off x="2909882" y="3430497"/>
                <a:ext cx="2395" cy="752"/>
              </a:xfrm>
              <a:custGeom>
                <a:avLst/>
                <a:gdLst>
                  <a:gd name="connsiteX0" fmla="*/ 0 w 2395"/>
                  <a:gd name="connsiteY0" fmla="*/ 0 h 752"/>
                  <a:gd name="connsiteX1" fmla="*/ 2396 w 2395"/>
                  <a:gd name="connsiteY1" fmla="*/ 752 h 752"/>
                  <a:gd name="connsiteX2" fmla="*/ 0 w 2395"/>
                  <a:gd name="connsiteY2" fmla="*/ 0 h 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95" h="752">
                    <a:moveTo>
                      <a:pt x="0" y="0"/>
                    </a:moveTo>
                    <a:cubicBezTo>
                      <a:pt x="800" y="248"/>
                      <a:pt x="1597" y="500"/>
                      <a:pt x="2396" y="752"/>
                    </a:cubicBezTo>
                    <a:cubicBezTo>
                      <a:pt x="1597" y="500"/>
                      <a:pt x="800" y="24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5" name="Freeform: Shape 984">
                <a:extLst>
                  <a:ext uri="{FF2B5EF4-FFF2-40B4-BE49-F238E27FC236}">
                    <a16:creationId xmlns:a16="http://schemas.microsoft.com/office/drawing/2014/main" id="{96095918-6E49-4D3E-85E5-CE27F4E02B35}"/>
                  </a:ext>
                </a:extLst>
              </p:cNvPr>
              <p:cNvSpPr/>
              <p:nvPr/>
            </p:nvSpPr>
            <p:spPr>
              <a:xfrm>
                <a:off x="2873703" y="3421270"/>
                <a:ext cx="1895" cy="396"/>
              </a:xfrm>
              <a:custGeom>
                <a:avLst/>
                <a:gdLst>
                  <a:gd name="connsiteX0" fmla="*/ 0 w 1895"/>
                  <a:gd name="connsiteY0" fmla="*/ 0 h 396"/>
                  <a:gd name="connsiteX1" fmla="*/ 1895 w 1895"/>
                  <a:gd name="connsiteY1" fmla="*/ 397 h 396"/>
                  <a:gd name="connsiteX2" fmla="*/ 0 w 1895"/>
                  <a:gd name="connsiteY2" fmla="*/ 0 h 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" h="396">
                    <a:moveTo>
                      <a:pt x="0" y="0"/>
                    </a:moveTo>
                    <a:cubicBezTo>
                      <a:pt x="633" y="129"/>
                      <a:pt x="1264" y="265"/>
                      <a:pt x="1895" y="397"/>
                    </a:cubicBezTo>
                    <a:cubicBezTo>
                      <a:pt x="1262" y="265"/>
                      <a:pt x="632" y="12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6" name="Freeform: Shape 985">
                <a:extLst>
                  <a:ext uri="{FF2B5EF4-FFF2-40B4-BE49-F238E27FC236}">
                    <a16:creationId xmlns:a16="http://schemas.microsoft.com/office/drawing/2014/main" id="{7F0D2DBF-461F-494E-9EF3-9B439444D5F9}"/>
                  </a:ext>
                </a:extLst>
              </p:cNvPr>
              <p:cNvSpPr/>
              <p:nvPr/>
            </p:nvSpPr>
            <p:spPr>
              <a:xfrm>
                <a:off x="3015867" y="3482406"/>
                <a:ext cx="4664" cy="3322"/>
              </a:xfrm>
              <a:custGeom>
                <a:avLst/>
                <a:gdLst>
                  <a:gd name="connsiteX0" fmla="*/ 0 w 4664"/>
                  <a:gd name="connsiteY0" fmla="*/ 0 h 3322"/>
                  <a:gd name="connsiteX1" fmla="*/ 4664 w 4664"/>
                  <a:gd name="connsiteY1" fmla="*/ 3323 h 3322"/>
                  <a:gd name="connsiteX2" fmla="*/ 0 w 4664"/>
                  <a:gd name="connsiteY2" fmla="*/ 0 h 3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64" h="3322">
                    <a:moveTo>
                      <a:pt x="0" y="0"/>
                    </a:moveTo>
                    <a:cubicBezTo>
                      <a:pt x="1564" y="1095"/>
                      <a:pt x="3118" y="2203"/>
                      <a:pt x="4664" y="3323"/>
                    </a:cubicBezTo>
                    <a:cubicBezTo>
                      <a:pt x="3118" y="2203"/>
                      <a:pt x="1564" y="109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7" name="Freeform: Shape 986">
                <a:extLst>
                  <a:ext uri="{FF2B5EF4-FFF2-40B4-BE49-F238E27FC236}">
                    <a16:creationId xmlns:a16="http://schemas.microsoft.com/office/drawing/2014/main" id="{782A5369-2A5C-47D4-A011-5391028A16CD}"/>
                  </a:ext>
                </a:extLst>
              </p:cNvPr>
              <p:cNvSpPr/>
              <p:nvPr/>
            </p:nvSpPr>
            <p:spPr>
              <a:xfrm>
                <a:off x="2918237" y="3433183"/>
                <a:ext cx="2012" cy="668"/>
              </a:xfrm>
              <a:custGeom>
                <a:avLst/>
                <a:gdLst>
                  <a:gd name="connsiteX0" fmla="*/ 0 w 2012"/>
                  <a:gd name="connsiteY0" fmla="*/ 0 h 668"/>
                  <a:gd name="connsiteX1" fmla="*/ 2013 w 2012"/>
                  <a:gd name="connsiteY1" fmla="*/ 668 h 668"/>
                  <a:gd name="connsiteX2" fmla="*/ 0 w 2012"/>
                  <a:gd name="connsiteY2" fmla="*/ 0 h 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12" h="668">
                    <a:moveTo>
                      <a:pt x="0" y="0"/>
                    </a:moveTo>
                    <a:cubicBezTo>
                      <a:pt x="670" y="224"/>
                      <a:pt x="1345" y="441"/>
                      <a:pt x="2013" y="668"/>
                    </a:cubicBezTo>
                    <a:cubicBezTo>
                      <a:pt x="1345" y="441"/>
                      <a:pt x="670" y="22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8" name="Freeform: Shape 987">
                <a:extLst>
                  <a:ext uri="{FF2B5EF4-FFF2-40B4-BE49-F238E27FC236}">
                    <a16:creationId xmlns:a16="http://schemas.microsoft.com/office/drawing/2014/main" id="{0943128C-388C-4FD8-B6A3-B8FE1F32717B}"/>
                  </a:ext>
                </a:extLst>
              </p:cNvPr>
              <p:cNvSpPr/>
              <p:nvPr/>
            </p:nvSpPr>
            <p:spPr>
              <a:xfrm>
                <a:off x="2836184" y="3415587"/>
                <a:ext cx="1190" cy="128"/>
              </a:xfrm>
              <a:custGeom>
                <a:avLst/>
                <a:gdLst>
                  <a:gd name="connsiteX0" fmla="*/ 0 w 1190"/>
                  <a:gd name="connsiteY0" fmla="*/ 0 h 128"/>
                  <a:gd name="connsiteX1" fmla="*/ 1191 w 1190"/>
                  <a:gd name="connsiteY1" fmla="*/ 129 h 128"/>
                  <a:gd name="connsiteX2" fmla="*/ 0 w 1190"/>
                  <a:gd name="connsiteY2" fmla="*/ 0 h 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0" h="128">
                    <a:moveTo>
                      <a:pt x="0" y="0"/>
                    </a:moveTo>
                    <a:cubicBezTo>
                      <a:pt x="397" y="40"/>
                      <a:pt x="794" y="87"/>
                      <a:pt x="1191" y="129"/>
                    </a:cubicBezTo>
                    <a:cubicBezTo>
                      <a:pt x="794" y="87"/>
                      <a:pt x="397" y="4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9" name="Freeform: Shape 988">
                <a:extLst>
                  <a:ext uri="{FF2B5EF4-FFF2-40B4-BE49-F238E27FC236}">
                    <a16:creationId xmlns:a16="http://schemas.microsoft.com/office/drawing/2014/main" id="{1057C7F2-EC2F-4CE1-B63B-481FB09A4785}"/>
                  </a:ext>
                </a:extLst>
              </p:cNvPr>
              <p:cNvSpPr/>
              <p:nvPr/>
            </p:nvSpPr>
            <p:spPr>
              <a:xfrm>
                <a:off x="2816980" y="3414136"/>
                <a:ext cx="698" cy="39"/>
              </a:xfrm>
              <a:custGeom>
                <a:avLst/>
                <a:gdLst>
                  <a:gd name="connsiteX0" fmla="*/ 0 w 698"/>
                  <a:gd name="connsiteY0" fmla="*/ 0 h 39"/>
                  <a:gd name="connsiteX1" fmla="*/ 699 w 698"/>
                  <a:gd name="connsiteY1" fmla="*/ 40 h 39"/>
                  <a:gd name="connsiteX2" fmla="*/ 0 w 698"/>
                  <a:gd name="connsiteY2" fmla="*/ 0 h 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8" h="39">
                    <a:moveTo>
                      <a:pt x="0" y="0"/>
                    </a:moveTo>
                    <a:cubicBezTo>
                      <a:pt x="233" y="11"/>
                      <a:pt x="465" y="29"/>
                      <a:pt x="699" y="40"/>
                    </a:cubicBezTo>
                    <a:cubicBezTo>
                      <a:pt x="465" y="29"/>
                      <a:pt x="233" y="1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0" name="Freeform: Shape 989">
                <a:extLst>
                  <a:ext uri="{FF2B5EF4-FFF2-40B4-BE49-F238E27FC236}">
                    <a16:creationId xmlns:a16="http://schemas.microsoft.com/office/drawing/2014/main" id="{887C5DBB-8B2C-4CA8-BBDF-8E5775C09387}"/>
                  </a:ext>
                </a:extLst>
              </p:cNvPr>
              <p:cNvSpPr/>
              <p:nvPr/>
            </p:nvSpPr>
            <p:spPr>
              <a:xfrm>
                <a:off x="2855096" y="3417973"/>
                <a:ext cx="1587" cy="250"/>
              </a:xfrm>
              <a:custGeom>
                <a:avLst/>
                <a:gdLst>
                  <a:gd name="connsiteX0" fmla="*/ 0 w 1587"/>
                  <a:gd name="connsiteY0" fmla="*/ 0 h 250"/>
                  <a:gd name="connsiteX1" fmla="*/ 1588 w 1587"/>
                  <a:gd name="connsiteY1" fmla="*/ 251 h 250"/>
                  <a:gd name="connsiteX2" fmla="*/ 0 w 1587"/>
                  <a:gd name="connsiteY2" fmla="*/ 0 h 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87" h="250">
                    <a:moveTo>
                      <a:pt x="0" y="0"/>
                    </a:moveTo>
                    <a:cubicBezTo>
                      <a:pt x="530" y="81"/>
                      <a:pt x="1057" y="168"/>
                      <a:pt x="1588" y="251"/>
                    </a:cubicBezTo>
                    <a:cubicBezTo>
                      <a:pt x="1057" y="168"/>
                      <a:pt x="530" y="8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1" name="Freeform: Shape 990">
                <a:extLst>
                  <a:ext uri="{FF2B5EF4-FFF2-40B4-BE49-F238E27FC236}">
                    <a16:creationId xmlns:a16="http://schemas.microsoft.com/office/drawing/2014/main" id="{E9F0504C-2DD4-45F5-9A94-E8CC818ADD54}"/>
                  </a:ext>
                </a:extLst>
              </p:cNvPr>
              <p:cNvSpPr/>
              <p:nvPr/>
            </p:nvSpPr>
            <p:spPr>
              <a:xfrm>
                <a:off x="2863691" y="3419386"/>
                <a:ext cx="2028" cy="355"/>
              </a:xfrm>
              <a:custGeom>
                <a:avLst/>
                <a:gdLst>
                  <a:gd name="connsiteX0" fmla="*/ 0 w 2028"/>
                  <a:gd name="connsiteY0" fmla="*/ 0 h 355"/>
                  <a:gd name="connsiteX1" fmla="*/ 2029 w 2028"/>
                  <a:gd name="connsiteY1" fmla="*/ 356 h 355"/>
                  <a:gd name="connsiteX2" fmla="*/ 0 w 2028"/>
                  <a:gd name="connsiteY2" fmla="*/ 0 h 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28" h="355">
                    <a:moveTo>
                      <a:pt x="0" y="0"/>
                    </a:moveTo>
                    <a:cubicBezTo>
                      <a:pt x="676" y="119"/>
                      <a:pt x="1354" y="233"/>
                      <a:pt x="2029" y="356"/>
                    </a:cubicBezTo>
                    <a:cubicBezTo>
                      <a:pt x="1354" y="233"/>
                      <a:pt x="676" y="11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2" name="Freeform: Shape 991">
                <a:extLst>
                  <a:ext uri="{FF2B5EF4-FFF2-40B4-BE49-F238E27FC236}">
                    <a16:creationId xmlns:a16="http://schemas.microsoft.com/office/drawing/2014/main" id="{A3BD3F2F-6470-4B8D-9AE9-593F5CEB1CBF}"/>
                  </a:ext>
                </a:extLst>
              </p:cNvPr>
              <p:cNvSpPr/>
              <p:nvPr/>
            </p:nvSpPr>
            <p:spPr>
              <a:xfrm>
                <a:off x="2900422" y="3427720"/>
                <a:ext cx="2001" cy="557"/>
              </a:xfrm>
              <a:custGeom>
                <a:avLst/>
                <a:gdLst>
                  <a:gd name="connsiteX0" fmla="*/ 0 w 2001"/>
                  <a:gd name="connsiteY0" fmla="*/ 0 h 557"/>
                  <a:gd name="connsiteX1" fmla="*/ 2002 w 2001"/>
                  <a:gd name="connsiteY1" fmla="*/ 557 h 557"/>
                  <a:gd name="connsiteX2" fmla="*/ 0 w 2001"/>
                  <a:gd name="connsiteY2" fmla="*/ 0 h 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01" h="557">
                    <a:moveTo>
                      <a:pt x="0" y="0"/>
                    </a:moveTo>
                    <a:cubicBezTo>
                      <a:pt x="667" y="186"/>
                      <a:pt x="1337" y="367"/>
                      <a:pt x="2002" y="557"/>
                    </a:cubicBezTo>
                    <a:cubicBezTo>
                      <a:pt x="1337" y="367"/>
                      <a:pt x="667" y="18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3" name="Freeform: Shape 992">
                <a:extLst>
                  <a:ext uri="{FF2B5EF4-FFF2-40B4-BE49-F238E27FC236}">
                    <a16:creationId xmlns:a16="http://schemas.microsoft.com/office/drawing/2014/main" id="{BAFC5927-647F-430E-BAE4-6C3186293639}"/>
                  </a:ext>
                </a:extLst>
              </p:cNvPr>
              <p:cNvSpPr/>
              <p:nvPr/>
            </p:nvSpPr>
            <p:spPr>
              <a:xfrm>
                <a:off x="2927405" y="3436372"/>
                <a:ext cx="2611" cy="962"/>
              </a:xfrm>
              <a:custGeom>
                <a:avLst/>
                <a:gdLst>
                  <a:gd name="connsiteX0" fmla="*/ 0 w 2611"/>
                  <a:gd name="connsiteY0" fmla="*/ 0 h 962"/>
                  <a:gd name="connsiteX1" fmla="*/ 2611 w 2611"/>
                  <a:gd name="connsiteY1" fmla="*/ 962 h 962"/>
                  <a:gd name="connsiteX2" fmla="*/ 0 w 2611"/>
                  <a:gd name="connsiteY2" fmla="*/ 0 h 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1" h="962">
                    <a:moveTo>
                      <a:pt x="0" y="0"/>
                    </a:moveTo>
                    <a:cubicBezTo>
                      <a:pt x="873" y="316"/>
                      <a:pt x="1742" y="640"/>
                      <a:pt x="2611" y="962"/>
                    </a:cubicBezTo>
                    <a:cubicBezTo>
                      <a:pt x="1743" y="638"/>
                      <a:pt x="873" y="31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4" name="Freeform: Shape 993">
                <a:extLst>
                  <a:ext uri="{FF2B5EF4-FFF2-40B4-BE49-F238E27FC236}">
                    <a16:creationId xmlns:a16="http://schemas.microsoft.com/office/drawing/2014/main" id="{C3E00340-E153-4306-96E2-E4FFD872386E}"/>
                  </a:ext>
                </a:extLst>
              </p:cNvPr>
              <p:cNvSpPr/>
              <p:nvPr/>
            </p:nvSpPr>
            <p:spPr>
              <a:xfrm>
                <a:off x="2969229" y="3454460"/>
                <a:ext cx="3741" cy="1920"/>
              </a:xfrm>
              <a:custGeom>
                <a:avLst/>
                <a:gdLst>
                  <a:gd name="connsiteX0" fmla="*/ 0 w 3741"/>
                  <a:gd name="connsiteY0" fmla="*/ 0 h 1920"/>
                  <a:gd name="connsiteX1" fmla="*/ 3742 w 3741"/>
                  <a:gd name="connsiteY1" fmla="*/ 1921 h 1920"/>
                  <a:gd name="connsiteX2" fmla="*/ 0 w 3741"/>
                  <a:gd name="connsiteY2" fmla="*/ 0 h 1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41" h="1920">
                    <a:moveTo>
                      <a:pt x="0" y="0"/>
                    </a:moveTo>
                    <a:cubicBezTo>
                      <a:pt x="1253" y="633"/>
                      <a:pt x="2499" y="1275"/>
                      <a:pt x="3742" y="1921"/>
                    </a:cubicBezTo>
                    <a:cubicBezTo>
                      <a:pt x="2497" y="1275"/>
                      <a:pt x="1251" y="633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5" name="Freeform: Shape 994">
                <a:extLst>
                  <a:ext uri="{FF2B5EF4-FFF2-40B4-BE49-F238E27FC236}">
                    <a16:creationId xmlns:a16="http://schemas.microsoft.com/office/drawing/2014/main" id="{4A8AF306-9AB8-4ADE-9514-9DD150FFB141}"/>
                  </a:ext>
                </a:extLst>
              </p:cNvPr>
              <p:cNvSpPr/>
              <p:nvPr/>
            </p:nvSpPr>
            <p:spPr>
              <a:xfrm>
                <a:off x="2977433" y="3458737"/>
                <a:ext cx="3152" cy="1709"/>
              </a:xfrm>
              <a:custGeom>
                <a:avLst/>
                <a:gdLst>
                  <a:gd name="connsiteX0" fmla="*/ 0 w 3152"/>
                  <a:gd name="connsiteY0" fmla="*/ 0 h 1709"/>
                  <a:gd name="connsiteX1" fmla="*/ 3153 w 3152"/>
                  <a:gd name="connsiteY1" fmla="*/ 1710 h 1709"/>
                  <a:gd name="connsiteX2" fmla="*/ 0 w 3152"/>
                  <a:gd name="connsiteY2" fmla="*/ 0 h 1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2" h="1709">
                    <a:moveTo>
                      <a:pt x="0" y="0"/>
                    </a:moveTo>
                    <a:cubicBezTo>
                      <a:pt x="1054" y="565"/>
                      <a:pt x="2105" y="1133"/>
                      <a:pt x="3153" y="1710"/>
                    </a:cubicBezTo>
                    <a:cubicBezTo>
                      <a:pt x="2105" y="1133"/>
                      <a:pt x="1054" y="56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6" name="Freeform: Shape 995">
                <a:extLst>
                  <a:ext uri="{FF2B5EF4-FFF2-40B4-BE49-F238E27FC236}">
                    <a16:creationId xmlns:a16="http://schemas.microsoft.com/office/drawing/2014/main" id="{23858E80-6618-436B-9A53-76CB63A57CA4}"/>
                  </a:ext>
                </a:extLst>
              </p:cNvPr>
              <p:cNvSpPr/>
              <p:nvPr/>
            </p:nvSpPr>
            <p:spPr>
              <a:xfrm>
                <a:off x="3008437" y="3477330"/>
                <a:ext cx="3443" cy="2312"/>
              </a:xfrm>
              <a:custGeom>
                <a:avLst/>
                <a:gdLst>
                  <a:gd name="connsiteX0" fmla="*/ 0 w 3443"/>
                  <a:gd name="connsiteY0" fmla="*/ 0 h 2312"/>
                  <a:gd name="connsiteX1" fmla="*/ 3443 w 3443"/>
                  <a:gd name="connsiteY1" fmla="*/ 2313 h 2312"/>
                  <a:gd name="connsiteX2" fmla="*/ 0 w 3443"/>
                  <a:gd name="connsiteY2" fmla="*/ 0 h 2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43" h="2312">
                    <a:moveTo>
                      <a:pt x="0" y="0"/>
                    </a:moveTo>
                    <a:cubicBezTo>
                      <a:pt x="1151" y="767"/>
                      <a:pt x="2300" y="1535"/>
                      <a:pt x="3443" y="2313"/>
                    </a:cubicBezTo>
                    <a:cubicBezTo>
                      <a:pt x="2300" y="1534"/>
                      <a:pt x="1151" y="76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7" name="Freeform: Shape 996">
                <a:extLst>
                  <a:ext uri="{FF2B5EF4-FFF2-40B4-BE49-F238E27FC236}">
                    <a16:creationId xmlns:a16="http://schemas.microsoft.com/office/drawing/2014/main" id="{8CF8472E-3EBA-46A4-A345-3E4D9DA7BD8E}"/>
                  </a:ext>
                </a:extLst>
              </p:cNvPr>
              <p:cNvSpPr/>
              <p:nvPr/>
            </p:nvSpPr>
            <p:spPr>
              <a:xfrm>
                <a:off x="3000871" y="3472418"/>
                <a:ext cx="4424" cy="2844"/>
              </a:xfrm>
              <a:custGeom>
                <a:avLst/>
                <a:gdLst>
                  <a:gd name="connsiteX0" fmla="*/ 0 w 4424"/>
                  <a:gd name="connsiteY0" fmla="*/ 0 h 2844"/>
                  <a:gd name="connsiteX1" fmla="*/ 4424 w 4424"/>
                  <a:gd name="connsiteY1" fmla="*/ 2845 h 2844"/>
                  <a:gd name="connsiteX2" fmla="*/ 0 w 4424"/>
                  <a:gd name="connsiteY2" fmla="*/ 0 h 2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24" h="2844">
                    <a:moveTo>
                      <a:pt x="0" y="0"/>
                    </a:moveTo>
                    <a:cubicBezTo>
                      <a:pt x="1483" y="938"/>
                      <a:pt x="2956" y="1886"/>
                      <a:pt x="4424" y="2845"/>
                    </a:cubicBezTo>
                    <a:cubicBezTo>
                      <a:pt x="2956" y="1886"/>
                      <a:pt x="1483" y="93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8" name="Freeform: Shape 997">
                <a:extLst>
                  <a:ext uri="{FF2B5EF4-FFF2-40B4-BE49-F238E27FC236}">
                    <a16:creationId xmlns:a16="http://schemas.microsoft.com/office/drawing/2014/main" id="{EF538653-DCA4-4758-8F91-CB18E3B86CC5}"/>
                  </a:ext>
                </a:extLst>
              </p:cNvPr>
              <p:cNvSpPr/>
              <p:nvPr/>
            </p:nvSpPr>
            <p:spPr>
              <a:xfrm>
                <a:off x="2985304" y="3463083"/>
                <a:ext cx="4143" cy="2389"/>
              </a:xfrm>
              <a:custGeom>
                <a:avLst/>
                <a:gdLst>
                  <a:gd name="connsiteX0" fmla="*/ 0 w 4143"/>
                  <a:gd name="connsiteY0" fmla="*/ 0 h 2389"/>
                  <a:gd name="connsiteX1" fmla="*/ 4143 w 4143"/>
                  <a:gd name="connsiteY1" fmla="*/ 2389 h 2389"/>
                  <a:gd name="connsiteX2" fmla="*/ 0 w 4143"/>
                  <a:gd name="connsiteY2" fmla="*/ 0 h 2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43" h="2389">
                    <a:moveTo>
                      <a:pt x="0" y="0"/>
                    </a:moveTo>
                    <a:cubicBezTo>
                      <a:pt x="1387" y="787"/>
                      <a:pt x="2767" y="1586"/>
                      <a:pt x="4143" y="2389"/>
                    </a:cubicBezTo>
                    <a:cubicBezTo>
                      <a:pt x="2767" y="1586"/>
                      <a:pt x="1387" y="78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9" name="Freeform: Shape 998">
                <a:extLst>
                  <a:ext uri="{FF2B5EF4-FFF2-40B4-BE49-F238E27FC236}">
                    <a16:creationId xmlns:a16="http://schemas.microsoft.com/office/drawing/2014/main" id="{D9754BF3-512A-4C5A-AC25-C507798177E0}"/>
                  </a:ext>
                </a:extLst>
              </p:cNvPr>
              <p:cNvSpPr/>
              <p:nvPr/>
            </p:nvSpPr>
            <p:spPr>
              <a:xfrm>
                <a:off x="2935670" y="3439482"/>
                <a:ext cx="2011" cy="777"/>
              </a:xfrm>
              <a:custGeom>
                <a:avLst/>
                <a:gdLst>
                  <a:gd name="connsiteX0" fmla="*/ 0 w 2011"/>
                  <a:gd name="connsiteY0" fmla="*/ 0 h 777"/>
                  <a:gd name="connsiteX1" fmla="*/ 2011 w 2011"/>
                  <a:gd name="connsiteY1" fmla="*/ 778 h 777"/>
                  <a:gd name="connsiteX2" fmla="*/ 0 w 2011"/>
                  <a:gd name="connsiteY2" fmla="*/ 0 h 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11" h="777">
                    <a:moveTo>
                      <a:pt x="0" y="0"/>
                    </a:moveTo>
                    <a:cubicBezTo>
                      <a:pt x="670" y="260"/>
                      <a:pt x="1343" y="513"/>
                      <a:pt x="2011" y="778"/>
                    </a:cubicBezTo>
                    <a:cubicBezTo>
                      <a:pt x="1345" y="514"/>
                      <a:pt x="670" y="26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0" name="Freeform: Shape 999">
                <a:extLst>
                  <a:ext uri="{FF2B5EF4-FFF2-40B4-BE49-F238E27FC236}">
                    <a16:creationId xmlns:a16="http://schemas.microsoft.com/office/drawing/2014/main" id="{BE5C1E36-E798-4EFC-B3F5-F2EB316987B4}"/>
                  </a:ext>
                </a:extLst>
              </p:cNvPr>
              <p:cNvSpPr/>
              <p:nvPr/>
            </p:nvSpPr>
            <p:spPr>
              <a:xfrm>
                <a:off x="2961208" y="3450520"/>
                <a:ext cx="2982" cy="1438"/>
              </a:xfrm>
              <a:custGeom>
                <a:avLst/>
                <a:gdLst>
                  <a:gd name="connsiteX0" fmla="*/ 0 w 2982"/>
                  <a:gd name="connsiteY0" fmla="*/ 0 h 1438"/>
                  <a:gd name="connsiteX1" fmla="*/ 2983 w 2982"/>
                  <a:gd name="connsiteY1" fmla="*/ 1438 h 1438"/>
                  <a:gd name="connsiteX2" fmla="*/ 0 w 2982"/>
                  <a:gd name="connsiteY2" fmla="*/ 0 h 1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82" h="1438">
                    <a:moveTo>
                      <a:pt x="0" y="0"/>
                    </a:moveTo>
                    <a:cubicBezTo>
                      <a:pt x="997" y="475"/>
                      <a:pt x="1991" y="954"/>
                      <a:pt x="2983" y="1438"/>
                    </a:cubicBezTo>
                    <a:cubicBezTo>
                      <a:pt x="1991" y="954"/>
                      <a:pt x="997" y="47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1" name="Freeform: Shape 1000">
                <a:extLst>
                  <a:ext uri="{FF2B5EF4-FFF2-40B4-BE49-F238E27FC236}">
                    <a16:creationId xmlns:a16="http://schemas.microsoft.com/office/drawing/2014/main" id="{C9211A90-71D2-40A5-A086-16A24C8B46E6}"/>
                  </a:ext>
                </a:extLst>
              </p:cNvPr>
              <p:cNvSpPr/>
              <p:nvPr/>
            </p:nvSpPr>
            <p:spPr>
              <a:xfrm>
                <a:off x="2944521" y="3443054"/>
                <a:ext cx="2805" cy="1190"/>
              </a:xfrm>
              <a:custGeom>
                <a:avLst/>
                <a:gdLst>
                  <a:gd name="connsiteX0" fmla="*/ 0 w 2805"/>
                  <a:gd name="connsiteY0" fmla="*/ 0 h 1190"/>
                  <a:gd name="connsiteX1" fmla="*/ 2805 w 2805"/>
                  <a:gd name="connsiteY1" fmla="*/ 1191 h 1190"/>
                  <a:gd name="connsiteX2" fmla="*/ 0 w 2805"/>
                  <a:gd name="connsiteY2" fmla="*/ 0 h 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5" h="1190">
                    <a:moveTo>
                      <a:pt x="0" y="0"/>
                    </a:moveTo>
                    <a:cubicBezTo>
                      <a:pt x="937" y="392"/>
                      <a:pt x="1872" y="791"/>
                      <a:pt x="2805" y="1191"/>
                    </a:cubicBezTo>
                    <a:cubicBezTo>
                      <a:pt x="1872" y="791"/>
                      <a:pt x="938" y="39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2" name="Freeform: Shape 1001">
                <a:extLst>
                  <a:ext uri="{FF2B5EF4-FFF2-40B4-BE49-F238E27FC236}">
                    <a16:creationId xmlns:a16="http://schemas.microsoft.com/office/drawing/2014/main" id="{FD2F785E-56D5-4FFD-B554-3BF9F6F3BEE0}"/>
                  </a:ext>
                </a:extLst>
              </p:cNvPr>
              <p:cNvSpPr/>
              <p:nvPr/>
            </p:nvSpPr>
            <p:spPr>
              <a:xfrm>
                <a:off x="2952661" y="3446578"/>
                <a:ext cx="3135" cy="1414"/>
              </a:xfrm>
              <a:custGeom>
                <a:avLst/>
                <a:gdLst>
                  <a:gd name="connsiteX0" fmla="*/ 0 w 3135"/>
                  <a:gd name="connsiteY0" fmla="*/ 0 h 1414"/>
                  <a:gd name="connsiteX1" fmla="*/ 3135 w 3135"/>
                  <a:gd name="connsiteY1" fmla="*/ 1414 h 1414"/>
                  <a:gd name="connsiteX2" fmla="*/ 0 w 3135"/>
                  <a:gd name="connsiteY2" fmla="*/ 0 h 1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5" h="1414">
                    <a:moveTo>
                      <a:pt x="0" y="0"/>
                    </a:moveTo>
                    <a:cubicBezTo>
                      <a:pt x="1048" y="467"/>
                      <a:pt x="2094" y="938"/>
                      <a:pt x="3135" y="1414"/>
                    </a:cubicBezTo>
                    <a:cubicBezTo>
                      <a:pt x="2092" y="938"/>
                      <a:pt x="1046" y="46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3" name="Freeform: Shape 1002">
                <a:extLst>
                  <a:ext uri="{FF2B5EF4-FFF2-40B4-BE49-F238E27FC236}">
                    <a16:creationId xmlns:a16="http://schemas.microsoft.com/office/drawing/2014/main" id="{95EEB4CA-53FC-444F-A540-22C49A6C1FEA}"/>
                  </a:ext>
                </a:extLst>
              </p:cNvPr>
              <p:cNvSpPr/>
              <p:nvPr/>
            </p:nvSpPr>
            <p:spPr>
              <a:xfrm>
                <a:off x="3063957" y="3522335"/>
                <a:ext cx="7199" cy="7232"/>
              </a:xfrm>
              <a:custGeom>
                <a:avLst/>
                <a:gdLst>
                  <a:gd name="connsiteX0" fmla="*/ 7199 w 7199"/>
                  <a:gd name="connsiteY0" fmla="*/ 7233 h 7232"/>
                  <a:gd name="connsiteX1" fmla="*/ 0 w 7199"/>
                  <a:gd name="connsiteY1" fmla="*/ 0 h 7232"/>
                  <a:gd name="connsiteX2" fmla="*/ 7199 w 7199"/>
                  <a:gd name="connsiteY2" fmla="*/ 7233 h 7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99" h="7232">
                    <a:moveTo>
                      <a:pt x="7199" y="7233"/>
                    </a:moveTo>
                    <a:cubicBezTo>
                      <a:pt x="4832" y="4789"/>
                      <a:pt x="2430" y="2380"/>
                      <a:pt x="0" y="0"/>
                    </a:cubicBezTo>
                    <a:cubicBezTo>
                      <a:pt x="2430" y="2381"/>
                      <a:pt x="4832" y="4789"/>
                      <a:pt x="7199" y="7233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4" name="Freeform: Shape 1003">
                <a:extLst>
                  <a:ext uri="{FF2B5EF4-FFF2-40B4-BE49-F238E27FC236}">
                    <a16:creationId xmlns:a16="http://schemas.microsoft.com/office/drawing/2014/main" id="{1AC01E91-53B9-42D1-987A-3E6CFDCF910E}"/>
                  </a:ext>
                </a:extLst>
              </p:cNvPr>
              <p:cNvSpPr/>
              <p:nvPr/>
            </p:nvSpPr>
            <p:spPr>
              <a:xfrm>
                <a:off x="3106313" y="3571464"/>
                <a:ext cx="9731" cy="14098"/>
              </a:xfrm>
              <a:custGeom>
                <a:avLst/>
                <a:gdLst>
                  <a:gd name="connsiteX0" fmla="*/ 4354 w 9731"/>
                  <a:gd name="connsiteY0" fmla="*/ 6155 h 14098"/>
                  <a:gd name="connsiteX1" fmla="*/ 9731 w 9731"/>
                  <a:gd name="connsiteY1" fmla="*/ 14099 h 14098"/>
                  <a:gd name="connsiteX2" fmla="*/ 0 w 9731"/>
                  <a:gd name="connsiteY2" fmla="*/ 0 h 14098"/>
                  <a:gd name="connsiteX3" fmla="*/ 4324 w 9731"/>
                  <a:gd name="connsiteY3" fmla="*/ 6112 h 14098"/>
                  <a:gd name="connsiteX4" fmla="*/ 4354 w 9731"/>
                  <a:gd name="connsiteY4" fmla="*/ 6155 h 1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31" h="14098">
                    <a:moveTo>
                      <a:pt x="4354" y="6155"/>
                    </a:moveTo>
                    <a:cubicBezTo>
                      <a:pt x="6177" y="8780"/>
                      <a:pt x="7972" y="11427"/>
                      <a:pt x="9731" y="14099"/>
                    </a:cubicBezTo>
                    <a:cubicBezTo>
                      <a:pt x="6590" y="9323"/>
                      <a:pt x="3348" y="4621"/>
                      <a:pt x="0" y="0"/>
                    </a:cubicBezTo>
                    <a:cubicBezTo>
                      <a:pt x="1464" y="2021"/>
                      <a:pt x="2900" y="4061"/>
                      <a:pt x="4324" y="6112"/>
                    </a:cubicBezTo>
                    <a:cubicBezTo>
                      <a:pt x="4334" y="6126"/>
                      <a:pt x="4343" y="6140"/>
                      <a:pt x="4354" y="6155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5" name="Freeform: Shape 1004">
                <a:extLst>
                  <a:ext uri="{FF2B5EF4-FFF2-40B4-BE49-F238E27FC236}">
                    <a16:creationId xmlns:a16="http://schemas.microsoft.com/office/drawing/2014/main" id="{A7C89716-667C-4DCC-B59F-B669468F7E1B}"/>
                  </a:ext>
                </a:extLst>
              </p:cNvPr>
              <p:cNvSpPr/>
              <p:nvPr/>
            </p:nvSpPr>
            <p:spPr>
              <a:xfrm>
                <a:off x="2431367" y="3794646"/>
                <a:ext cx="747153" cy="372238"/>
              </a:xfrm>
              <a:custGeom>
                <a:avLst/>
                <a:gdLst>
                  <a:gd name="connsiteX0" fmla="*/ 366154 w 747153"/>
                  <a:gd name="connsiteY0" fmla="*/ 136071 h 372238"/>
                  <a:gd name="connsiteX1" fmla="*/ 218913 w 747153"/>
                  <a:gd name="connsiteY1" fmla="*/ 126268 h 372238"/>
                  <a:gd name="connsiteX2" fmla="*/ 232693 w 747153"/>
                  <a:gd name="connsiteY2" fmla="*/ 182418 h 372238"/>
                  <a:gd name="connsiteX3" fmla="*/ 17755 w 747153"/>
                  <a:gd name="connsiteY3" fmla="*/ 118369 h 372238"/>
                  <a:gd name="connsiteX4" fmla="*/ 17540 w 747153"/>
                  <a:gd name="connsiteY4" fmla="*/ 118227 h 372238"/>
                  <a:gd name="connsiteX5" fmla="*/ 13268 w 747153"/>
                  <a:gd name="connsiteY5" fmla="*/ 115375 h 372238"/>
                  <a:gd name="connsiteX6" fmla="*/ 12687 w 747153"/>
                  <a:gd name="connsiteY6" fmla="*/ 114978 h 372238"/>
                  <a:gd name="connsiteX7" fmla="*/ 8450 w 747153"/>
                  <a:gd name="connsiteY7" fmla="*/ 111954 h 372238"/>
                  <a:gd name="connsiteX8" fmla="*/ 8055 w 747153"/>
                  <a:gd name="connsiteY8" fmla="*/ 111657 h 372238"/>
                  <a:gd name="connsiteX9" fmla="*/ 4566 w 747153"/>
                  <a:gd name="connsiteY9" fmla="*/ 108987 h 372238"/>
                  <a:gd name="connsiteX10" fmla="*/ 3645 w 747153"/>
                  <a:gd name="connsiteY10" fmla="*/ 108258 h 372238"/>
                  <a:gd name="connsiteX11" fmla="*/ 0 w 747153"/>
                  <a:gd name="connsiteY11" fmla="*/ 105256 h 372238"/>
                  <a:gd name="connsiteX12" fmla="*/ 0 w 747153"/>
                  <a:gd name="connsiteY12" fmla="*/ 105256 h 372238"/>
                  <a:gd name="connsiteX13" fmla="*/ 54975 w 747153"/>
                  <a:gd name="connsiteY13" fmla="*/ 219701 h 372238"/>
                  <a:gd name="connsiteX14" fmla="*/ 119823 w 747153"/>
                  <a:gd name="connsiteY14" fmla="*/ 242357 h 372238"/>
                  <a:gd name="connsiteX15" fmla="*/ 145836 w 747153"/>
                  <a:gd name="connsiteY15" fmla="*/ 248972 h 372238"/>
                  <a:gd name="connsiteX16" fmla="*/ 160898 w 747153"/>
                  <a:gd name="connsiteY16" fmla="*/ 252306 h 372238"/>
                  <a:gd name="connsiteX17" fmla="*/ 160831 w 747153"/>
                  <a:gd name="connsiteY17" fmla="*/ 252166 h 372238"/>
                  <a:gd name="connsiteX18" fmla="*/ 160336 w 747153"/>
                  <a:gd name="connsiteY18" fmla="*/ 251103 h 372238"/>
                  <a:gd name="connsiteX19" fmla="*/ 156186 w 747153"/>
                  <a:gd name="connsiteY19" fmla="*/ 241029 h 372238"/>
                  <a:gd name="connsiteX20" fmla="*/ 154745 w 747153"/>
                  <a:gd name="connsiteY20" fmla="*/ 236926 h 372238"/>
                  <a:gd name="connsiteX21" fmla="*/ 153383 w 747153"/>
                  <a:gd name="connsiteY21" fmla="*/ 232543 h 372238"/>
                  <a:gd name="connsiteX22" fmla="*/ 152314 w 747153"/>
                  <a:gd name="connsiteY22" fmla="*/ 228471 h 372238"/>
                  <a:gd name="connsiteX23" fmla="*/ 150755 w 747153"/>
                  <a:gd name="connsiteY23" fmla="*/ 217059 h 372238"/>
                  <a:gd name="connsiteX24" fmla="*/ 150828 w 747153"/>
                  <a:gd name="connsiteY24" fmla="*/ 215068 h 372238"/>
                  <a:gd name="connsiteX25" fmla="*/ 151370 w 747153"/>
                  <a:gd name="connsiteY25" fmla="*/ 211749 h 372238"/>
                  <a:gd name="connsiteX26" fmla="*/ 152402 w 747153"/>
                  <a:gd name="connsiteY26" fmla="*/ 209063 h 372238"/>
                  <a:gd name="connsiteX27" fmla="*/ 153070 w 747153"/>
                  <a:gd name="connsiteY27" fmla="*/ 207967 h 372238"/>
                  <a:gd name="connsiteX28" fmla="*/ 162047 w 747153"/>
                  <a:gd name="connsiteY28" fmla="*/ 204103 h 372238"/>
                  <a:gd name="connsiteX29" fmla="*/ 164746 w 747153"/>
                  <a:gd name="connsiteY29" fmla="*/ 204203 h 372238"/>
                  <a:gd name="connsiteX30" fmla="*/ 165500 w 747153"/>
                  <a:gd name="connsiteY30" fmla="*/ 204256 h 372238"/>
                  <a:gd name="connsiteX31" fmla="*/ 167461 w 747153"/>
                  <a:gd name="connsiteY31" fmla="*/ 204392 h 372238"/>
                  <a:gd name="connsiteX32" fmla="*/ 168502 w 747153"/>
                  <a:gd name="connsiteY32" fmla="*/ 204497 h 372238"/>
                  <a:gd name="connsiteX33" fmla="*/ 170186 w 747153"/>
                  <a:gd name="connsiteY33" fmla="*/ 204668 h 372238"/>
                  <a:gd name="connsiteX34" fmla="*/ 171398 w 747153"/>
                  <a:gd name="connsiteY34" fmla="*/ 204826 h 372238"/>
                  <a:gd name="connsiteX35" fmla="*/ 172939 w 747153"/>
                  <a:gd name="connsiteY35" fmla="*/ 205029 h 372238"/>
                  <a:gd name="connsiteX36" fmla="*/ 174206 w 747153"/>
                  <a:gd name="connsiteY36" fmla="*/ 205229 h 372238"/>
                  <a:gd name="connsiteX37" fmla="*/ 175708 w 747153"/>
                  <a:gd name="connsiteY37" fmla="*/ 205470 h 372238"/>
                  <a:gd name="connsiteX38" fmla="*/ 177022 w 747153"/>
                  <a:gd name="connsiteY38" fmla="*/ 205713 h 372238"/>
                  <a:gd name="connsiteX39" fmla="*/ 178499 w 747153"/>
                  <a:gd name="connsiteY39" fmla="*/ 205991 h 372238"/>
                  <a:gd name="connsiteX40" fmla="*/ 179849 w 747153"/>
                  <a:gd name="connsiteY40" fmla="*/ 206275 h 372238"/>
                  <a:gd name="connsiteX41" fmla="*/ 181302 w 747153"/>
                  <a:gd name="connsiteY41" fmla="*/ 206585 h 372238"/>
                  <a:gd name="connsiteX42" fmla="*/ 182691 w 747153"/>
                  <a:gd name="connsiteY42" fmla="*/ 206910 h 372238"/>
                  <a:gd name="connsiteX43" fmla="*/ 184129 w 747153"/>
                  <a:gd name="connsiteY43" fmla="*/ 207253 h 372238"/>
                  <a:gd name="connsiteX44" fmla="*/ 185549 w 747153"/>
                  <a:gd name="connsiteY44" fmla="*/ 207620 h 372238"/>
                  <a:gd name="connsiteX45" fmla="*/ 186966 w 747153"/>
                  <a:gd name="connsiteY45" fmla="*/ 207991 h 372238"/>
                  <a:gd name="connsiteX46" fmla="*/ 188405 w 747153"/>
                  <a:gd name="connsiteY46" fmla="*/ 208393 h 372238"/>
                  <a:gd name="connsiteX47" fmla="*/ 189832 w 747153"/>
                  <a:gd name="connsiteY47" fmla="*/ 208798 h 372238"/>
                  <a:gd name="connsiteX48" fmla="*/ 191256 w 747153"/>
                  <a:gd name="connsiteY48" fmla="*/ 209225 h 372238"/>
                  <a:gd name="connsiteX49" fmla="*/ 192713 w 747153"/>
                  <a:gd name="connsiteY49" fmla="*/ 209667 h 372238"/>
                  <a:gd name="connsiteX50" fmla="*/ 194137 w 747153"/>
                  <a:gd name="connsiteY50" fmla="*/ 210123 h 372238"/>
                  <a:gd name="connsiteX51" fmla="*/ 195610 w 747153"/>
                  <a:gd name="connsiteY51" fmla="*/ 210599 h 372238"/>
                  <a:gd name="connsiteX52" fmla="*/ 197041 w 747153"/>
                  <a:gd name="connsiteY52" fmla="*/ 211082 h 372238"/>
                  <a:gd name="connsiteX53" fmla="*/ 198526 w 747153"/>
                  <a:gd name="connsiteY53" fmla="*/ 211590 h 372238"/>
                  <a:gd name="connsiteX54" fmla="*/ 199944 w 747153"/>
                  <a:gd name="connsiteY54" fmla="*/ 212093 h 372238"/>
                  <a:gd name="connsiteX55" fmla="*/ 201466 w 747153"/>
                  <a:gd name="connsiteY55" fmla="*/ 212639 h 372238"/>
                  <a:gd name="connsiteX56" fmla="*/ 202863 w 747153"/>
                  <a:gd name="connsiteY56" fmla="*/ 213157 h 372238"/>
                  <a:gd name="connsiteX57" fmla="*/ 204421 w 747153"/>
                  <a:gd name="connsiteY57" fmla="*/ 213741 h 372238"/>
                  <a:gd name="connsiteX58" fmla="*/ 205797 w 747153"/>
                  <a:gd name="connsiteY58" fmla="*/ 214271 h 372238"/>
                  <a:gd name="connsiteX59" fmla="*/ 207397 w 747153"/>
                  <a:gd name="connsiteY59" fmla="*/ 214895 h 372238"/>
                  <a:gd name="connsiteX60" fmla="*/ 208744 w 747153"/>
                  <a:gd name="connsiteY60" fmla="*/ 215432 h 372238"/>
                  <a:gd name="connsiteX61" fmla="*/ 210388 w 747153"/>
                  <a:gd name="connsiteY61" fmla="*/ 216095 h 372238"/>
                  <a:gd name="connsiteX62" fmla="*/ 211703 w 747153"/>
                  <a:gd name="connsiteY62" fmla="*/ 216637 h 372238"/>
                  <a:gd name="connsiteX63" fmla="*/ 213408 w 747153"/>
                  <a:gd name="connsiteY63" fmla="*/ 217346 h 372238"/>
                  <a:gd name="connsiteX64" fmla="*/ 214662 w 747153"/>
                  <a:gd name="connsiteY64" fmla="*/ 217876 h 372238"/>
                  <a:gd name="connsiteX65" fmla="*/ 216446 w 747153"/>
                  <a:gd name="connsiteY65" fmla="*/ 218638 h 372238"/>
                  <a:gd name="connsiteX66" fmla="*/ 217640 w 747153"/>
                  <a:gd name="connsiteY66" fmla="*/ 219156 h 372238"/>
                  <a:gd name="connsiteX67" fmla="*/ 219505 w 747153"/>
                  <a:gd name="connsiteY67" fmla="*/ 219972 h 372238"/>
                  <a:gd name="connsiteX68" fmla="*/ 220632 w 747153"/>
                  <a:gd name="connsiteY68" fmla="*/ 220472 h 372238"/>
                  <a:gd name="connsiteX69" fmla="*/ 222582 w 747153"/>
                  <a:gd name="connsiteY69" fmla="*/ 221344 h 372238"/>
                  <a:gd name="connsiteX70" fmla="*/ 223645 w 747153"/>
                  <a:gd name="connsiteY70" fmla="*/ 221825 h 372238"/>
                  <a:gd name="connsiteX71" fmla="*/ 225700 w 747153"/>
                  <a:gd name="connsiteY71" fmla="*/ 222760 h 372238"/>
                  <a:gd name="connsiteX72" fmla="*/ 226627 w 747153"/>
                  <a:gd name="connsiteY72" fmla="*/ 223187 h 372238"/>
                  <a:gd name="connsiteX73" fmla="*/ 228870 w 747153"/>
                  <a:gd name="connsiteY73" fmla="*/ 224225 h 372238"/>
                  <a:gd name="connsiteX74" fmla="*/ 229606 w 747153"/>
                  <a:gd name="connsiteY74" fmla="*/ 224569 h 372238"/>
                  <a:gd name="connsiteX75" fmla="*/ 232051 w 747153"/>
                  <a:gd name="connsiteY75" fmla="*/ 225716 h 372238"/>
                  <a:gd name="connsiteX76" fmla="*/ 232620 w 747153"/>
                  <a:gd name="connsiteY76" fmla="*/ 225984 h 372238"/>
                  <a:gd name="connsiteX77" fmla="*/ 235275 w 747153"/>
                  <a:gd name="connsiteY77" fmla="*/ 227244 h 372238"/>
                  <a:gd name="connsiteX78" fmla="*/ 235612 w 747153"/>
                  <a:gd name="connsiteY78" fmla="*/ 227405 h 372238"/>
                  <a:gd name="connsiteX79" fmla="*/ 255757 w 747153"/>
                  <a:gd name="connsiteY79" fmla="*/ 237171 h 372238"/>
                  <a:gd name="connsiteX80" fmla="*/ 232735 w 747153"/>
                  <a:gd name="connsiteY80" fmla="*/ 182524 h 372238"/>
                  <a:gd name="connsiteX81" fmla="*/ 366154 w 747153"/>
                  <a:gd name="connsiteY81" fmla="*/ 190500 h 372238"/>
                  <a:gd name="connsiteX82" fmla="*/ 488621 w 747153"/>
                  <a:gd name="connsiteY82" fmla="*/ 183820 h 372238"/>
                  <a:gd name="connsiteX83" fmla="*/ 538345 w 747153"/>
                  <a:gd name="connsiteY83" fmla="*/ 176897 h 372238"/>
                  <a:gd name="connsiteX84" fmla="*/ 732317 w 747153"/>
                  <a:gd name="connsiteY84" fmla="*/ 105226 h 372238"/>
                  <a:gd name="connsiteX85" fmla="*/ 677367 w 747153"/>
                  <a:gd name="connsiteY85" fmla="*/ 219654 h 372238"/>
                  <a:gd name="connsiteX86" fmla="*/ 366154 w 747153"/>
                  <a:gd name="connsiteY86" fmla="*/ 272144 h 372238"/>
                  <a:gd name="connsiteX87" fmla="*/ 255516 w 747153"/>
                  <a:gd name="connsiteY87" fmla="*/ 237053 h 372238"/>
                  <a:gd name="connsiteX88" fmla="*/ 318149 w 747153"/>
                  <a:gd name="connsiteY88" fmla="*/ 325455 h 372238"/>
                  <a:gd name="connsiteX89" fmla="*/ 318346 w 747153"/>
                  <a:gd name="connsiteY89" fmla="*/ 325465 h 372238"/>
                  <a:gd name="connsiteX90" fmla="*/ 318459 w 747153"/>
                  <a:gd name="connsiteY90" fmla="*/ 325580 h 372238"/>
                  <a:gd name="connsiteX91" fmla="*/ 366154 w 747153"/>
                  <a:gd name="connsiteY91" fmla="*/ 326573 h 372238"/>
                  <a:gd name="connsiteX92" fmla="*/ 601229 w 747153"/>
                  <a:gd name="connsiteY92" fmla="*/ 299717 h 372238"/>
                  <a:gd name="connsiteX93" fmla="*/ 447637 w 747153"/>
                  <a:gd name="connsiteY93" fmla="*/ 372239 h 372238"/>
                  <a:gd name="connsiteX94" fmla="*/ 747154 w 747153"/>
                  <a:gd name="connsiteY94" fmla="*/ 0 h 372238"/>
                  <a:gd name="connsiteX95" fmla="*/ 745280 w 747153"/>
                  <a:gd name="connsiteY95" fmla="*/ 37717 h 372238"/>
                  <a:gd name="connsiteX96" fmla="*/ 366154 w 747153"/>
                  <a:gd name="connsiteY96" fmla="*/ 136071 h 372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747153" h="372238">
                    <a:moveTo>
                      <a:pt x="366154" y="136071"/>
                    </a:moveTo>
                    <a:cubicBezTo>
                      <a:pt x="314093" y="136071"/>
                      <a:pt x="264404" y="132586"/>
                      <a:pt x="218913" y="126268"/>
                    </a:cubicBezTo>
                    <a:cubicBezTo>
                      <a:pt x="222104" y="145510"/>
                      <a:pt x="226732" y="164267"/>
                      <a:pt x="232693" y="182418"/>
                    </a:cubicBezTo>
                    <a:cubicBezTo>
                      <a:pt x="140140" y="170939"/>
                      <a:pt x="63535" y="147934"/>
                      <a:pt x="17755" y="118369"/>
                    </a:cubicBezTo>
                    <a:cubicBezTo>
                      <a:pt x="17682" y="118321"/>
                      <a:pt x="17612" y="118275"/>
                      <a:pt x="17540" y="118227"/>
                    </a:cubicBezTo>
                    <a:cubicBezTo>
                      <a:pt x="16083" y="117285"/>
                      <a:pt x="14662" y="116332"/>
                      <a:pt x="13268" y="115375"/>
                    </a:cubicBezTo>
                    <a:cubicBezTo>
                      <a:pt x="13075" y="115241"/>
                      <a:pt x="12879" y="115110"/>
                      <a:pt x="12687" y="114978"/>
                    </a:cubicBezTo>
                    <a:cubicBezTo>
                      <a:pt x="11241" y="113976"/>
                      <a:pt x="9827" y="112970"/>
                      <a:pt x="8450" y="111954"/>
                    </a:cubicBezTo>
                    <a:cubicBezTo>
                      <a:pt x="8317" y="111855"/>
                      <a:pt x="8188" y="111755"/>
                      <a:pt x="8055" y="111657"/>
                    </a:cubicBezTo>
                    <a:cubicBezTo>
                      <a:pt x="6863" y="110773"/>
                      <a:pt x="5704" y="109880"/>
                      <a:pt x="4566" y="108987"/>
                    </a:cubicBezTo>
                    <a:cubicBezTo>
                      <a:pt x="4258" y="108744"/>
                      <a:pt x="3950" y="108501"/>
                      <a:pt x="3645" y="108258"/>
                    </a:cubicBezTo>
                    <a:cubicBezTo>
                      <a:pt x="2400" y="107263"/>
                      <a:pt x="1178" y="106264"/>
                      <a:pt x="0" y="105256"/>
                    </a:cubicBezTo>
                    <a:cubicBezTo>
                      <a:pt x="0" y="105256"/>
                      <a:pt x="0" y="105256"/>
                      <a:pt x="0" y="105256"/>
                    </a:cubicBezTo>
                    <a:cubicBezTo>
                      <a:pt x="11908" y="146749"/>
                      <a:pt x="30655" y="185318"/>
                      <a:pt x="54975" y="219701"/>
                    </a:cubicBezTo>
                    <a:cubicBezTo>
                      <a:pt x="73971" y="228094"/>
                      <a:pt x="95745" y="235701"/>
                      <a:pt x="119823" y="242357"/>
                    </a:cubicBezTo>
                    <a:cubicBezTo>
                      <a:pt x="128224" y="244680"/>
                      <a:pt x="136890" y="246891"/>
                      <a:pt x="145836" y="248972"/>
                    </a:cubicBezTo>
                    <a:cubicBezTo>
                      <a:pt x="150778" y="250122"/>
                      <a:pt x="155799" y="251235"/>
                      <a:pt x="160898" y="252306"/>
                    </a:cubicBezTo>
                    <a:cubicBezTo>
                      <a:pt x="160898" y="252306"/>
                      <a:pt x="160874" y="252259"/>
                      <a:pt x="160831" y="252166"/>
                    </a:cubicBezTo>
                    <a:cubicBezTo>
                      <a:pt x="160744" y="251982"/>
                      <a:pt x="160572" y="251620"/>
                      <a:pt x="160336" y="251103"/>
                    </a:cubicBezTo>
                    <a:cubicBezTo>
                      <a:pt x="159507" y="249295"/>
                      <a:pt x="157874" y="245594"/>
                      <a:pt x="156186" y="241029"/>
                    </a:cubicBezTo>
                    <a:cubicBezTo>
                      <a:pt x="155704" y="239724"/>
                      <a:pt x="155218" y="238349"/>
                      <a:pt x="154745" y="236926"/>
                    </a:cubicBezTo>
                    <a:cubicBezTo>
                      <a:pt x="154272" y="235504"/>
                      <a:pt x="153811" y="234036"/>
                      <a:pt x="153383" y="232543"/>
                    </a:cubicBezTo>
                    <a:cubicBezTo>
                      <a:pt x="152995" y="231199"/>
                      <a:pt x="152638" y="229835"/>
                      <a:pt x="152314" y="228471"/>
                    </a:cubicBezTo>
                    <a:cubicBezTo>
                      <a:pt x="151379" y="224538"/>
                      <a:pt x="150754" y="220594"/>
                      <a:pt x="150755" y="217059"/>
                    </a:cubicBezTo>
                    <a:cubicBezTo>
                      <a:pt x="150755" y="216379"/>
                      <a:pt x="150779" y="215714"/>
                      <a:pt x="150828" y="215068"/>
                    </a:cubicBezTo>
                    <a:cubicBezTo>
                      <a:pt x="150917" y="213892"/>
                      <a:pt x="151101" y="212785"/>
                      <a:pt x="151370" y="211749"/>
                    </a:cubicBezTo>
                    <a:cubicBezTo>
                      <a:pt x="151621" y="210777"/>
                      <a:pt x="151970" y="209883"/>
                      <a:pt x="152402" y="209063"/>
                    </a:cubicBezTo>
                    <a:cubicBezTo>
                      <a:pt x="152603" y="208678"/>
                      <a:pt x="152825" y="208312"/>
                      <a:pt x="153070" y="207967"/>
                    </a:cubicBezTo>
                    <a:cubicBezTo>
                      <a:pt x="154816" y="205502"/>
                      <a:pt x="157659" y="204018"/>
                      <a:pt x="162047" y="204103"/>
                    </a:cubicBezTo>
                    <a:cubicBezTo>
                      <a:pt x="162944" y="204121"/>
                      <a:pt x="163843" y="204154"/>
                      <a:pt x="164746" y="204203"/>
                    </a:cubicBezTo>
                    <a:cubicBezTo>
                      <a:pt x="164997" y="204216"/>
                      <a:pt x="165249" y="204240"/>
                      <a:pt x="165500" y="204256"/>
                    </a:cubicBezTo>
                    <a:cubicBezTo>
                      <a:pt x="166153" y="204297"/>
                      <a:pt x="166805" y="204337"/>
                      <a:pt x="167461" y="204392"/>
                    </a:cubicBezTo>
                    <a:cubicBezTo>
                      <a:pt x="167807" y="204422"/>
                      <a:pt x="168156" y="204464"/>
                      <a:pt x="168502" y="204497"/>
                    </a:cubicBezTo>
                    <a:cubicBezTo>
                      <a:pt x="169064" y="204551"/>
                      <a:pt x="169623" y="204603"/>
                      <a:pt x="170186" y="204668"/>
                    </a:cubicBezTo>
                    <a:cubicBezTo>
                      <a:pt x="170590" y="204716"/>
                      <a:pt x="170994" y="204773"/>
                      <a:pt x="171398" y="204826"/>
                    </a:cubicBezTo>
                    <a:cubicBezTo>
                      <a:pt x="171910" y="204892"/>
                      <a:pt x="172423" y="204954"/>
                      <a:pt x="172939" y="205029"/>
                    </a:cubicBezTo>
                    <a:cubicBezTo>
                      <a:pt x="173360" y="205089"/>
                      <a:pt x="173784" y="205162"/>
                      <a:pt x="174206" y="205229"/>
                    </a:cubicBezTo>
                    <a:cubicBezTo>
                      <a:pt x="174706" y="205308"/>
                      <a:pt x="175204" y="205383"/>
                      <a:pt x="175708" y="205470"/>
                    </a:cubicBezTo>
                    <a:cubicBezTo>
                      <a:pt x="176144" y="205546"/>
                      <a:pt x="176584" y="205632"/>
                      <a:pt x="177022" y="205713"/>
                    </a:cubicBezTo>
                    <a:cubicBezTo>
                      <a:pt x="177514" y="205804"/>
                      <a:pt x="178005" y="205892"/>
                      <a:pt x="178499" y="205991"/>
                    </a:cubicBezTo>
                    <a:cubicBezTo>
                      <a:pt x="178948" y="206080"/>
                      <a:pt x="179399" y="206180"/>
                      <a:pt x="179849" y="206275"/>
                    </a:cubicBezTo>
                    <a:cubicBezTo>
                      <a:pt x="180334" y="206377"/>
                      <a:pt x="180816" y="206477"/>
                      <a:pt x="181302" y="206585"/>
                    </a:cubicBezTo>
                    <a:cubicBezTo>
                      <a:pt x="181764" y="206688"/>
                      <a:pt x="182228" y="206800"/>
                      <a:pt x="182691" y="206910"/>
                    </a:cubicBezTo>
                    <a:cubicBezTo>
                      <a:pt x="183171" y="207023"/>
                      <a:pt x="183648" y="207134"/>
                      <a:pt x="184129" y="207253"/>
                    </a:cubicBezTo>
                    <a:cubicBezTo>
                      <a:pt x="184601" y="207370"/>
                      <a:pt x="185076" y="207496"/>
                      <a:pt x="185549" y="207620"/>
                    </a:cubicBezTo>
                    <a:cubicBezTo>
                      <a:pt x="186022" y="207742"/>
                      <a:pt x="186493" y="207863"/>
                      <a:pt x="186966" y="207991"/>
                    </a:cubicBezTo>
                    <a:cubicBezTo>
                      <a:pt x="187444" y="208121"/>
                      <a:pt x="187925" y="208258"/>
                      <a:pt x="188405" y="208393"/>
                    </a:cubicBezTo>
                    <a:cubicBezTo>
                      <a:pt x="188881" y="208526"/>
                      <a:pt x="189355" y="208658"/>
                      <a:pt x="189832" y="208798"/>
                    </a:cubicBezTo>
                    <a:cubicBezTo>
                      <a:pt x="190306" y="208936"/>
                      <a:pt x="190781" y="209082"/>
                      <a:pt x="191256" y="209225"/>
                    </a:cubicBezTo>
                    <a:cubicBezTo>
                      <a:pt x="191741" y="209371"/>
                      <a:pt x="192226" y="209515"/>
                      <a:pt x="192713" y="209667"/>
                    </a:cubicBezTo>
                    <a:cubicBezTo>
                      <a:pt x="193188" y="209815"/>
                      <a:pt x="193662" y="209969"/>
                      <a:pt x="194137" y="210123"/>
                    </a:cubicBezTo>
                    <a:cubicBezTo>
                      <a:pt x="194628" y="210280"/>
                      <a:pt x="195118" y="210437"/>
                      <a:pt x="195610" y="210599"/>
                    </a:cubicBezTo>
                    <a:cubicBezTo>
                      <a:pt x="196086" y="210757"/>
                      <a:pt x="196563" y="210920"/>
                      <a:pt x="197041" y="211082"/>
                    </a:cubicBezTo>
                    <a:cubicBezTo>
                      <a:pt x="197536" y="211250"/>
                      <a:pt x="198031" y="211417"/>
                      <a:pt x="198526" y="211590"/>
                    </a:cubicBezTo>
                    <a:cubicBezTo>
                      <a:pt x="198998" y="211753"/>
                      <a:pt x="199471" y="211923"/>
                      <a:pt x="199944" y="212093"/>
                    </a:cubicBezTo>
                    <a:cubicBezTo>
                      <a:pt x="200452" y="212274"/>
                      <a:pt x="200958" y="212454"/>
                      <a:pt x="201466" y="212639"/>
                    </a:cubicBezTo>
                    <a:cubicBezTo>
                      <a:pt x="201932" y="212809"/>
                      <a:pt x="202397" y="212984"/>
                      <a:pt x="202863" y="213157"/>
                    </a:cubicBezTo>
                    <a:cubicBezTo>
                      <a:pt x="203383" y="213351"/>
                      <a:pt x="203900" y="213543"/>
                      <a:pt x="204421" y="213741"/>
                    </a:cubicBezTo>
                    <a:cubicBezTo>
                      <a:pt x="204880" y="213916"/>
                      <a:pt x="205338" y="214093"/>
                      <a:pt x="205797" y="214271"/>
                    </a:cubicBezTo>
                    <a:cubicBezTo>
                      <a:pt x="206331" y="214478"/>
                      <a:pt x="206862" y="214684"/>
                      <a:pt x="207397" y="214895"/>
                    </a:cubicBezTo>
                    <a:cubicBezTo>
                      <a:pt x="207845" y="215071"/>
                      <a:pt x="208294" y="215252"/>
                      <a:pt x="208744" y="215432"/>
                    </a:cubicBezTo>
                    <a:cubicBezTo>
                      <a:pt x="209291" y="215651"/>
                      <a:pt x="209839" y="215871"/>
                      <a:pt x="210388" y="216095"/>
                    </a:cubicBezTo>
                    <a:cubicBezTo>
                      <a:pt x="210826" y="216273"/>
                      <a:pt x="211265" y="216456"/>
                      <a:pt x="211703" y="216637"/>
                    </a:cubicBezTo>
                    <a:cubicBezTo>
                      <a:pt x="212271" y="216872"/>
                      <a:pt x="212839" y="217107"/>
                      <a:pt x="213408" y="217346"/>
                    </a:cubicBezTo>
                    <a:cubicBezTo>
                      <a:pt x="213825" y="217521"/>
                      <a:pt x="214244" y="217700"/>
                      <a:pt x="214662" y="217876"/>
                    </a:cubicBezTo>
                    <a:cubicBezTo>
                      <a:pt x="215255" y="218129"/>
                      <a:pt x="215851" y="218381"/>
                      <a:pt x="216446" y="218638"/>
                    </a:cubicBezTo>
                    <a:cubicBezTo>
                      <a:pt x="216843" y="218810"/>
                      <a:pt x="217241" y="218983"/>
                      <a:pt x="217640" y="219156"/>
                    </a:cubicBezTo>
                    <a:cubicBezTo>
                      <a:pt x="218261" y="219426"/>
                      <a:pt x="218883" y="219697"/>
                      <a:pt x="219505" y="219972"/>
                    </a:cubicBezTo>
                    <a:cubicBezTo>
                      <a:pt x="219880" y="220137"/>
                      <a:pt x="220256" y="220304"/>
                      <a:pt x="220632" y="220472"/>
                    </a:cubicBezTo>
                    <a:cubicBezTo>
                      <a:pt x="221280" y="220761"/>
                      <a:pt x="221931" y="221050"/>
                      <a:pt x="222582" y="221344"/>
                    </a:cubicBezTo>
                    <a:cubicBezTo>
                      <a:pt x="222936" y="221502"/>
                      <a:pt x="223290" y="221663"/>
                      <a:pt x="223645" y="221825"/>
                    </a:cubicBezTo>
                    <a:cubicBezTo>
                      <a:pt x="224328" y="222134"/>
                      <a:pt x="225014" y="222445"/>
                      <a:pt x="225700" y="222760"/>
                    </a:cubicBezTo>
                    <a:cubicBezTo>
                      <a:pt x="226009" y="222901"/>
                      <a:pt x="226319" y="223044"/>
                      <a:pt x="226627" y="223187"/>
                    </a:cubicBezTo>
                    <a:cubicBezTo>
                      <a:pt x="227373" y="223530"/>
                      <a:pt x="228121" y="223876"/>
                      <a:pt x="228870" y="224225"/>
                    </a:cubicBezTo>
                    <a:cubicBezTo>
                      <a:pt x="229116" y="224339"/>
                      <a:pt x="229360" y="224453"/>
                      <a:pt x="229606" y="224569"/>
                    </a:cubicBezTo>
                    <a:cubicBezTo>
                      <a:pt x="230419" y="224949"/>
                      <a:pt x="231235" y="225331"/>
                      <a:pt x="232051" y="225716"/>
                    </a:cubicBezTo>
                    <a:cubicBezTo>
                      <a:pt x="232240" y="225804"/>
                      <a:pt x="232431" y="225893"/>
                      <a:pt x="232620" y="225984"/>
                    </a:cubicBezTo>
                    <a:cubicBezTo>
                      <a:pt x="233504" y="226401"/>
                      <a:pt x="234388" y="226822"/>
                      <a:pt x="235275" y="227244"/>
                    </a:cubicBezTo>
                    <a:cubicBezTo>
                      <a:pt x="235388" y="227298"/>
                      <a:pt x="235501" y="227352"/>
                      <a:pt x="235612" y="227405"/>
                    </a:cubicBezTo>
                    <a:cubicBezTo>
                      <a:pt x="242237" y="230565"/>
                      <a:pt x="248955" y="233861"/>
                      <a:pt x="255757" y="237171"/>
                    </a:cubicBezTo>
                    <a:cubicBezTo>
                      <a:pt x="246769" y="219672"/>
                      <a:pt x="238963" y="201466"/>
                      <a:pt x="232735" y="182524"/>
                    </a:cubicBezTo>
                    <a:cubicBezTo>
                      <a:pt x="274412" y="187687"/>
                      <a:pt x="319330" y="190500"/>
                      <a:pt x="366154" y="190500"/>
                    </a:cubicBezTo>
                    <a:cubicBezTo>
                      <a:pt x="408903" y="190500"/>
                      <a:pt x="450067" y="188155"/>
                      <a:pt x="488621" y="183820"/>
                    </a:cubicBezTo>
                    <a:lnTo>
                      <a:pt x="538345" y="176897"/>
                    </a:lnTo>
                    <a:cubicBezTo>
                      <a:pt x="626108" y="162196"/>
                      <a:pt x="695671" y="136606"/>
                      <a:pt x="732317" y="105226"/>
                    </a:cubicBezTo>
                    <a:cubicBezTo>
                      <a:pt x="720415" y="146710"/>
                      <a:pt x="701678" y="185274"/>
                      <a:pt x="677367" y="219654"/>
                    </a:cubicBezTo>
                    <a:cubicBezTo>
                      <a:pt x="605153" y="251581"/>
                      <a:pt x="492652" y="274060"/>
                      <a:pt x="366154" y="272144"/>
                    </a:cubicBezTo>
                    <a:cubicBezTo>
                      <a:pt x="327933" y="271564"/>
                      <a:pt x="290603" y="254129"/>
                      <a:pt x="255516" y="237053"/>
                    </a:cubicBezTo>
                    <a:cubicBezTo>
                      <a:pt x="272155" y="269496"/>
                      <a:pt x="293307" y="299239"/>
                      <a:pt x="318149" y="325455"/>
                    </a:cubicBezTo>
                    <a:cubicBezTo>
                      <a:pt x="318216" y="325458"/>
                      <a:pt x="318281" y="325461"/>
                      <a:pt x="318346" y="325465"/>
                    </a:cubicBezTo>
                    <a:cubicBezTo>
                      <a:pt x="318383" y="325504"/>
                      <a:pt x="318422" y="325541"/>
                      <a:pt x="318459" y="325580"/>
                    </a:cubicBezTo>
                    <a:cubicBezTo>
                      <a:pt x="334093" y="326233"/>
                      <a:pt x="350007" y="326573"/>
                      <a:pt x="366154" y="326573"/>
                    </a:cubicBezTo>
                    <a:cubicBezTo>
                      <a:pt x="454285" y="326573"/>
                      <a:pt x="535548" y="316554"/>
                      <a:pt x="601229" y="299717"/>
                    </a:cubicBezTo>
                    <a:cubicBezTo>
                      <a:pt x="556885" y="334547"/>
                      <a:pt x="504652" y="359783"/>
                      <a:pt x="447637" y="372239"/>
                    </a:cubicBezTo>
                    <a:cubicBezTo>
                      <a:pt x="618900" y="334918"/>
                      <a:pt x="747154" y="182450"/>
                      <a:pt x="747154" y="0"/>
                    </a:cubicBezTo>
                    <a:cubicBezTo>
                      <a:pt x="747154" y="12730"/>
                      <a:pt x="746501" y="25308"/>
                      <a:pt x="745280" y="37717"/>
                    </a:cubicBezTo>
                    <a:cubicBezTo>
                      <a:pt x="697841" y="94512"/>
                      <a:pt x="546122" y="136071"/>
                      <a:pt x="366154" y="13607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6" name="Freeform: Shape 1005">
                <a:extLst>
                  <a:ext uri="{FF2B5EF4-FFF2-40B4-BE49-F238E27FC236}">
                    <a16:creationId xmlns:a16="http://schemas.microsoft.com/office/drawing/2014/main" id="{F729328D-9C53-4D3A-8ABD-26E4D7E63F79}"/>
                  </a:ext>
                </a:extLst>
              </p:cNvPr>
              <p:cNvSpPr/>
              <p:nvPr/>
            </p:nvSpPr>
            <p:spPr>
              <a:xfrm>
                <a:off x="2806303" y="3413758"/>
                <a:ext cx="2065" cy="50"/>
              </a:xfrm>
              <a:custGeom>
                <a:avLst/>
                <a:gdLst>
                  <a:gd name="connsiteX0" fmla="*/ 2065 w 2065"/>
                  <a:gd name="connsiteY0" fmla="*/ 51 h 50"/>
                  <a:gd name="connsiteX1" fmla="*/ 0 w 2065"/>
                  <a:gd name="connsiteY1" fmla="*/ 0 h 50"/>
                  <a:gd name="connsiteX2" fmla="*/ 160 w 2065"/>
                  <a:gd name="connsiteY2" fmla="*/ 5 h 50"/>
                  <a:gd name="connsiteX3" fmla="*/ 2065 w 2065"/>
                  <a:gd name="connsiteY3" fmla="*/ 51 h 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65" h="50">
                    <a:moveTo>
                      <a:pt x="2065" y="51"/>
                    </a:moveTo>
                    <a:cubicBezTo>
                      <a:pt x="1378" y="32"/>
                      <a:pt x="689" y="14"/>
                      <a:pt x="0" y="0"/>
                    </a:cubicBezTo>
                    <a:cubicBezTo>
                      <a:pt x="54" y="2"/>
                      <a:pt x="108" y="3"/>
                      <a:pt x="160" y="5"/>
                    </a:cubicBezTo>
                    <a:cubicBezTo>
                      <a:pt x="795" y="17"/>
                      <a:pt x="1430" y="32"/>
                      <a:pt x="2065" y="5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7" name="Freeform: Shape 1006">
                <a:extLst>
                  <a:ext uri="{FF2B5EF4-FFF2-40B4-BE49-F238E27FC236}">
                    <a16:creationId xmlns:a16="http://schemas.microsoft.com/office/drawing/2014/main" id="{76841464-D5FC-4D91-A173-55743B28D2C5}"/>
                  </a:ext>
                </a:extLst>
              </p:cNvPr>
              <p:cNvSpPr/>
              <p:nvPr/>
            </p:nvSpPr>
            <p:spPr>
              <a:xfrm>
                <a:off x="3099084" y="3561802"/>
                <a:ext cx="6726" cy="8970"/>
              </a:xfrm>
              <a:custGeom>
                <a:avLst/>
                <a:gdLst>
                  <a:gd name="connsiteX0" fmla="*/ 4348 w 6726"/>
                  <a:gd name="connsiteY0" fmla="*/ 5732 h 8970"/>
                  <a:gd name="connsiteX1" fmla="*/ 4704 w 6726"/>
                  <a:gd name="connsiteY1" fmla="*/ 6228 h 8970"/>
                  <a:gd name="connsiteX2" fmla="*/ 6726 w 6726"/>
                  <a:gd name="connsiteY2" fmla="*/ 8971 h 8970"/>
                  <a:gd name="connsiteX3" fmla="*/ 0 w 6726"/>
                  <a:gd name="connsiteY3" fmla="*/ 0 h 8970"/>
                  <a:gd name="connsiteX4" fmla="*/ 4340 w 6726"/>
                  <a:gd name="connsiteY4" fmla="*/ 5736 h 8970"/>
                  <a:gd name="connsiteX5" fmla="*/ 4348 w 6726"/>
                  <a:gd name="connsiteY5" fmla="*/ 5732 h 8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26" h="8970">
                    <a:moveTo>
                      <a:pt x="4348" y="5732"/>
                    </a:moveTo>
                    <a:cubicBezTo>
                      <a:pt x="4469" y="5896"/>
                      <a:pt x="4583" y="6064"/>
                      <a:pt x="4704" y="6228"/>
                    </a:cubicBezTo>
                    <a:cubicBezTo>
                      <a:pt x="5380" y="7141"/>
                      <a:pt x="6058" y="8052"/>
                      <a:pt x="6726" y="8971"/>
                    </a:cubicBezTo>
                    <a:cubicBezTo>
                      <a:pt x="4526" y="5947"/>
                      <a:pt x="2286" y="2956"/>
                      <a:pt x="0" y="0"/>
                    </a:cubicBezTo>
                    <a:cubicBezTo>
                      <a:pt x="1467" y="1895"/>
                      <a:pt x="2910" y="3812"/>
                      <a:pt x="4340" y="5736"/>
                    </a:cubicBezTo>
                    <a:cubicBezTo>
                      <a:pt x="4343" y="5734"/>
                      <a:pt x="4345" y="5734"/>
                      <a:pt x="4348" y="5732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8" name="Freeform: Shape 1007">
                <a:extLst>
                  <a:ext uri="{FF2B5EF4-FFF2-40B4-BE49-F238E27FC236}">
                    <a16:creationId xmlns:a16="http://schemas.microsoft.com/office/drawing/2014/main" id="{7B58F791-FA0A-4C84-A471-6F24EADD78C3}"/>
                  </a:ext>
                </a:extLst>
              </p:cNvPr>
              <p:cNvSpPr/>
              <p:nvPr/>
            </p:nvSpPr>
            <p:spPr>
              <a:xfrm>
                <a:off x="2826291" y="3414722"/>
                <a:ext cx="1468" cy="115"/>
              </a:xfrm>
              <a:custGeom>
                <a:avLst/>
                <a:gdLst>
                  <a:gd name="connsiteX0" fmla="*/ 1468 w 1468"/>
                  <a:gd name="connsiteY0" fmla="*/ 116 h 115"/>
                  <a:gd name="connsiteX1" fmla="*/ 0 w 1468"/>
                  <a:gd name="connsiteY1" fmla="*/ 0 h 115"/>
                  <a:gd name="connsiteX2" fmla="*/ 813 w 1468"/>
                  <a:gd name="connsiteY2" fmla="*/ 67 h 115"/>
                  <a:gd name="connsiteX3" fmla="*/ 1468 w 1468"/>
                  <a:gd name="connsiteY3" fmla="*/ 116 h 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8" h="115">
                    <a:moveTo>
                      <a:pt x="1468" y="116"/>
                    </a:moveTo>
                    <a:cubicBezTo>
                      <a:pt x="979" y="78"/>
                      <a:pt x="491" y="37"/>
                      <a:pt x="0" y="0"/>
                    </a:cubicBezTo>
                    <a:cubicBezTo>
                      <a:pt x="271" y="21"/>
                      <a:pt x="541" y="46"/>
                      <a:pt x="813" y="67"/>
                    </a:cubicBezTo>
                    <a:cubicBezTo>
                      <a:pt x="1033" y="84"/>
                      <a:pt x="1251" y="100"/>
                      <a:pt x="1468" y="116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9" name="Freeform: Shape 1008">
                <a:extLst>
                  <a:ext uri="{FF2B5EF4-FFF2-40B4-BE49-F238E27FC236}">
                    <a16:creationId xmlns:a16="http://schemas.microsoft.com/office/drawing/2014/main" id="{552F2CBB-F7AC-40C5-AFC2-C0115F23EF54}"/>
                  </a:ext>
                </a:extLst>
              </p:cNvPr>
              <p:cNvSpPr/>
              <p:nvPr/>
            </p:nvSpPr>
            <p:spPr>
              <a:xfrm>
                <a:off x="2658257" y="3586362"/>
                <a:ext cx="517632" cy="220615"/>
              </a:xfrm>
              <a:custGeom>
                <a:avLst/>
                <a:gdLst>
                  <a:gd name="connsiteX0" fmla="*/ 464468 w 517632"/>
                  <a:gd name="connsiteY0" fmla="*/ 9871 h 220615"/>
                  <a:gd name="connsiteX1" fmla="*/ 472072 w 517632"/>
                  <a:gd name="connsiteY1" fmla="*/ 22836 h 220615"/>
                  <a:gd name="connsiteX2" fmla="*/ 139263 w 517632"/>
                  <a:gd name="connsiteY2" fmla="*/ 85819 h 220615"/>
                  <a:gd name="connsiteX3" fmla="*/ 37871 w 517632"/>
                  <a:gd name="connsiteY3" fmla="*/ 81280 h 220615"/>
                  <a:gd name="connsiteX4" fmla="*/ 0 w 517632"/>
                  <a:gd name="connsiteY4" fmla="*/ 172317 h 220615"/>
                  <a:gd name="connsiteX5" fmla="*/ 84 w 517632"/>
                  <a:gd name="connsiteY5" fmla="*/ 172328 h 220615"/>
                  <a:gd name="connsiteX6" fmla="*/ 79 w 517632"/>
                  <a:gd name="connsiteY6" fmla="*/ 172347 h 220615"/>
                  <a:gd name="connsiteX7" fmla="*/ 40792 w 517632"/>
                  <a:gd name="connsiteY7" fmla="*/ 176797 h 220615"/>
                  <a:gd name="connsiteX8" fmla="*/ 40789 w 517632"/>
                  <a:gd name="connsiteY8" fmla="*/ 176786 h 220615"/>
                  <a:gd name="connsiteX9" fmla="*/ 205345 w 517632"/>
                  <a:gd name="connsiteY9" fmla="*/ 220383 h 220615"/>
                  <a:gd name="connsiteX10" fmla="*/ 219226 w 517632"/>
                  <a:gd name="connsiteY10" fmla="*/ 199342 h 220615"/>
                  <a:gd name="connsiteX11" fmla="*/ 205538 w 517632"/>
                  <a:gd name="connsiteY11" fmla="*/ 179156 h 220615"/>
                  <a:gd name="connsiteX12" fmla="*/ 503741 w 517632"/>
                  <a:gd name="connsiteY12" fmla="*/ 97119 h 220615"/>
                  <a:gd name="connsiteX13" fmla="*/ 517633 w 517632"/>
                  <a:gd name="connsiteY13" fmla="*/ 163514 h 220615"/>
                  <a:gd name="connsiteX14" fmla="*/ 458316 w 517632"/>
                  <a:gd name="connsiteY14" fmla="*/ 0 h 220615"/>
                  <a:gd name="connsiteX15" fmla="*/ 464550 w 517632"/>
                  <a:gd name="connsiteY15" fmla="*/ 9852 h 220615"/>
                  <a:gd name="connsiteX16" fmla="*/ 464468 w 517632"/>
                  <a:gd name="connsiteY16" fmla="*/ 9871 h 220615"/>
                  <a:gd name="connsiteX17" fmla="*/ 158313 w 517632"/>
                  <a:gd name="connsiteY17" fmla="*/ 182883 h 220615"/>
                  <a:gd name="connsiteX18" fmla="*/ 139263 w 517632"/>
                  <a:gd name="connsiteY18" fmla="*/ 170183 h 220615"/>
                  <a:gd name="connsiteX19" fmla="*/ 158313 w 517632"/>
                  <a:gd name="connsiteY19" fmla="*/ 157483 h 220615"/>
                  <a:gd name="connsiteX20" fmla="*/ 177363 w 517632"/>
                  <a:gd name="connsiteY20" fmla="*/ 170183 h 220615"/>
                  <a:gd name="connsiteX21" fmla="*/ 158313 w 517632"/>
                  <a:gd name="connsiteY21" fmla="*/ 182883 h 220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17632" h="220615">
                    <a:moveTo>
                      <a:pt x="464468" y="9871"/>
                    </a:moveTo>
                    <a:cubicBezTo>
                      <a:pt x="467073" y="14146"/>
                      <a:pt x="469625" y="18456"/>
                      <a:pt x="472072" y="22836"/>
                    </a:cubicBezTo>
                    <a:cubicBezTo>
                      <a:pt x="402001" y="60696"/>
                      <a:pt x="279168" y="85819"/>
                      <a:pt x="139263" y="85819"/>
                    </a:cubicBezTo>
                    <a:cubicBezTo>
                      <a:pt x="104207" y="85819"/>
                      <a:pt x="70223" y="84241"/>
                      <a:pt x="37871" y="81280"/>
                    </a:cubicBezTo>
                    <a:cubicBezTo>
                      <a:pt x="21522" y="109533"/>
                      <a:pt x="8698" y="140075"/>
                      <a:pt x="0" y="172317"/>
                    </a:cubicBezTo>
                    <a:cubicBezTo>
                      <a:pt x="29" y="172320"/>
                      <a:pt x="56" y="172325"/>
                      <a:pt x="84" y="172328"/>
                    </a:cubicBezTo>
                    <a:cubicBezTo>
                      <a:pt x="83" y="172334"/>
                      <a:pt x="81" y="172341"/>
                      <a:pt x="79" y="172347"/>
                    </a:cubicBezTo>
                    <a:cubicBezTo>
                      <a:pt x="13329" y="174071"/>
                      <a:pt x="26903" y="175566"/>
                      <a:pt x="40792" y="176797"/>
                    </a:cubicBezTo>
                    <a:lnTo>
                      <a:pt x="40789" y="176786"/>
                    </a:lnTo>
                    <a:cubicBezTo>
                      <a:pt x="113240" y="181696"/>
                      <a:pt x="160599" y="212369"/>
                      <a:pt x="205345" y="220383"/>
                    </a:cubicBezTo>
                    <a:cubicBezTo>
                      <a:pt x="217307" y="222526"/>
                      <a:pt x="226046" y="209401"/>
                      <a:pt x="219226" y="199342"/>
                    </a:cubicBezTo>
                    <a:lnTo>
                      <a:pt x="205538" y="179156"/>
                    </a:lnTo>
                    <a:cubicBezTo>
                      <a:pt x="340808" y="171267"/>
                      <a:pt x="452558" y="139622"/>
                      <a:pt x="503741" y="97119"/>
                    </a:cubicBezTo>
                    <a:cubicBezTo>
                      <a:pt x="510259" y="118516"/>
                      <a:pt x="514949" y="140708"/>
                      <a:pt x="517633" y="163514"/>
                    </a:cubicBezTo>
                    <a:cubicBezTo>
                      <a:pt x="510627" y="103669"/>
                      <a:pt x="489760" y="48070"/>
                      <a:pt x="458316" y="0"/>
                    </a:cubicBezTo>
                    <a:cubicBezTo>
                      <a:pt x="460442" y="3250"/>
                      <a:pt x="462521" y="6533"/>
                      <a:pt x="464550" y="9852"/>
                    </a:cubicBezTo>
                    <a:cubicBezTo>
                      <a:pt x="464522" y="9860"/>
                      <a:pt x="464495" y="9865"/>
                      <a:pt x="464468" y="9871"/>
                    </a:cubicBezTo>
                    <a:close/>
                    <a:moveTo>
                      <a:pt x="158313" y="182883"/>
                    </a:moveTo>
                    <a:cubicBezTo>
                      <a:pt x="147793" y="182883"/>
                      <a:pt x="139263" y="177197"/>
                      <a:pt x="139263" y="170183"/>
                    </a:cubicBezTo>
                    <a:cubicBezTo>
                      <a:pt x="139263" y="163170"/>
                      <a:pt x="147793" y="157483"/>
                      <a:pt x="158313" y="157483"/>
                    </a:cubicBezTo>
                    <a:cubicBezTo>
                      <a:pt x="168834" y="157483"/>
                      <a:pt x="177363" y="163170"/>
                      <a:pt x="177363" y="170183"/>
                    </a:cubicBezTo>
                    <a:cubicBezTo>
                      <a:pt x="177363" y="177197"/>
                      <a:pt x="168834" y="182883"/>
                      <a:pt x="158313" y="182883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0" name="Freeform: Shape 1009">
                <a:extLst>
                  <a:ext uri="{FF2B5EF4-FFF2-40B4-BE49-F238E27FC236}">
                    <a16:creationId xmlns:a16="http://schemas.microsoft.com/office/drawing/2014/main" id="{52B28611-C459-4A71-9288-68778BF02C35}"/>
                  </a:ext>
                </a:extLst>
              </p:cNvPr>
              <p:cNvSpPr/>
              <p:nvPr/>
            </p:nvSpPr>
            <p:spPr>
              <a:xfrm>
                <a:off x="2844834" y="3416568"/>
                <a:ext cx="2041" cy="253"/>
              </a:xfrm>
              <a:custGeom>
                <a:avLst/>
                <a:gdLst>
                  <a:gd name="connsiteX0" fmla="*/ 2042 w 2041"/>
                  <a:gd name="connsiteY0" fmla="*/ 254 h 253"/>
                  <a:gd name="connsiteX1" fmla="*/ 0 w 2041"/>
                  <a:gd name="connsiteY1" fmla="*/ 0 h 253"/>
                  <a:gd name="connsiteX2" fmla="*/ 1899 w 2041"/>
                  <a:gd name="connsiteY2" fmla="*/ 237 h 253"/>
                  <a:gd name="connsiteX3" fmla="*/ 2042 w 2041"/>
                  <a:gd name="connsiteY3" fmla="*/ 254 h 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41" h="253">
                    <a:moveTo>
                      <a:pt x="2042" y="254"/>
                    </a:moveTo>
                    <a:cubicBezTo>
                      <a:pt x="1362" y="167"/>
                      <a:pt x="681" y="84"/>
                      <a:pt x="0" y="0"/>
                    </a:cubicBezTo>
                    <a:cubicBezTo>
                      <a:pt x="633" y="78"/>
                      <a:pt x="1267" y="156"/>
                      <a:pt x="1899" y="237"/>
                    </a:cubicBezTo>
                    <a:cubicBezTo>
                      <a:pt x="1946" y="243"/>
                      <a:pt x="1994" y="249"/>
                      <a:pt x="2042" y="254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1" name="Freeform: Shape 1010">
                <a:extLst>
                  <a:ext uri="{FF2B5EF4-FFF2-40B4-BE49-F238E27FC236}">
                    <a16:creationId xmlns:a16="http://schemas.microsoft.com/office/drawing/2014/main" id="{BF3CF1E3-6351-46FC-A6DC-AF1F749AB729}"/>
                  </a:ext>
                </a:extLst>
              </p:cNvPr>
              <p:cNvSpPr/>
              <p:nvPr/>
            </p:nvSpPr>
            <p:spPr>
              <a:xfrm>
                <a:off x="2806645" y="4175431"/>
                <a:ext cx="3060" cy="98"/>
              </a:xfrm>
              <a:custGeom>
                <a:avLst/>
                <a:gdLst>
                  <a:gd name="connsiteX0" fmla="*/ 0 w 3060"/>
                  <a:gd name="connsiteY0" fmla="*/ 98 h 98"/>
                  <a:gd name="connsiteX1" fmla="*/ 3061 w 3060"/>
                  <a:gd name="connsiteY1" fmla="*/ 0 h 98"/>
                  <a:gd name="connsiteX2" fmla="*/ 0 w 3060"/>
                  <a:gd name="connsiteY2" fmla="*/ 98 h 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60" h="98">
                    <a:moveTo>
                      <a:pt x="0" y="98"/>
                    </a:moveTo>
                    <a:cubicBezTo>
                      <a:pt x="1022" y="75"/>
                      <a:pt x="2040" y="32"/>
                      <a:pt x="3061" y="0"/>
                    </a:cubicBezTo>
                    <a:cubicBezTo>
                      <a:pt x="2040" y="32"/>
                      <a:pt x="1022" y="75"/>
                      <a:pt x="0" y="98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2" name="Freeform: Shape 1011">
                <a:extLst>
                  <a:ext uri="{FF2B5EF4-FFF2-40B4-BE49-F238E27FC236}">
                    <a16:creationId xmlns:a16="http://schemas.microsoft.com/office/drawing/2014/main" id="{B7839963-8FD2-4E9B-815A-6562EC6C494A}"/>
                  </a:ext>
                </a:extLst>
              </p:cNvPr>
              <p:cNvSpPr/>
              <p:nvPr/>
            </p:nvSpPr>
            <p:spPr>
              <a:xfrm>
                <a:off x="2717261" y="4167148"/>
                <a:ext cx="6553" cy="1346"/>
              </a:xfrm>
              <a:custGeom>
                <a:avLst/>
                <a:gdLst>
                  <a:gd name="connsiteX0" fmla="*/ 6553 w 6553"/>
                  <a:gd name="connsiteY0" fmla="*/ 1346 h 1346"/>
                  <a:gd name="connsiteX1" fmla="*/ 0 w 6553"/>
                  <a:gd name="connsiteY1" fmla="*/ 0 h 1346"/>
                  <a:gd name="connsiteX2" fmla="*/ 6553 w 6553"/>
                  <a:gd name="connsiteY2" fmla="*/ 1346 h 1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3" h="1346">
                    <a:moveTo>
                      <a:pt x="6553" y="1346"/>
                    </a:moveTo>
                    <a:cubicBezTo>
                      <a:pt x="4362" y="916"/>
                      <a:pt x="2176" y="468"/>
                      <a:pt x="0" y="0"/>
                    </a:cubicBezTo>
                    <a:cubicBezTo>
                      <a:pt x="2178" y="468"/>
                      <a:pt x="4362" y="918"/>
                      <a:pt x="6553" y="134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3" name="Freeform: Shape 1012">
                <a:extLst>
                  <a:ext uri="{FF2B5EF4-FFF2-40B4-BE49-F238E27FC236}">
                    <a16:creationId xmlns:a16="http://schemas.microsoft.com/office/drawing/2014/main" id="{67993D36-415E-46EE-AC08-1DF727944FFD}"/>
                  </a:ext>
                </a:extLst>
              </p:cNvPr>
              <p:cNvSpPr/>
              <p:nvPr/>
            </p:nvSpPr>
            <p:spPr>
              <a:xfrm>
                <a:off x="2785333" y="4175431"/>
                <a:ext cx="3060" cy="98"/>
              </a:xfrm>
              <a:custGeom>
                <a:avLst/>
                <a:gdLst>
                  <a:gd name="connsiteX0" fmla="*/ 3061 w 3060"/>
                  <a:gd name="connsiteY0" fmla="*/ 98 h 98"/>
                  <a:gd name="connsiteX1" fmla="*/ 0 w 3060"/>
                  <a:gd name="connsiteY1" fmla="*/ 0 h 98"/>
                  <a:gd name="connsiteX2" fmla="*/ 3061 w 3060"/>
                  <a:gd name="connsiteY2" fmla="*/ 98 h 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60" h="98">
                    <a:moveTo>
                      <a:pt x="3061" y="98"/>
                    </a:moveTo>
                    <a:cubicBezTo>
                      <a:pt x="2038" y="75"/>
                      <a:pt x="1021" y="32"/>
                      <a:pt x="0" y="0"/>
                    </a:cubicBezTo>
                    <a:cubicBezTo>
                      <a:pt x="1021" y="32"/>
                      <a:pt x="2038" y="75"/>
                      <a:pt x="3061" y="98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4" name="Freeform: Shape 1013">
                <a:extLst>
                  <a:ext uri="{FF2B5EF4-FFF2-40B4-BE49-F238E27FC236}">
                    <a16:creationId xmlns:a16="http://schemas.microsoft.com/office/drawing/2014/main" id="{86CC1E61-1448-4705-8913-C644984F10A1}"/>
                  </a:ext>
                </a:extLst>
              </p:cNvPr>
              <p:cNvSpPr/>
              <p:nvPr/>
            </p:nvSpPr>
            <p:spPr>
              <a:xfrm>
                <a:off x="2725835" y="4168881"/>
                <a:ext cx="6183" cy="1135"/>
              </a:xfrm>
              <a:custGeom>
                <a:avLst/>
                <a:gdLst>
                  <a:gd name="connsiteX0" fmla="*/ 6183 w 6183"/>
                  <a:gd name="connsiteY0" fmla="*/ 1135 h 1135"/>
                  <a:gd name="connsiteX1" fmla="*/ 0 w 6183"/>
                  <a:gd name="connsiteY1" fmla="*/ 0 h 1135"/>
                  <a:gd name="connsiteX2" fmla="*/ 6183 w 6183"/>
                  <a:gd name="connsiteY2" fmla="*/ 1135 h 1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83" h="1135">
                    <a:moveTo>
                      <a:pt x="6183" y="1135"/>
                    </a:moveTo>
                    <a:cubicBezTo>
                      <a:pt x="4116" y="776"/>
                      <a:pt x="2056" y="394"/>
                      <a:pt x="0" y="0"/>
                    </a:cubicBezTo>
                    <a:cubicBezTo>
                      <a:pt x="2056" y="392"/>
                      <a:pt x="4115" y="776"/>
                      <a:pt x="6183" y="113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5" name="Freeform: Shape 1014">
                <a:extLst>
                  <a:ext uri="{FF2B5EF4-FFF2-40B4-BE49-F238E27FC236}">
                    <a16:creationId xmlns:a16="http://schemas.microsoft.com/office/drawing/2014/main" id="{B285FABD-CBCE-4295-B673-93BA22A128F2}"/>
                  </a:ext>
                </a:extLst>
              </p:cNvPr>
              <p:cNvSpPr/>
              <p:nvPr/>
            </p:nvSpPr>
            <p:spPr>
              <a:xfrm>
                <a:off x="2734382" y="4170408"/>
                <a:ext cx="18299" cy="2597"/>
              </a:xfrm>
              <a:custGeom>
                <a:avLst/>
                <a:gdLst>
                  <a:gd name="connsiteX0" fmla="*/ 18299 w 18299"/>
                  <a:gd name="connsiteY0" fmla="*/ 2597 h 2597"/>
                  <a:gd name="connsiteX1" fmla="*/ 0 w 18299"/>
                  <a:gd name="connsiteY1" fmla="*/ 0 h 2597"/>
                  <a:gd name="connsiteX2" fmla="*/ 18299 w 18299"/>
                  <a:gd name="connsiteY2" fmla="*/ 2597 h 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99" h="2597">
                    <a:moveTo>
                      <a:pt x="18299" y="2597"/>
                    </a:moveTo>
                    <a:cubicBezTo>
                      <a:pt x="12154" y="1875"/>
                      <a:pt x="6052" y="1011"/>
                      <a:pt x="0" y="0"/>
                    </a:cubicBezTo>
                    <a:cubicBezTo>
                      <a:pt x="6053" y="1010"/>
                      <a:pt x="12154" y="1876"/>
                      <a:pt x="18299" y="2597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6" name="Freeform: Shape 1015">
                <a:extLst>
                  <a:ext uri="{FF2B5EF4-FFF2-40B4-BE49-F238E27FC236}">
                    <a16:creationId xmlns:a16="http://schemas.microsoft.com/office/drawing/2014/main" id="{4A52B209-F768-49A1-9906-BE4280B27244}"/>
                  </a:ext>
                </a:extLst>
              </p:cNvPr>
              <p:cNvSpPr/>
              <p:nvPr/>
            </p:nvSpPr>
            <p:spPr>
              <a:xfrm>
                <a:off x="2766404" y="4174374"/>
                <a:ext cx="3917" cy="293"/>
              </a:xfrm>
              <a:custGeom>
                <a:avLst/>
                <a:gdLst>
                  <a:gd name="connsiteX0" fmla="*/ 3918 w 3917"/>
                  <a:gd name="connsiteY0" fmla="*/ 294 h 293"/>
                  <a:gd name="connsiteX1" fmla="*/ 0 w 3917"/>
                  <a:gd name="connsiteY1" fmla="*/ 0 h 293"/>
                  <a:gd name="connsiteX2" fmla="*/ 3918 w 3917"/>
                  <a:gd name="connsiteY2" fmla="*/ 294 h 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7" h="293">
                    <a:moveTo>
                      <a:pt x="3918" y="294"/>
                    </a:moveTo>
                    <a:cubicBezTo>
                      <a:pt x="2611" y="202"/>
                      <a:pt x="1303" y="105"/>
                      <a:pt x="0" y="0"/>
                    </a:cubicBezTo>
                    <a:cubicBezTo>
                      <a:pt x="1303" y="106"/>
                      <a:pt x="2610" y="202"/>
                      <a:pt x="3918" y="294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7" name="Freeform: Shape 1016">
                <a:extLst>
                  <a:ext uri="{FF2B5EF4-FFF2-40B4-BE49-F238E27FC236}">
                    <a16:creationId xmlns:a16="http://schemas.microsoft.com/office/drawing/2014/main" id="{355F3E08-7589-4160-B4E4-278FF2A2D55F}"/>
                  </a:ext>
                </a:extLst>
              </p:cNvPr>
              <p:cNvSpPr/>
              <p:nvPr/>
            </p:nvSpPr>
            <p:spPr>
              <a:xfrm>
                <a:off x="2757314" y="4173536"/>
                <a:ext cx="4100" cy="395"/>
              </a:xfrm>
              <a:custGeom>
                <a:avLst/>
                <a:gdLst>
                  <a:gd name="connsiteX0" fmla="*/ 4101 w 4100"/>
                  <a:gd name="connsiteY0" fmla="*/ 395 h 395"/>
                  <a:gd name="connsiteX1" fmla="*/ 0 w 4100"/>
                  <a:gd name="connsiteY1" fmla="*/ 0 h 395"/>
                  <a:gd name="connsiteX2" fmla="*/ 4101 w 4100"/>
                  <a:gd name="connsiteY2" fmla="*/ 395 h 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00" h="395">
                    <a:moveTo>
                      <a:pt x="4101" y="395"/>
                    </a:moveTo>
                    <a:cubicBezTo>
                      <a:pt x="2732" y="267"/>
                      <a:pt x="1364" y="143"/>
                      <a:pt x="0" y="0"/>
                    </a:cubicBezTo>
                    <a:cubicBezTo>
                      <a:pt x="1364" y="143"/>
                      <a:pt x="2734" y="267"/>
                      <a:pt x="4101" y="39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8" name="Freeform: Shape 1017">
                <a:extLst>
                  <a:ext uri="{FF2B5EF4-FFF2-40B4-BE49-F238E27FC236}">
                    <a16:creationId xmlns:a16="http://schemas.microsoft.com/office/drawing/2014/main" id="{A33A2F94-AA0C-471D-9F37-0DBACD2585AE}"/>
                  </a:ext>
                </a:extLst>
              </p:cNvPr>
              <p:cNvSpPr/>
              <p:nvPr/>
            </p:nvSpPr>
            <p:spPr>
              <a:xfrm>
                <a:off x="2775670" y="4175007"/>
                <a:ext cx="3656" cy="195"/>
              </a:xfrm>
              <a:custGeom>
                <a:avLst/>
                <a:gdLst>
                  <a:gd name="connsiteX0" fmla="*/ 3656 w 3656"/>
                  <a:gd name="connsiteY0" fmla="*/ 195 h 195"/>
                  <a:gd name="connsiteX1" fmla="*/ 0 w 3656"/>
                  <a:gd name="connsiteY1" fmla="*/ 0 h 195"/>
                  <a:gd name="connsiteX2" fmla="*/ 3656 w 3656"/>
                  <a:gd name="connsiteY2" fmla="*/ 195 h 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6" h="195">
                    <a:moveTo>
                      <a:pt x="3656" y="195"/>
                    </a:moveTo>
                    <a:cubicBezTo>
                      <a:pt x="2435" y="138"/>
                      <a:pt x="1218" y="68"/>
                      <a:pt x="0" y="0"/>
                    </a:cubicBezTo>
                    <a:cubicBezTo>
                      <a:pt x="1218" y="68"/>
                      <a:pt x="2435" y="138"/>
                      <a:pt x="3656" y="19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9" name="Freeform: Shape 1018">
                <a:extLst>
                  <a:ext uri="{FF2B5EF4-FFF2-40B4-BE49-F238E27FC236}">
                    <a16:creationId xmlns:a16="http://schemas.microsoft.com/office/drawing/2014/main" id="{4F4E3A7B-5F9C-4876-A632-29DDF8E89AD1}"/>
                  </a:ext>
                </a:extLst>
              </p:cNvPr>
              <p:cNvSpPr/>
              <p:nvPr/>
            </p:nvSpPr>
            <p:spPr>
              <a:xfrm>
                <a:off x="2416521" y="3794646"/>
                <a:ext cx="332993" cy="372240"/>
              </a:xfrm>
              <a:custGeom>
                <a:avLst/>
                <a:gdLst>
                  <a:gd name="connsiteX0" fmla="*/ 173555 w 332993"/>
                  <a:gd name="connsiteY0" fmla="*/ 319481 h 372240"/>
                  <a:gd name="connsiteX1" fmla="*/ 155996 w 332993"/>
                  <a:gd name="connsiteY1" fmla="*/ 307338 h 372240"/>
                  <a:gd name="connsiteX2" fmla="*/ 154110 w 332993"/>
                  <a:gd name="connsiteY2" fmla="*/ 305948 h 372240"/>
                  <a:gd name="connsiteX3" fmla="*/ 145933 w 332993"/>
                  <a:gd name="connsiteY3" fmla="*/ 299722 h 372240"/>
                  <a:gd name="connsiteX4" fmla="*/ 145923 w 332993"/>
                  <a:gd name="connsiteY4" fmla="*/ 299715 h 372240"/>
                  <a:gd name="connsiteX5" fmla="*/ 145923 w 332993"/>
                  <a:gd name="connsiteY5" fmla="*/ 299715 h 372240"/>
                  <a:gd name="connsiteX6" fmla="*/ 145923 w 332993"/>
                  <a:gd name="connsiteY6" fmla="*/ 299715 h 372240"/>
                  <a:gd name="connsiteX7" fmla="*/ 145929 w 332993"/>
                  <a:gd name="connsiteY7" fmla="*/ 299717 h 372240"/>
                  <a:gd name="connsiteX8" fmla="*/ 155237 w 332993"/>
                  <a:gd name="connsiteY8" fmla="*/ 302023 h 372240"/>
                  <a:gd name="connsiteX9" fmla="*/ 156681 w 332993"/>
                  <a:gd name="connsiteY9" fmla="*/ 302371 h 372240"/>
                  <a:gd name="connsiteX10" fmla="*/ 166489 w 332993"/>
                  <a:gd name="connsiteY10" fmla="*/ 304641 h 372240"/>
                  <a:gd name="connsiteX11" fmla="*/ 166521 w 332993"/>
                  <a:gd name="connsiteY11" fmla="*/ 304648 h 372240"/>
                  <a:gd name="connsiteX12" fmla="*/ 332994 w 332993"/>
                  <a:gd name="connsiteY12" fmla="*/ 325452 h 372240"/>
                  <a:gd name="connsiteX13" fmla="*/ 270361 w 332993"/>
                  <a:gd name="connsiteY13" fmla="*/ 237050 h 372240"/>
                  <a:gd name="connsiteX14" fmla="*/ 250463 w 332993"/>
                  <a:gd name="connsiteY14" fmla="*/ 227403 h 372240"/>
                  <a:gd name="connsiteX15" fmla="*/ 250127 w 332993"/>
                  <a:gd name="connsiteY15" fmla="*/ 227243 h 372240"/>
                  <a:gd name="connsiteX16" fmla="*/ 247471 w 332993"/>
                  <a:gd name="connsiteY16" fmla="*/ 225982 h 372240"/>
                  <a:gd name="connsiteX17" fmla="*/ 246902 w 332993"/>
                  <a:gd name="connsiteY17" fmla="*/ 225714 h 372240"/>
                  <a:gd name="connsiteX18" fmla="*/ 244458 w 332993"/>
                  <a:gd name="connsiteY18" fmla="*/ 224568 h 372240"/>
                  <a:gd name="connsiteX19" fmla="*/ 243721 w 332993"/>
                  <a:gd name="connsiteY19" fmla="*/ 224223 h 372240"/>
                  <a:gd name="connsiteX20" fmla="*/ 241478 w 332993"/>
                  <a:gd name="connsiteY20" fmla="*/ 223185 h 372240"/>
                  <a:gd name="connsiteX21" fmla="*/ 240551 w 332993"/>
                  <a:gd name="connsiteY21" fmla="*/ 222758 h 372240"/>
                  <a:gd name="connsiteX22" fmla="*/ 238496 w 332993"/>
                  <a:gd name="connsiteY22" fmla="*/ 221823 h 372240"/>
                  <a:gd name="connsiteX23" fmla="*/ 237433 w 332993"/>
                  <a:gd name="connsiteY23" fmla="*/ 221342 h 372240"/>
                  <a:gd name="connsiteX24" fmla="*/ 235483 w 332993"/>
                  <a:gd name="connsiteY24" fmla="*/ 220470 h 372240"/>
                  <a:gd name="connsiteX25" fmla="*/ 234356 w 332993"/>
                  <a:gd name="connsiteY25" fmla="*/ 219970 h 372240"/>
                  <a:gd name="connsiteX26" fmla="*/ 232491 w 332993"/>
                  <a:gd name="connsiteY26" fmla="*/ 219154 h 372240"/>
                  <a:gd name="connsiteX27" fmla="*/ 231297 w 332993"/>
                  <a:gd name="connsiteY27" fmla="*/ 218637 h 372240"/>
                  <a:gd name="connsiteX28" fmla="*/ 229513 w 332993"/>
                  <a:gd name="connsiteY28" fmla="*/ 217875 h 372240"/>
                  <a:gd name="connsiteX29" fmla="*/ 228259 w 332993"/>
                  <a:gd name="connsiteY29" fmla="*/ 217345 h 372240"/>
                  <a:gd name="connsiteX30" fmla="*/ 226554 w 332993"/>
                  <a:gd name="connsiteY30" fmla="*/ 216635 h 372240"/>
                  <a:gd name="connsiteX31" fmla="*/ 225239 w 332993"/>
                  <a:gd name="connsiteY31" fmla="*/ 216094 h 372240"/>
                  <a:gd name="connsiteX32" fmla="*/ 223595 w 332993"/>
                  <a:gd name="connsiteY32" fmla="*/ 215430 h 372240"/>
                  <a:gd name="connsiteX33" fmla="*/ 222248 w 332993"/>
                  <a:gd name="connsiteY33" fmla="*/ 214894 h 372240"/>
                  <a:gd name="connsiteX34" fmla="*/ 220648 w 332993"/>
                  <a:gd name="connsiteY34" fmla="*/ 214270 h 372240"/>
                  <a:gd name="connsiteX35" fmla="*/ 219272 w 332993"/>
                  <a:gd name="connsiteY35" fmla="*/ 213739 h 372240"/>
                  <a:gd name="connsiteX36" fmla="*/ 217715 w 332993"/>
                  <a:gd name="connsiteY36" fmla="*/ 213155 h 372240"/>
                  <a:gd name="connsiteX37" fmla="*/ 216318 w 332993"/>
                  <a:gd name="connsiteY37" fmla="*/ 212638 h 372240"/>
                  <a:gd name="connsiteX38" fmla="*/ 214795 w 332993"/>
                  <a:gd name="connsiteY38" fmla="*/ 212092 h 372240"/>
                  <a:gd name="connsiteX39" fmla="*/ 213377 w 332993"/>
                  <a:gd name="connsiteY39" fmla="*/ 211588 h 372240"/>
                  <a:gd name="connsiteX40" fmla="*/ 211892 w 332993"/>
                  <a:gd name="connsiteY40" fmla="*/ 211080 h 372240"/>
                  <a:gd name="connsiteX41" fmla="*/ 210461 w 332993"/>
                  <a:gd name="connsiteY41" fmla="*/ 210598 h 372240"/>
                  <a:gd name="connsiteX42" fmla="*/ 208988 w 332993"/>
                  <a:gd name="connsiteY42" fmla="*/ 210121 h 372240"/>
                  <a:gd name="connsiteX43" fmla="*/ 207564 w 332993"/>
                  <a:gd name="connsiteY43" fmla="*/ 209666 h 372240"/>
                  <a:gd name="connsiteX44" fmla="*/ 206107 w 332993"/>
                  <a:gd name="connsiteY44" fmla="*/ 209223 h 372240"/>
                  <a:gd name="connsiteX45" fmla="*/ 204683 w 332993"/>
                  <a:gd name="connsiteY45" fmla="*/ 208796 h 372240"/>
                  <a:gd name="connsiteX46" fmla="*/ 203256 w 332993"/>
                  <a:gd name="connsiteY46" fmla="*/ 208391 h 372240"/>
                  <a:gd name="connsiteX47" fmla="*/ 201817 w 332993"/>
                  <a:gd name="connsiteY47" fmla="*/ 207989 h 372240"/>
                  <a:gd name="connsiteX48" fmla="*/ 200400 w 332993"/>
                  <a:gd name="connsiteY48" fmla="*/ 207618 h 372240"/>
                  <a:gd name="connsiteX49" fmla="*/ 198980 w 332993"/>
                  <a:gd name="connsiteY49" fmla="*/ 207251 h 372240"/>
                  <a:gd name="connsiteX50" fmla="*/ 197542 w 332993"/>
                  <a:gd name="connsiteY50" fmla="*/ 206908 h 372240"/>
                  <a:gd name="connsiteX51" fmla="*/ 196153 w 332993"/>
                  <a:gd name="connsiteY51" fmla="*/ 206583 h 372240"/>
                  <a:gd name="connsiteX52" fmla="*/ 194701 w 332993"/>
                  <a:gd name="connsiteY52" fmla="*/ 206273 h 372240"/>
                  <a:gd name="connsiteX53" fmla="*/ 193350 w 332993"/>
                  <a:gd name="connsiteY53" fmla="*/ 205989 h 372240"/>
                  <a:gd name="connsiteX54" fmla="*/ 191873 w 332993"/>
                  <a:gd name="connsiteY54" fmla="*/ 205711 h 372240"/>
                  <a:gd name="connsiteX55" fmla="*/ 190559 w 332993"/>
                  <a:gd name="connsiteY55" fmla="*/ 205469 h 372240"/>
                  <a:gd name="connsiteX56" fmla="*/ 189057 w 332993"/>
                  <a:gd name="connsiteY56" fmla="*/ 205227 h 372240"/>
                  <a:gd name="connsiteX57" fmla="*/ 187790 w 332993"/>
                  <a:gd name="connsiteY57" fmla="*/ 205027 h 372240"/>
                  <a:gd name="connsiteX58" fmla="*/ 186249 w 332993"/>
                  <a:gd name="connsiteY58" fmla="*/ 204824 h 372240"/>
                  <a:gd name="connsiteX59" fmla="*/ 185037 w 332993"/>
                  <a:gd name="connsiteY59" fmla="*/ 204667 h 372240"/>
                  <a:gd name="connsiteX60" fmla="*/ 183353 w 332993"/>
                  <a:gd name="connsiteY60" fmla="*/ 204495 h 372240"/>
                  <a:gd name="connsiteX61" fmla="*/ 182312 w 332993"/>
                  <a:gd name="connsiteY61" fmla="*/ 204391 h 372240"/>
                  <a:gd name="connsiteX62" fmla="*/ 180351 w 332993"/>
                  <a:gd name="connsiteY62" fmla="*/ 204254 h 372240"/>
                  <a:gd name="connsiteX63" fmla="*/ 179597 w 332993"/>
                  <a:gd name="connsiteY63" fmla="*/ 204202 h 372240"/>
                  <a:gd name="connsiteX64" fmla="*/ 176898 w 332993"/>
                  <a:gd name="connsiteY64" fmla="*/ 204102 h 372240"/>
                  <a:gd name="connsiteX65" fmla="*/ 167921 w 332993"/>
                  <a:gd name="connsiteY65" fmla="*/ 207966 h 372240"/>
                  <a:gd name="connsiteX66" fmla="*/ 167253 w 332993"/>
                  <a:gd name="connsiteY66" fmla="*/ 209061 h 372240"/>
                  <a:gd name="connsiteX67" fmla="*/ 166221 w 332993"/>
                  <a:gd name="connsiteY67" fmla="*/ 211747 h 372240"/>
                  <a:gd name="connsiteX68" fmla="*/ 165679 w 332993"/>
                  <a:gd name="connsiteY68" fmla="*/ 215067 h 372240"/>
                  <a:gd name="connsiteX69" fmla="*/ 165606 w 332993"/>
                  <a:gd name="connsiteY69" fmla="*/ 217057 h 372240"/>
                  <a:gd name="connsiteX70" fmla="*/ 167165 w 332993"/>
                  <a:gd name="connsiteY70" fmla="*/ 228470 h 372240"/>
                  <a:gd name="connsiteX71" fmla="*/ 168234 w 332993"/>
                  <a:gd name="connsiteY71" fmla="*/ 232542 h 372240"/>
                  <a:gd name="connsiteX72" fmla="*/ 169596 w 332993"/>
                  <a:gd name="connsiteY72" fmla="*/ 236925 h 372240"/>
                  <a:gd name="connsiteX73" fmla="*/ 171037 w 332993"/>
                  <a:gd name="connsiteY73" fmla="*/ 241027 h 372240"/>
                  <a:gd name="connsiteX74" fmla="*/ 175187 w 332993"/>
                  <a:gd name="connsiteY74" fmla="*/ 251101 h 372240"/>
                  <a:gd name="connsiteX75" fmla="*/ 175682 w 332993"/>
                  <a:gd name="connsiteY75" fmla="*/ 252165 h 372240"/>
                  <a:gd name="connsiteX76" fmla="*/ 175749 w 332993"/>
                  <a:gd name="connsiteY76" fmla="*/ 252305 h 372240"/>
                  <a:gd name="connsiteX77" fmla="*/ 160687 w 332993"/>
                  <a:gd name="connsiteY77" fmla="*/ 248971 h 372240"/>
                  <a:gd name="connsiteX78" fmla="*/ 134674 w 332993"/>
                  <a:gd name="connsiteY78" fmla="*/ 242356 h 372240"/>
                  <a:gd name="connsiteX79" fmla="*/ 69826 w 332993"/>
                  <a:gd name="connsiteY79" fmla="*/ 219701 h 372240"/>
                  <a:gd name="connsiteX80" fmla="*/ 14851 w 332993"/>
                  <a:gd name="connsiteY80" fmla="*/ 105254 h 372240"/>
                  <a:gd name="connsiteX81" fmla="*/ 14851 w 332993"/>
                  <a:gd name="connsiteY81" fmla="*/ 105254 h 372240"/>
                  <a:gd name="connsiteX82" fmla="*/ 14851 w 332993"/>
                  <a:gd name="connsiteY82" fmla="*/ 105253 h 372240"/>
                  <a:gd name="connsiteX83" fmla="*/ 18496 w 332993"/>
                  <a:gd name="connsiteY83" fmla="*/ 108255 h 372240"/>
                  <a:gd name="connsiteX84" fmla="*/ 19417 w 332993"/>
                  <a:gd name="connsiteY84" fmla="*/ 108983 h 372240"/>
                  <a:gd name="connsiteX85" fmla="*/ 22906 w 332993"/>
                  <a:gd name="connsiteY85" fmla="*/ 111654 h 372240"/>
                  <a:gd name="connsiteX86" fmla="*/ 23301 w 332993"/>
                  <a:gd name="connsiteY86" fmla="*/ 111950 h 372240"/>
                  <a:gd name="connsiteX87" fmla="*/ 27538 w 332993"/>
                  <a:gd name="connsiteY87" fmla="*/ 114975 h 372240"/>
                  <a:gd name="connsiteX88" fmla="*/ 28119 w 332993"/>
                  <a:gd name="connsiteY88" fmla="*/ 115372 h 372240"/>
                  <a:gd name="connsiteX89" fmla="*/ 32391 w 332993"/>
                  <a:gd name="connsiteY89" fmla="*/ 118224 h 372240"/>
                  <a:gd name="connsiteX90" fmla="*/ 32606 w 332993"/>
                  <a:gd name="connsiteY90" fmla="*/ 118366 h 372240"/>
                  <a:gd name="connsiteX91" fmla="*/ 247544 w 332993"/>
                  <a:gd name="connsiteY91" fmla="*/ 182415 h 372240"/>
                  <a:gd name="connsiteX92" fmla="*/ 233764 w 332993"/>
                  <a:gd name="connsiteY92" fmla="*/ 126265 h 372240"/>
                  <a:gd name="connsiteX93" fmla="*/ 17105 w 332993"/>
                  <a:gd name="connsiteY93" fmla="*/ 52595 h 372240"/>
                  <a:gd name="connsiteX94" fmla="*/ 16677 w 332993"/>
                  <a:gd name="connsiteY94" fmla="*/ 52240 h 372240"/>
                  <a:gd name="connsiteX95" fmla="*/ 13110 w 332993"/>
                  <a:gd name="connsiteY95" fmla="*/ 49181 h 372240"/>
                  <a:gd name="connsiteX96" fmla="*/ 12546 w 332993"/>
                  <a:gd name="connsiteY96" fmla="*/ 48684 h 372240"/>
                  <a:gd name="connsiteX97" fmla="*/ 8944 w 332993"/>
                  <a:gd name="connsiteY97" fmla="*/ 45315 h 372240"/>
                  <a:gd name="connsiteX98" fmla="*/ 8452 w 332993"/>
                  <a:gd name="connsiteY98" fmla="*/ 44821 h 372240"/>
                  <a:gd name="connsiteX99" fmla="*/ 5666 w 332993"/>
                  <a:gd name="connsiteY99" fmla="*/ 41962 h 372240"/>
                  <a:gd name="connsiteX100" fmla="*/ 4842 w 332993"/>
                  <a:gd name="connsiteY100" fmla="*/ 41078 h 372240"/>
                  <a:gd name="connsiteX101" fmla="*/ 1883 w 332993"/>
                  <a:gd name="connsiteY101" fmla="*/ 37721 h 372240"/>
                  <a:gd name="connsiteX102" fmla="*/ 1878 w 332993"/>
                  <a:gd name="connsiteY102" fmla="*/ 37714 h 372240"/>
                  <a:gd name="connsiteX103" fmla="*/ 1878 w 332993"/>
                  <a:gd name="connsiteY103" fmla="*/ 37714 h 372240"/>
                  <a:gd name="connsiteX104" fmla="*/ 1878 w 332993"/>
                  <a:gd name="connsiteY104" fmla="*/ 37714 h 372240"/>
                  <a:gd name="connsiteX105" fmla="*/ 0 w 332993"/>
                  <a:gd name="connsiteY105" fmla="*/ 0 h 372240"/>
                  <a:gd name="connsiteX106" fmla="*/ 299531 w 332993"/>
                  <a:gd name="connsiteY106" fmla="*/ 372240 h 372240"/>
                  <a:gd name="connsiteX107" fmla="*/ 174282 w 332993"/>
                  <a:gd name="connsiteY107" fmla="*/ 319953 h 372240"/>
                  <a:gd name="connsiteX108" fmla="*/ 173555 w 332993"/>
                  <a:gd name="connsiteY108" fmla="*/ 319481 h 372240"/>
                  <a:gd name="connsiteX109" fmla="*/ 241300 w 332993"/>
                  <a:gd name="connsiteY109" fmla="*/ 241300 h 372240"/>
                  <a:gd name="connsiteX110" fmla="*/ 266700 w 332993"/>
                  <a:gd name="connsiteY110" fmla="*/ 279400 h 372240"/>
                  <a:gd name="connsiteX111" fmla="*/ 190500 w 332993"/>
                  <a:gd name="connsiteY111" fmla="*/ 241300 h 372240"/>
                  <a:gd name="connsiteX112" fmla="*/ 241300 w 332993"/>
                  <a:gd name="connsiteY112" fmla="*/ 241300 h 37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332993" h="372240">
                    <a:moveTo>
                      <a:pt x="173555" y="319481"/>
                    </a:moveTo>
                    <a:cubicBezTo>
                      <a:pt x="167584" y="315593"/>
                      <a:pt x="161730" y="311544"/>
                      <a:pt x="155996" y="307338"/>
                    </a:cubicBezTo>
                    <a:cubicBezTo>
                      <a:pt x="155365" y="306876"/>
                      <a:pt x="154738" y="306413"/>
                      <a:pt x="154110" y="305948"/>
                    </a:cubicBezTo>
                    <a:cubicBezTo>
                      <a:pt x="151359" y="303903"/>
                      <a:pt x="148625" y="301838"/>
                      <a:pt x="145933" y="299722"/>
                    </a:cubicBezTo>
                    <a:cubicBezTo>
                      <a:pt x="145929" y="299720"/>
                      <a:pt x="145926" y="299717"/>
                      <a:pt x="145923" y="299715"/>
                    </a:cubicBezTo>
                    <a:lnTo>
                      <a:pt x="145923" y="299715"/>
                    </a:lnTo>
                    <a:lnTo>
                      <a:pt x="145923" y="299715"/>
                    </a:lnTo>
                    <a:cubicBezTo>
                      <a:pt x="145925" y="299715"/>
                      <a:pt x="145928" y="299717"/>
                      <a:pt x="145929" y="299717"/>
                    </a:cubicBezTo>
                    <a:cubicBezTo>
                      <a:pt x="148995" y="300503"/>
                      <a:pt x="152105" y="301269"/>
                      <a:pt x="155237" y="302023"/>
                    </a:cubicBezTo>
                    <a:cubicBezTo>
                      <a:pt x="155718" y="302139"/>
                      <a:pt x="156197" y="302257"/>
                      <a:pt x="156681" y="302371"/>
                    </a:cubicBezTo>
                    <a:cubicBezTo>
                      <a:pt x="159918" y="303144"/>
                      <a:pt x="163184" y="303903"/>
                      <a:pt x="166489" y="304641"/>
                    </a:cubicBezTo>
                    <a:cubicBezTo>
                      <a:pt x="166500" y="304644"/>
                      <a:pt x="166510" y="304646"/>
                      <a:pt x="166521" y="304648"/>
                    </a:cubicBezTo>
                    <a:cubicBezTo>
                      <a:pt x="215581" y="315617"/>
                      <a:pt x="272169" y="322890"/>
                      <a:pt x="332994" y="325452"/>
                    </a:cubicBezTo>
                    <a:cubicBezTo>
                      <a:pt x="308151" y="299236"/>
                      <a:pt x="286999" y="269492"/>
                      <a:pt x="270361" y="237050"/>
                    </a:cubicBezTo>
                    <a:cubicBezTo>
                      <a:pt x="263642" y="233780"/>
                      <a:pt x="257007" y="230524"/>
                      <a:pt x="250463" y="227403"/>
                    </a:cubicBezTo>
                    <a:cubicBezTo>
                      <a:pt x="250350" y="227349"/>
                      <a:pt x="250238" y="227295"/>
                      <a:pt x="250127" y="227243"/>
                    </a:cubicBezTo>
                    <a:cubicBezTo>
                      <a:pt x="249239" y="226820"/>
                      <a:pt x="248355" y="226400"/>
                      <a:pt x="247471" y="225982"/>
                    </a:cubicBezTo>
                    <a:cubicBezTo>
                      <a:pt x="247282" y="225893"/>
                      <a:pt x="247091" y="225803"/>
                      <a:pt x="246902" y="225714"/>
                    </a:cubicBezTo>
                    <a:cubicBezTo>
                      <a:pt x="246086" y="225328"/>
                      <a:pt x="245270" y="224947"/>
                      <a:pt x="244458" y="224568"/>
                    </a:cubicBezTo>
                    <a:cubicBezTo>
                      <a:pt x="244211" y="224453"/>
                      <a:pt x="243965" y="224338"/>
                      <a:pt x="243721" y="224223"/>
                    </a:cubicBezTo>
                    <a:cubicBezTo>
                      <a:pt x="242972" y="223874"/>
                      <a:pt x="242224" y="223530"/>
                      <a:pt x="241478" y="223185"/>
                    </a:cubicBezTo>
                    <a:cubicBezTo>
                      <a:pt x="241168" y="223042"/>
                      <a:pt x="240859" y="222899"/>
                      <a:pt x="240551" y="222758"/>
                    </a:cubicBezTo>
                    <a:cubicBezTo>
                      <a:pt x="239865" y="222444"/>
                      <a:pt x="239181" y="222133"/>
                      <a:pt x="238496" y="221823"/>
                    </a:cubicBezTo>
                    <a:cubicBezTo>
                      <a:pt x="238142" y="221663"/>
                      <a:pt x="237787" y="221502"/>
                      <a:pt x="237433" y="221342"/>
                    </a:cubicBezTo>
                    <a:cubicBezTo>
                      <a:pt x="236782" y="221048"/>
                      <a:pt x="236133" y="220759"/>
                      <a:pt x="235483" y="220470"/>
                    </a:cubicBezTo>
                    <a:cubicBezTo>
                      <a:pt x="235107" y="220304"/>
                      <a:pt x="234731" y="220135"/>
                      <a:pt x="234356" y="219970"/>
                    </a:cubicBezTo>
                    <a:cubicBezTo>
                      <a:pt x="233732" y="219696"/>
                      <a:pt x="233112" y="219424"/>
                      <a:pt x="232491" y="219154"/>
                    </a:cubicBezTo>
                    <a:cubicBezTo>
                      <a:pt x="232093" y="218981"/>
                      <a:pt x="231694" y="218807"/>
                      <a:pt x="231297" y="218637"/>
                    </a:cubicBezTo>
                    <a:cubicBezTo>
                      <a:pt x="230702" y="218380"/>
                      <a:pt x="230107" y="218127"/>
                      <a:pt x="229513" y="217875"/>
                    </a:cubicBezTo>
                    <a:cubicBezTo>
                      <a:pt x="229094" y="217697"/>
                      <a:pt x="228676" y="217519"/>
                      <a:pt x="228259" y="217345"/>
                    </a:cubicBezTo>
                    <a:cubicBezTo>
                      <a:pt x="227689" y="217105"/>
                      <a:pt x="227120" y="216870"/>
                      <a:pt x="226554" y="216635"/>
                    </a:cubicBezTo>
                    <a:cubicBezTo>
                      <a:pt x="226116" y="216454"/>
                      <a:pt x="225676" y="216271"/>
                      <a:pt x="225239" y="216094"/>
                    </a:cubicBezTo>
                    <a:cubicBezTo>
                      <a:pt x="224690" y="215870"/>
                      <a:pt x="224142" y="215649"/>
                      <a:pt x="223595" y="215430"/>
                    </a:cubicBezTo>
                    <a:cubicBezTo>
                      <a:pt x="223145" y="215251"/>
                      <a:pt x="222696" y="215070"/>
                      <a:pt x="222248" y="214894"/>
                    </a:cubicBezTo>
                    <a:cubicBezTo>
                      <a:pt x="221713" y="214682"/>
                      <a:pt x="221182" y="214476"/>
                      <a:pt x="220648" y="214270"/>
                    </a:cubicBezTo>
                    <a:cubicBezTo>
                      <a:pt x="220189" y="214092"/>
                      <a:pt x="219731" y="213914"/>
                      <a:pt x="219272" y="213739"/>
                    </a:cubicBezTo>
                    <a:cubicBezTo>
                      <a:pt x="218751" y="213541"/>
                      <a:pt x="218234" y="213349"/>
                      <a:pt x="217715" y="213155"/>
                    </a:cubicBezTo>
                    <a:cubicBezTo>
                      <a:pt x="217249" y="212982"/>
                      <a:pt x="216783" y="212808"/>
                      <a:pt x="216318" y="212638"/>
                    </a:cubicBezTo>
                    <a:cubicBezTo>
                      <a:pt x="215810" y="212452"/>
                      <a:pt x="215302" y="212273"/>
                      <a:pt x="214795" y="212092"/>
                    </a:cubicBezTo>
                    <a:cubicBezTo>
                      <a:pt x="214322" y="211923"/>
                      <a:pt x="213849" y="211753"/>
                      <a:pt x="213377" y="211588"/>
                    </a:cubicBezTo>
                    <a:cubicBezTo>
                      <a:pt x="212881" y="211415"/>
                      <a:pt x="212387" y="211249"/>
                      <a:pt x="211892" y="211080"/>
                    </a:cubicBezTo>
                    <a:cubicBezTo>
                      <a:pt x="211415" y="210918"/>
                      <a:pt x="210937" y="210755"/>
                      <a:pt x="210461" y="210598"/>
                    </a:cubicBezTo>
                    <a:cubicBezTo>
                      <a:pt x="209969" y="210434"/>
                      <a:pt x="209479" y="210279"/>
                      <a:pt x="208988" y="210121"/>
                    </a:cubicBezTo>
                    <a:cubicBezTo>
                      <a:pt x="208513" y="209969"/>
                      <a:pt x="208037" y="209815"/>
                      <a:pt x="207564" y="209666"/>
                    </a:cubicBezTo>
                    <a:cubicBezTo>
                      <a:pt x="207078" y="209513"/>
                      <a:pt x="206592" y="209369"/>
                      <a:pt x="206107" y="209223"/>
                    </a:cubicBezTo>
                    <a:cubicBezTo>
                      <a:pt x="205632" y="209080"/>
                      <a:pt x="205156" y="208934"/>
                      <a:pt x="204683" y="208796"/>
                    </a:cubicBezTo>
                    <a:cubicBezTo>
                      <a:pt x="204205" y="208656"/>
                      <a:pt x="203730" y="208524"/>
                      <a:pt x="203256" y="208391"/>
                    </a:cubicBezTo>
                    <a:cubicBezTo>
                      <a:pt x="202776" y="208256"/>
                      <a:pt x="202295" y="208118"/>
                      <a:pt x="201817" y="207989"/>
                    </a:cubicBezTo>
                    <a:cubicBezTo>
                      <a:pt x="201343" y="207861"/>
                      <a:pt x="200871" y="207742"/>
                      <a:pt x="200400" y="207618"/>
                    </a:cubicBezTo>
                    <a:cubicBezTo>
                      <a:pt x="199927" y="207496"/>
                      <a:pt x="199452" y="207369"/>
                      <a:pt x="198980" y="207251"/>
                    </a:cubicBezTo>
                    <a:cubicBezTo>
                      <a:pt x="198499" y="207132"/>
                      <a:pt x="198022" y="207023"/>
                      <a:pt x="197542" y="206908"/>
                    </a:cubicBezTo>
                    <a:cubicBezTo>
                      <a:pt x="197079" y="206799"/>
                      <a:pt x="196615" y="206686"/>
                      <a:pt x="196153" y="206583"/>
                    </a:cubicBezTo>
                    <a:cubicBezTo>
                      <a:pt x="195667" y="206473"/>
                      <a:pt x="195185" y="206375"/>
                      <a:pt x="194701" y="206273"/>
                    </a:cubicBezTo>
                    <a:cubicBezTo>
                      <a:pt x="194250" y="206178"/>
                      <a:pt x="193799" y="206078"/>
                      <a:pt x="193350" y="205989"/>
                    </a:cubicBezTo>
                    <a:cubicBezTo>
                      <a:pt x="192856" y="205891"/>
                      <a:pt x="192365" y="205804"/>
                      <a:pt x="191873" y="205711"/>
                    </a:cubicBezTo>
                    <a:cubicBezTo>
                      <a:pt x="191435" y="205630"/>
                      <a:pt x="190995" y="205543"/>
                      <a:pt x="190559" y="205469"/>
                    </a:cubicBezTo>
                    <a:cubicBezTo>
                      <a:pt x="190057" y="205381"/>
                      <a:pt x="189557" y="205307"/>
                      <a:pt x="189057" y="205227"/>
                    </a:cubicBezTo>
                    <a:cubicBezTo>
                      <a:pt x="188635" y="205161"/>
                      <a:pt x="188211" y="205088"/>
                      <a:pt x="187790" y="205027"/>
                    </a:cubicBezTo>
                    <a:cubicBezTo>
                      <a:pt x="187274" y="204953"/>
                      <a:pt x="186763" y="204891"/>
                      <a:pt x="186249" y="204824"/>
                    </a:cubicBezTo>
                    <a:cubicBezTo>
                      <a:pt x="185845" y="204772"/>
                      <a:pt x="185439" y="204713"/>
                      <a:pt x="185037" y="204667"/>
                    </a:cubicBezTo>
                    <a:cubicBezTo>
                      <a:pt x="184474" y="204602"/>
                      <a:pt x="183913" y="204551"/>
                      <a:pt x="183353" y="204495"/>
                    </a:cubicBezTo>
                    <a:cubicBezTo>
                      <a:pt x="183005" y="204462"/>
                      <a:pt x="182658" y="204421"/>
                      <a:pt x="182312" y="204391"/>
                    </a:cubicBezTo>
                    <a:cubicBezTo>
                      <a:pt x="181656" y="204335"/>
                      <a:pt x="181004" y="204294"/>
                      <a:pt x="180351" y="204254"/>
                    </a:cubicBezTo>
                    <a:cubicBezTo>
                      <a:pt x="180100" y="204238"/>
                      <a:pt x="179848" y="204216"/>
                      <a:pt x="179597" y="204202"/>
                    </a:cubicBezTo>
                    <a:cubicBezTo>
                      <a:pt x="178694" y="204154"/>
                      <a:pt x="177794" y="204119"/>
                      <a:pt x="176898" y="204102"/>
                    </a:cubicBezTo>
                    <a:cubicBezTo>
                      <a:pt x="172510" y="204016"/>
                      <a:pt x="169667" y="205500"/>
                      <a:pt x="167921" y="207966"/>
                    </a:cubicBezTo>
                    <a:cubicBezTo>
                      <a:pt x="167677" y="208312"/>
                      <a:pt x="167456" y="208678"/>
                      <a:pt x="167253" y="209061"/>
                    </a:cubicBezTo>
                    <a:cubicBezTo>
                      <a:pt x="166821" y="209882"/>
                      <a:pt x="166473" y="210774"/>
                      <a:pt x="166221" y="211747"/>
                    </a:cubicBezTo>
                    <a:cubicBezTo>
                      <a:pt x="165952" y="212785"/>
                      <a:pt x="165768" y="213890"/>
                      <a:pt x="165679" y="215067"/>
                    </a:cubicBezTo>
                    <a:cubicBezTo>
                      <a:pt x="165630" y="215713"/>
                      <a:pt x="165608" y="216378"/>
                      <a:pt x="165606" y="217057"/>
                    </a:cubicBezTo>
                    <a:cubicBezTo>
                      <a:pt x="165605" y="220591"/>
                      <a:pt x="166230" y="224534"/>
                      <a:pt x="167165" y="228470"/>
                    </a:cubicBezTo>
                    <a:cubicBezTo>
                      <a:pt x="167489" y="229834"/>
                      <a:pt x="167846" y="231197"/>
                      <a:pt x="168234" y="232542"/>
                    </a:cubicBezTo>
                    <a:cubicBezTo>
                      <a:pt x="168664" y="234034"/>
                      <a:pt x="169123" y="235502"/>
                      <a:pt x="169596" y="236925"/>
                    </a:cubicBezTo>
                    <a:cubicBezTo>
                      <a:pt x="170069" y="238347"/>
                      <a:pt x="170555" y="239722"/>
                      <a:pt x="171037" y="241027"/>
                    </a:cubicBezTo>
                    <a:cubicBezTo>
                      <a:pt x="172725" y="245593"/>
                      <a:pt x="174358" y="249293"/>
                      <a:pt x="175187" y="251101"/>
                    </a:cubicBezTo>
                    <a:cubicBezTo>
                      <a:pt x="175424" y="251617"/>
                      <a:pt x="175595" y="251981"/>
                      <a:pt x="175682" y="252165"/>
                    </a:cubicBezTo>
                    <a:cubicBezTo>
                      <a:pt x="175727" y="252257"/>
                      <a:pt x="175749" y="252305"/>
                      <a:pt x="175749" y="252305"/>
                    </a:cubicBezTo>
                    <a:cubicBezTo>
                      <a:pt x="170650" y="251231"/>
                      <a:pt x="165629" y="250120"/>
                      <a:pt x="160687" y="248971"/>
                    </a:cubicBezTo>
                    <a:cubicBezTo>
                      <a:pt x="151741" y="246890"/>
                      <a:pt x="143073" y="244678"/>
                      <a:pt x="134674" y="242356"/>
                    </a:cubicBezTo>
                    <a:cubicBezTo>
                      <a:pt x="110596" y="235699"/>
                      <a:pt x="88822" y="228092"/>
                      <a:pt x="69826" y="219701"/>
                    </a:cubicBezTo>
                    <a:cubicBezTo>
                      <a:pt x="45504" y="185317"/>
                      <a:pt x="26759" y="146747"/>
                      <a:pt x="14851" y="105254"/>
                    </a:cubicBezTo>
                    <a:lnTo>
                      <a:pt x="14851" y="105254"/>
                    </a:lnTo>
                    <a:cubicBezTo>
                      <a:pt x="14851" y="105254"/>
                      <a:pt x="14851" y="105254"/>
                      <a:pt x="14851" y="105253"/>
                    </a:cubicBezTo>
                    <a:cubicBezTo>
                      <a:pt x="16029" y="106261"/>
                      <a:pt x="17251" y="107259"/>
                      <a:pt x="18496" y="108255"/>
                    </a:cubicBezTo>
                    <a:cubicBezTo>
                      <a:pt x="18801" y="108498"/>
                      <a:pt x="19109" y="108741"/>
                      <a:pt x="19417" y="108983"/>
                    </a:cubicBezTo>
                    <a:cubicBezTo>
                      <a:pt x="20555" y="109879"/>
                      <a:pt x="21714" y="110769"/>
                      <a:pt x="22906" y="111654"/>
                    </a:cubicBezTo>
                    <a:cubicBezTo>
                      <a:pt x="23039" y="111752"/>
                      <a:pt x="23168" y="111852"/>
                      <a:pt x="23301" y="111950"/>
                    </a:cubicBezTo>
                    <a:cubicBezTo>
                      <a:pt x="24678" y="112967"/>
                      <a:pt x="26092" y="113973"/>
                      <a:pt x="27538" y="114975"/>
                    </a:cubicBezTo>
                    <a:cubicBezTo>
                      <a:pt x="27730" y="115108"/>
                      <a:pt x="27926" y="115240"/>
                      <a:pt x="28119" y="115372"/>
                    </a:cubicBezTo>
                    <a:cubicBezTo>
                      <a:pt x="29513" y="116329"/>
                      <a:pt x="30934" y="117280"/>
                      <a:pt x="32391" y="118224"/>
                    </a:cubicBezTo>
                    <a:cubicBezTo>
                      <a:pt x="32463" y="118270"/>
                      <a:pt x="32534" y="118318"/>
                      <a:pt x="32606" y="118366"/>
                    </a:cubicBezTo>
                    <a:cubicBezTo>
                      <a:pt x="78386" y="147931"/>
                      <a:pt x="154991" y="170936"/>
                      <a:pt x="247544" y="182415"/>
                    </a:cubicBezTo>
                    <a:cubicBezTo>
                      <a:pt x="241583" y="164263"/>
                      <a:pt x="236955" y="145507"/>
                      <a:pt x="233764" y="126265"/>
                    </a:cubicBezTo>
                    <a:cubicBezTo>
                      <a:pt x="136088" y="112700"/>
                      <a:pt x="57799" y="86043"/>
                      <a:pt x="17105" y="52595"/>
                    </a:cubicBezTo>
                    <a:cubicBezTo>
                      <a:pt x="16961" y="52476"/>
                      <a:pt x="16821" y="52357"/>
                      <a:pt x="16677" y="52240"/>
                    </a:cubicBezTo>
                    <a:cubicBezTo>
                      <a:pt x="15453" y="51225"/>
                      <a:pt x="14264" y="50206"/>
                      <a:pt x="13110" y="49181"/>
                    </a:cubicBezTo>
                    <a:cubicBezTo>
                      <a:pt x="12922" y="49016"/>
                      <a:pt x="12732" y="48851"/>
                      <a:pt x="12546" y="48684"/>
                    </a:cubicBezTo>
                    <a:cubicBezTo>
                      <a:pt x="11306" y="47568"/>
                      <a:pt x="10101" y="46445"/>
                      <a:pt x="8944" y="45315"/>
                    </a:cubicBezTo>
                    <a:cubicBezTo>
                      <a:pt x="8776" y="45152"/>
                      <a:pt x="8619" y="44987"/>
                      <a:pt x="8452" y="44821"/>
                    </a:cubicBezTo>
                    <a:cubicBezTo>
                      <a:pt x="7493" y="43874"/>
                      <a:pt x="6566" y="42920"/>
                      <a:pt x="5666" y="41962"/>
                    </a:cubicBezTo>
                    <a:cubicBezTo>
                      <a:pt x="5390" y="41669"/>
                      <a:pt x="5113" y="41373"/>
                      <a:pt x="4842" y="41078"/>
                    </a:cubicBezTo>
                    <a:cubicBezTo>
                      <a:pt x="3820" y="39964"/>
                      <a:pt x="2824" y="38846"/>
                      <a:pt x="1883" y="37721"/>
                    </a:cubicBezTo>
                    <a:cubicBezTo>
                      <a:pt x="1881" y="37719"/>
                      <a:pt x="1880" y="37717"/>
                      <a:pt x="1878" y="37714"/>
                    </a:cubicBezTo>
                    <a:lnTo>
                      <a:pt x="1878" y="37714"/>
                    </a:lnTo>
                    <a:cubicBezTo>
                      <a:pt x="1878" y="37714"/>
                      <a:pt x="1878" y="37714"/>
                      <a:pt x="1878" y="37714"/>
                    </a:cubicBezTo>
                    <a:cubicBezTo>
                      <a:pt x="652" y="25308"/>
                      <a:pt x="0" y="12730"/>
                      <a:pt x="0" y="0"/>
                    </a:cubicBezTo>
                    <a:cubicBezTo>
                      <a:pt x="0" y="182455"/>
                      <a:pt x="128262" y="334926"/>
                      <a:pt x="299531" y="372240"/>
                    </a:cubicBezTo>
                    <a:cubicBezTo>
                      <a:pt x="254241" y="362348"/>
                      <a:pt x="211979" y="344378"/>
                      <a:pt x="174282" y="319953"/>
                    </a:cubicBezTo>
                    <a:cubicBezTo>
                      <a:pt x="174039" y="319796"/>
                      <a:pt x="173796" y="319638"/>
                      <a:pt x="173555" y="319481"/>
                    </a:cubicBezTo>
                    <a:close/>
                    <a:moveTo>
                      <a:pt x="241300" y="241300"/>
                    </a:moveTo>
                    <a:cubicBezTo>
                      <a:pt x="256646" y="250296"/>
                      <a:pt x="267494" y="261144"/>
                      <a:pt x="266700" y="279400"/>
                    </a:cubicBezTo>
                    <a:cubicBezTo>
                      <a:pt x="265906" y="297656"/>
                      <a:pt x="192881" y="260350"/>
                      <a:pt x="190500" y="241300"/>
                    </a:cubicBezTo>
                    <a:cubicBezTo>
                      <a:pt x="188119" y="222250"/>
                      <a:pt x="221920" y="229938"/>
                      <a:pt x="241300" y="2413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0" name="Freeform: Shape 1019">
                <a:extLst>
                  <a:ext uri="{FF2B5EF4-FFF2-40B4-BE49-F238E27FC236}">
                    <a16:creationId xmlns:a16="http://schemas.microsoft.com/office/drawing/2014/main" id="{CDAAFAF6-226E-41E5-B9F9-28DED9596ECC}"/>
                  </a:ext>
                </a:extLst>
              </p:cNvPr>
              <p:cNvSpPr/>
              <p:nvPr/>
            </p:nvSpPr>
            <p:spPr>
              <a:xfrm>
                <a:off x="2820395" y="3414334"/>
                <a:ext cx="4527" cy="292"/>
              </a:xfrm>
              <a:custGeom>
                <a:avLst/>
                <a:gdLst>
                  <a:gd name="connsiteX0" fmla="*/ 0 w 4527"/>
                  <a:gd name="connsiteY0" fmla="*/ 0 h 292"/>
                  <a:gd name="connsiteX1" fmla="*/ 4528 w 4527"/>
                  <a:gd name="connsiteY1" fmla="*/ 292 h 292"/>
                  <a:gd name="connsiteX2" fmla="*/ 0 w 4527"/>
                  <a:gd name="connsiteY2" fmla="*/ 0 h 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27" h="292">
                    <a:moveTo>
                      <a:pt x="0" y="0"/>
                    </a:moveTo>
                    <a:cubicBezTo>
                      <a:pt x="1511" y="90"/>
                      <a:pt x="3021" y="186"/>
                      <a:pt x="4528" y="292"/>
                    </a:cubicBezTo>
                    <a:cubicBezTo>
                      <a:pt x="3021" y="186"/>
                      <a:pt x="1511" y="89"/>
                      <a:pt x="0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1" name="Freeform: Shape 1020">
                <a:extLst>
                  <a:ext uri="{FF2B5EF4-FFF2-40B4-BE49-F238E27FC236}">
                    <a16:creationId xmlns:a16="http://schemas.microsoft.com/office/drawing/2014/main" id="{80F8DEAC-E9C4-45F4-80B8-87DF92DDB032}"/>
                  </a:ext>
                </a:extLst>
              </p:cNvPr>
              <p:cNvSpPr/>
              <p:nvPr/>
            </p:nvSpPr>
            <p:spPr>
              <a:xfrm>
                <a:off x="2797521" y="3413646"/>
                <a:ext cx="6826" cy="63"/>
              </a:xfrm>
              <a:custGeom>
                <a:avLst/>
                <a:gdLst>
                  <a:gd name="connsiteX0" fmla="*/ 0 w 6826"/>
                  <a:gd name="connsiteY0" fmla="*/ 0 h 63"/>
                  <a:gd name="connsiteX1" fmla="*/ 6826 w 6826"/>
                  <a:gd name="connsiteY1" fmla="*/ 64 h 63"/>
                  <a:gd name="connsiteX2" fmla="*/ 0 w 6826"/>
                  <a:gd name="connsiteY2" fmla="*/ 0 h 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26" h="63">
                    <a:moveTo>
                      <a:pt x="0" y="0"/>
                    </a:moveTo>
                    <a:cubicBezTo>
                      <a:pt x="2280" y="0"/>
                      <a:pt x="4555" y="22"/>
                      <a:pt x="6826" y="64"/>
                    </a:cubicBezTo>
                    <a:cubicBezTo>
                      <a:pt x="4555" y="22"/>
                      <a:pt x="2280" y="0"/>
                      <a:pt x="0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2" name="Freeform: Shape 1021">
                <a:extLst>
                  <a:ext uri="{FF2B5EF4-FFF2-40B4-BE49-F238E27FC236}">
                    <a16:creationId xmlns:a16="http://schemas.microsoft.com/office/drawing/2014/main" id="{F18E1E51-7EC2-44F0-A3A2-29B20146B789}"/>
                  </a:ext>
                </a:extLst>
              </p:cNvPr>
              <p:cNvSpPr/>
              <p:nvPr/>
            </p:nvSpPr>
            <p:spPr>
              <a:xfrm>
                <a:off x="2769847" y="3414292"/>
                <a:ext cx="5473" cy="355"/>
              </a:xfrm>
              <a:custGeom>
                <a:avLst/>
                <a:gdLst>
                  <a:gd name="connsiteX0" fmla="*/ 0 w 5473"/>
                  <a:gd name="connsiteY0" fmla="*/ 356 h 355"/>
                  <a:gd name="connsiteX1" fmla="*/ 5474 w 5473"/>
                  <a:gd name="connsiteY1" fmla="*/ 0 h 355"/>
                  <a:gd name="connsiteX2" fmla="*/ 0 w 5473"/>
                  <a:gd name="connsiteY2" fmla="*/ 356 h 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73" h="355">
                    <a:moveTo>
                      <a:pt x="0" y="356"/>
                    </a:moveTo>
                    <a:cubicBezTo>
                      <a:pt x="1821" y="224"/>
                      <a:pt x="3645" y="106"/>
                      <a:pt x="5474" y="0"/>
                    </a:cubicBezTo>
                    <a:cubicBezTo>
                      <a:pt x="3647" y="106"/>
                      <a:pt x="1822" y="225"/>
                      <a:pt x="0" y="35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3" name="Freeform: Shape 1022">
                <a:extLst>
                  <a:ext uri="{FF2B5EF4-FFF2-40B4-BE49-F238E27FC236}">
                    <a16:creationId xmlns:a16="http://schemas.microsoft.com/office/drawing/2014/main" id="{9F7681DF-6004-4034-B55D-9F014CDA749E}"/>
                  </a:ext>
                </a:extLst>
              </p:cNvPr>
              <p:cNvSpPr/>
              <p:nvPr/>
            </p:nvSpPr>
            <p:spPr>
              <a:xfrm>
                <a:off x="2790823" y="3413646"/>
                <a:ext cx="6697" cy="61"/>
              </a:xfrm>
              <a:custGeom>
                <a:avLst/>
                <a:gdLst>
                  <a:gd name="connsiteX0" fmla="*/ 6698 w 6697"/>
                  <a:gd name="connsiteY0" fmla="*/ 0 h 61"/>
                  <a:gd name="connsiteX1" fmla="*/ 0 w 6697"/>
                  <a:gd name="connsiteY1" fmla="*/ 62 h 61"/>
                  <a:gd name="connsiteX2" fmla="*/ 946 w 6697"/>
                  <a:gd name="connsiteY2" fmla="*/ 52 h 61"/>
                  <a:gd name="connsiteX3" fmla="*/ 6698 w 6697"/>
                  <a:gd name="connsiteY3" fmla="*/ 0 h 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97" h="61">
                    <a:moveTo>
                      <a:pt x="6698" y="0"/>
                    </a:moveTo>
                    <a:cubicBezTo>
                      <a:pt x="4461" y="0"/>
                      <a:pt x="2229" y="24"/>
                      <a:pt x="0" y="62"/>
                    </a:cubicBezTo>
                    <a:cubicBezTo>
                      <a:pt x="314" y="57"/>
                      <a:pt x="630" y="59"/>
                      <a:pt x="946" y="52"/>
                    </a:cubicBezTo>
                    <a:cubicBezTo>
                      <a:pt x="2859" y="19"/>
                      <a:pt x="4777" y="0"/>
                      <a:pt x="6698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4" name="Freeform: Shape 1023">
                <a:extLst>
                  <a:ext uri="{FF2B5EF4-FFF2-40B4-BE49-F238E27FC236}">
                    <a16:creationId xmlns:a16="http://schemas.microsoft.com/office/drawing/2014/main" id="{A3AF9E3A-9494-4E3A-83B9-0BC31F6109CB}"/>
                  </a:ext>
                </a:extLst>
              </p:cNvPr>
              <p:cNvSpPr/>
              <p:nvPr/>
            </p:nvSpPr>
            <p:spPr>
              <a:xfrm>
                <a:off x="3110668" y="3577620"/>
                <a:ext cx="12139" cy="18613"/>
              </a:xfrm>
              <a:custGeom>
                <a:avLst/>
                <a:gdLst>
                  <a:gd name="connsiteX0" fmla="*/ 12057 w 12139"/>
                  <a:gd name="connsiteY0" fmla="*/ 18613 h 18613"/>
                  <a:gd name="connsiteX1" fmla="*/ 12140 w 12139"/>
                  <a:gd name="connsiteY1" fmla="*/ 18598 h 18613"/>
                  <a:gd name="connsiteX2" fmla="*/ 5906 w 12139"/>
                  <a:gd name="connsiteY2" fmla="*/ 8746 h 18613"/>
                  <a:gd name="connsiteX3" fmla="*/ 5377 w 12139"/>
                  <a:gd name="connsiteY3" fmla="*/ 7944 h 18613"/>
                  <a:gd name="connsiteX4" fmla="*/ 0 w 12139"/>
                  <a:gd name="connsiteY4" fmla="*/ 0 h 18613"/>
                  <a:gd name="connsiteX5" fmla="*/ 12057 w 12139"/>
                  <a:gd name="connsiteY5" fmla="*/ 18613 h 1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9" h="18613">
                    <a:moveTo>
                      <a:pt x="12057" y="18613"/>
                    </a:moveTo>
                    <a:cubicBezTo>
                      <a:pt x="12084" y="18609"/>
                      <a:pt x="12113" y="18602"/>
                      <a:pt x="12140" y="18598"/>
                    </a:cubicBezTo>
                    <a:cubicBezTo>
                      <a:pt x="10111" y="15280"/>
                      <a:pt x="8031" y="11997"/>
                      <a:pt x="5906" y="8746"/>
                    </a:cubicBezTo>
                    <a:cubicBezTo>
                      <a:pt x="5731" y="8477"/>
                      <a:pt x="5553" y="8211"/>
                      <a:pt x="5377" y="7944"/>
                    </a:cubicBezTo>
                    <a:cubicBezTo>
                      <a:pt x="3619" y="5270"/>
                      <a:pt x="1822" y="2624"/>
                      <a:pt x="0" y="0"/>
                    </a:cubicBezTo>
                    <a:cubicBezTo>
                      <a:pt x="4204" y="6071"/>
                      <a:pt x="8204" y="12290"/>
                      <a:pt x="12057" y="18613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5" name="Freeform: Shape 1024">
                <a:extLst>
                  <a:ext uri="{FF2B5EF4-FFF2-40B4-BE49-F238E27FC236}">
                    <a16:creationId xmlns:a16="http://schemas.microsoft.com/office/drawing/2014/main" id="{CAD6C808-E640-4083-B61A-21C7602EC81E}"/>
                  </a:ext>
                </a:extLst>
              </p:cNvPr>
              <p:cNvSpPr/>
              <p:nvPr/>
            </p:nvSpPr>
            <p:spPr>
              <a:xfrm>
                <a:off x="2732158" y="3416825"/>
                <a:ext cx="371263" cy="200926"/>
              </a:xfrm>
              <a:custGeom>
                <a:avLst/>
                <a:gdLst>
                  <a:gd name="connsiteX0" fmla="*/ 235744 w 371263"/>
                  <a:gd name="connsiteY0" fmla="*/ 37052 h 200926"/>
                  <a:gd name="connsiteX1" fmla="*/ 236277 w 371263"/>
                  <a:gd name="connsiteY1" fmla="*/ 37317 h 200926"/>
                  <a:gd name="connsiteX2" fmla="*/ 240081 w 371263"/>
                  <a:gd name="connsiteY2" fmla="*/ 39262 h 200926"/>
                  <a:gd name="connsiteX3" fmla="*/ 242841 w 371263"/>
                  <a:gd name="connsiteY3" fmla="*/ 40699 h 200926"/>
                  <a:gd name="connsiteX4" fmla="*/ 244780 w 371263"/>
                  <a:gd name="connsiteY4" fmla="*/ 41731 h 200926"/>
                  <a:gd name="connsiteX5" fmla="*/ 249388 w 371263"/>
                  <a:gd name="connsiteY5" fmla="*/ 44233 h 200926"/>
                  <a:gd name="connsiteX6" fmla="*/ 249912 w 371263"/>
                  <a:gd name="connsiteY6" fmla="*/ 44523 h 200926"/>
                  <a:gd name="connsiteX7" fmla="*/ 252543 w 371263"/>
                  <a:gd name="connsiteY7" fmla="*/ 45980 h 200926"/>
                  <a:gd name="connsiteX8" fmla="*/ 253486 w 371263"/>
                  <a:gd name="connsiteY8" fmla="*/ 46482 h 200926"/>
                  <a:gd name="connsiteX9" fmla="*/ 276285 w 371263"/>
                  <a:gd name="connsiteY9" fmla="*/ 60554 h 200926"/>
                  <a:gd name="connsiteX10" fmla="*/ 276581 w 371263"/>
                  <a:gd name="connsiteY10" fmla="*/ 60762 h 200926"/>
                  <a:gd name="connsiteX11" fmla="*/ 244473 w 371263"/>
                  <a:gd name="connsiteY11" fmla="*/ 63576 h 200926"/>
                  <a:gd name="connsiteX12" fmla="*/ 220474 w 371263"/>
                  <a:gd name="connsiteY12" fmla="*/ 67466 h 200926"/>
                  <a:gd name="connsiteX13" fmla="*/ 0 w 371263"/>
                  <a:gd name="connsiteY13" fmla="*/ 199044 h 200926"/>
                  <a:gd name="connsiteX14" fmla="*/ 49 w 371263"/>
                  <a:gd name="connsiteY14" fmla="*/ 199047 h 200926"/>
                  <a:gd name="connsiteX15" fmla="*/ 38 w 371263"/>
                  <a:gd name="connsiteY15" fmla="*/ 199060 h 200926"/>
                  <a:gd name="connsiteX16" fmla="*/ 65361 w 371263"/>
                  <a:gd name="connsiteY16" fmla="*/ 200927 h 200926"/>
                  <a:gd name="connsiteX17" fmla="*/ 145825 w 371263"/>
                  <a:gd name="connsiteY17" fmla="*/ 198096 h 200926"/>
                  <a:gd name="connsiteX18" fmla="*/ 160607 w 371263"/>
                  <a:gd name="connsiteY18" fmla="*/ 196937 h 200926"/>
                  <a:gd name="connsiteX19" fmla="*/ 207023 w 371263"/>
                  <a:gd name="connsiteY19" fmla="*/ 191895 h 200926"/>
                  <a:gd name="connsiteX20" fmla="*/ 371264 w 371263"/>
                  <a:gd name="connsiteY20" fmla="*/ 150712 h 200926"/>
                  <a:gd name="connsiteX21" fmla="*/ 366924 w 371263"/>
                  <a:gd name="connsiteY21" fmla="*/ 144977 h 200926"/>
                  <a:gd name="connsiteX22" fmla="*/ 366773 w 371263"/>
                  <a:gd name="connsiteY22" fmla="*/ 144780 h 200926"/>
                  <a:gd name="connsiteX23" fmla="*/ 363236 w 371263"/>
                  <a:gd name="connsiteY23" fmla="*/ 140284 h 200926"/>
                  <a:gd name="connsiteX24" fmla="*/ 362722 w 371263"/>
                  <a:gd name="connsiteY24" fmla="*/ 139644 h 200926"/>
                  <a:gd name="connsiteX25" fmla="*/ 355919 w 371263"/>
                  <a:gd name="connsiteY25" fmla="*/ 131401 h 200926"/>
                  <a:gd name="connsiteX26" fmla="*/ 355319 w 371263"/>
                  <a:gd name="connsiteY26" fmla="*/ 130691 h 200926"/>
                  <a:gd name="connsiteX27" fmla="*/ 351665 w 371263"/>
                  <a:gd name="connsiteY27" fmla="*/ 126470 h 200926"/>
                  <a:gd name="connsiteX28" fmla="*/ 351161 w 371263"/>
                  <a:gd name="connsiteY28" fmla="*/ 125903 h 200926"/>
                  <a:gd name="connsiteX29" fmla="*/ 344191 w 371263"/>
                  <a:gd name="connsiteY29" fmla="*/ 118215 h 200926"/>
                  <a:gd name="connsiteX30" fmla="*/ 343200 w 371263"/>
                  <a:gd name="connsiteY30" fmla="*/ 117151 h 200926"/>
                  <a:gd name="connsiteX31" fmla="*/ 339468 w 371263"/>
                  <a:gd name="connsiteY31" fmla="*/ 113225 h 200926"/>
                  <a:gd name="connsiteX32" fmla="*/ 338998 w 371263"/>
                  <a:gd name="connsiteY32" fmla="*/ 112744 h 200926"/>
                  <a:gd name="connsiteX33" fmla="*/ 331799 w 371263"/>
                  <a:gd name="connsiteY33" fmla="*/ 105512 h 200926"/>
                  <a:gd name="connsiteX34" fmla="*/ 330433 w 371263"/>
                  <a:gd name="connsiteY34" fmla="*/ 104178 h 200926"/>
                  <a:gd name="connsiteX35" fmla="*/ 326674 w 371263"/>
                  <a:gd name="connsiteY35" fmla="*/ 100579 h 200926"/>
                  <a:gd name="connsiteX36" fmla="*/ 326209 w 371263"/>
                  <a:gd name="connsiteY36" fmla="*/ 100147 h 200926"/>
                  <a:gd name="connsiteX37" fmla="*/ 318789 w 371263"/>
                  <a:gd name="connsiteY37" fmla="*/ 93359 h 200926"/>
                  <a:gd name="connsiteX38" fmla="*/ 317029 w 371263"/>
                  <a:gd name="connsiteY38" fmla="*/ 91797 h 200926"/>
                  <a:gd name="connsiteX39" fmla="*/ 313290 w 371263"/>
                  <a:gd name="connsiteY39" fmla="*/ 88540 h 200926"/>
                  <a:gd name="connsiteX40" fmla="*/ 313099 w 371263"/>
                  <a:gd name="connsiteY40" fmla="*/ 88378 h 200926"/>
                  <a:gd name="connsiteX41" fmla="*/ 305186 w 371263"/>
                  <a:gd name="connsiteY41" fmla="*/ 81788 h 200926"/>
                  <a:gd name="connsiteX42" fmla="*/ 303000 w 371263"/>
                  <a:gd name="connsiteY42" fmla="*/ 80027 h 200926"/>
                  <a:gd name="connsiteX43" fmla="*/ 297334 w 371263"/>
                  <a:gd name="connsiteY43" fmla="*/ 75590 h 200926"/>
                  <a:gd name="connsiteX44" fmla="*/ 294583 w 371263"/>
                  <a:gd name="connsiteY44" fmla="*/ 73482 h 200926"/>
                  <a:gd name="connsiteX45" fmla="*/ 291000 w 371263"/>
                  <a:gd name="connsiteY45" fmla="*/ 70822 h 200926"/>
                  <a:gd name="connsiteX46" fmla="*/ 288371 w 371263"/>
                  <a:gd name="connsiteY46" fmla="*/ 68905 h 200926"/>
                  <a:gd name="connsiteX47" fmla="*/ 283707 w 371263"/>
                  <a:gd name="connsiteY47" fmla="*/ 65583 h 200926"/>
                  <a:gd name="connsiteX48" fmla="*/ 279719 w 371263"/>
                  <a:gd name="connsiteY48" fmla="*/ 62819 h 200926"/>
                  <a:gd name="connsiteX49" fmla="*/ 276276 w 371263"/>
                  <a:gd name="connsiteY49" fmla="*/ 60506 h 200926"/>
                  <a:gd name="connsiteX50" fmla="*/ 273134 w 371263"/>
                  <a:gd name="connsiteY50" fmla="*/ 58439 h 200926"/>
                  <a:gd name="connsiteX51" fmla="*/ 268710 w 371263"/>
                  <a:gd name="connsiteY51" fmla="*/ 55594 h 200926"/>
                  <a:gd name="connsiteX52" fmla="*/ 264328 w 371263"/>
                  <a:gd name="connsiteY52" fmla="*/ 52859 h 200926"/>
                  <a:gd name="connsiteX53" fmla="*/ 261026 w 371263"/>
                  <a:gd name="connsiteY53" fmla="*/ 50860 h 200926"/>
                  <a:gd name="connsiteX54" fmla="*/ 257286 w 371263"/>
                  <a:gd name="connsiteY54" fmla="*/ 48649 h 200926"/>
                  <a:gd name="connsiteX55" fmla="*/ 253143 w 371263"/>
                  <a:gd name="connsiteY55" fmla="*/ 46260 h 200926"/>
                  <a:gd name="connsiteX56" fmla="*/ 248425 w 371263"/>
                  <a:gd name="connsiteY56" fmla="*/ 43621 h 200926"/>
                  <a:gd name="connsiteX57" fmla="*/ 245272 w 371263"/>
                  <a:gd name="connsiteY57" fmla="*/ 41912 h 200926"/>
                  <a:gd name="connsiteX58" fmla="*/ 240809 w 371263"/>
                  <a:gd name="connsiteY58" fmla="*/ 39557 h 200926"/>
                  <a:gd name="connsiteX59" fmla="*/ 237068 w 371263"/>
                  <a:gd name="connsiteY59" fmla="*/ 37636 h 200926"/>
                  <a:gd name="connsiteX60" fmla="*/ 232029 w 371263"/>
                  <a:gd name="connsiteY60" fmla="*/ 35133 h 200926"/>
                  <a:gd name="connsiteX61" fmla="*/ 229046 w 371263"/>
                  <a:gd name="connsiteY61" fmla="*/ 33695 h 200926"/>
                  <a:gd name="connsiteX62" fmla="*/ 223634 w 371263"/>
                  <a:gd name="connsiteY62" fmla="*/ 31167 h 200926"/>
                  <a:gd name="connsiteX63" fmla="*/ 220499 w 371263"/>
                  <a:gd name="connsiteY63" fmla="*/ 29753 h 200926"/>
                  <a:gd name="connsiteX64" fmla="*/ 215167 w 371263"/>
                  <a:gd name="connsiteY64" fmla="*/ 27419 h 200926"/>
                  <a:gd name="connsiteX65" fmla="*/ 212361 w 371263"/>
                  <a:gd name="connsiteY65" fmla="*/ 26229 h 200926"/>
                  <a:gd name="connsiteX66" fmla="*/ 205521 w 371263"/>
                  <a:gd name="connsiteY66" fmla="*/ 23435 h 200926"/>
                  <a:gd name="connsiteX67" fmla="*/ 203510 w 371263"/>
                  <a:gd name="connsiteY67" fmla="*/ 22657 h 200926"/>
                  <a:gd name="connsiteX68" fmla="*/ 197856 w 371263"/>
                  <a:gd name="connsiteY68" fmla="*/ 20507 h 200926"/>
                  <a:gd name="connsiteX69" fmla="*/ 195245 w 371263"/>
                  <a:gd name="connsiteY69" fmla="*/ 19545 h 200926"/>
                  <a:gd name="connsiteX70" fmla="*/ 188090 w 371263"/>
                  <a:gd name="connsiteY70" fmla="*/ 17024 h 200926"/>
                  <a:gd name="connsiteX71" fmla="*/ 186077 w 371263"/>
                  <a:gd name="connsiteY71" fmla="*/ 16356 h 200926"/>
                  <a:gd name="connsiteX72" fmla="*/ 180118 w 371263"/>
                  <a:gd name="connsiteY72" fmla="*/ 14421 h 200926"/>
                  <a:gd name="connsiteX73" fmla="*/ 177722 w 371263"/>
                  <a:gd name="connsiteY73" fmla="*/ 13668 h 200926"/>
                  <a:gd name="connsiteX74" fmla="*/ 170264 w 371263"/>
                  <a:gd name="connsiteY74" fmla="*/ 11451 h 200926"/>
                  <a:gd name="connsiteX75" fmla="*/ 168262 w 371263"/>
                  <a:gd name="connsiteY75" fmla="*/ 10893 h 200926"/>
                  <a:gd name="connsiteX76" fmla="*/ 161973 w 371263"/>
                  <a:gd name="connsiteY76" fmla="*/ 9192 h 200926"/>
                  <a:gd name="connsiteX77" fmla="*/ 159814 w 371263"/>
                  <a:gd name="connsiteY77" fmla="*/ 8628 h 200926"/>
                  <a:gd name="connsiteX78" fmla="*/ 152079 w 371263"/>
                  <a:gd name="connsiteY78" fmla="*/ 6741 h 200926"/>
                  <a:gd name="connsiteX79" fmla="*/ 150074 w 371263"/>
                  <a:gd name="connsiteY79" fmla="*/ 6286 h 200926"/>
                  <a:gd name="connsiteX80" fmla="*/ 143439 w 371263"/>
                  <a:gd name="connsiteY80" fmla="*/ 4842 h 200926"/>
                  <a:gd name="connsiteX81" fmla="*/ 141543 w 371263"/>
                  <a:gd name="connsiteY81" fmla="*/ 4445 h 200926"/>
                  <a:gd name="connsiteX82" fmla="*/ 133561 w 371263"/>
                  <a:gd name="connsiteY82" fmla="*/ 2916 h 200926"/>
                  <a:gd name="connsiteX83" fmla="*/ 131532 w 371263"/>
                  <a:gd name="connsiteY83" fmla="*/ 2561 h 200926"/>
                  <a:gd name="connsiteX84" fmla="*/ 124524 w 371263"/>
                  <a:gd name="connsiteY84" fmla="*/ 1400 h 200926"/>
                  <a:gd name="connsiteX85" fmla="*/ 122936 w 371263"/>
                  <a:gd name="connsiteY85" fmla="*/ 1149 h 200926"/>
                  <a:gd name="connsiteX86" fmla="*/ 114724 w 371263"/>
                  <a:gd name="connsiteY86" fmla="*/ 0 h 200926"/>
                  <a:gd name="connsiteX87" fmla="*/ 235744 w 371263"/>
                  <a:gd name="connsiteY87" fmla="*/ 37052 h 200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371263" h="200926">
                    <a:moveTo>
                      <a:pt x="235744" y="37052"/>
                    </a:moveTo>
                    <a:cubicBezTo>
                      <a:pt x="235922" y="37141"/>
                      <a:pt x="236099" y="37228"/>
                      <a:pt x="236277" y="37317"/>
                    </a:cubicBezTo>
                    <a:cubicBezTo>
                      <a:pt x="237550" y="37959"/>
                      <a:pt x="238817" y="38608"/>
                      <a:pt x="240081" y="39262"/>
                    </a:cubicBezTo>
                    <a:cubicBezTo>
                      <a:pt x="241003" y="39738"/>
                      <a:pt x="241924" y="40216"/>
                      <a:pt x="242841" y="40699"/>
                    </a:cubicBezTo>
                    <a:cubicBezTo>
                      <a:pt x="243489" y="41040"/>
                      <a:pt x="244135" y="41385"/>
                      <a:pt x="244780" y="41731"/>
                    </a:cubicBezTo>
                    <a:cubicBezTo>
                      <a:pt x="246323" y="42555"/>
                      <a:pt x="247858" y="43388"/>
                      <a:pt x="249388" y="44233"/>
                    </a:cubicBezTo>
                    <a:cubicBezTo>
                      <a:pt x="249563" y="44329"/>
                      <a:pt x="249738" y="44426"/>
                      <a:pt x="249912" y="44523"/>
                    </a:cubicBezTo>
                    <a:cubicBezTo>
                      <a:pt x="250788" y="45009"/>
                      <a:pt x="251671" y="45487"/>
                      <a:pt x="252543" y="45980"/>
                    </a:cubicBezTo>
                    <a:cubicBezTo>
                      <a:pt x="252852" y="46155"/>
                      <a:pt x="253176" y="46306"/>
                      <a:pt x="253486" y="46482"/>
                    </a:cubicBezTo>
                    <a:cubicBezTo>
                      <a:pt x="261263" y="50908"/>
                      <a:pt x="268862" y="55609"/>
                      <a:pt x="276285" y="60554"/>
                    </a:cubicBezTo>
                    <a:cubicBezTo>
                      <a:pt x="276385" y="60620"/>
                      <a:pt x="276481" y="60695"/>
                      <a:pt x="276581" y="60762"/>
                    </a:cubicBezTo>
                    <a:cubicBezTo>
                      <a:pt x="265752" y="61247"/>
                      <a:pt x="255048" y="62203"/>
                      <a:pt x="244473" y="63576"/>
                    </a:cubicBezTo>
                    <a:cubicBezTo>
                      <a:pt x="236620" y="64962"/>
                      <a:pt x="228619" y="66259"/>
                      <a:pt x="220474" y="67466"/>
                    </a:cubicBezTo>
                    <a:cubicBezTo>
                      <a:pt x="132298" y="84698"/>
                      <a:pt x="55037" y="132358"/>
                      <a:pt x="0" y="199044"/>
                    </a:cubicBezTo>
                    <a:cubicBezTo>
                      <a:pt x="16" y="199044"/>
                      <a:pt x="33" y="199046"/>
                      <a:pt x="49" y="199047"/>
                    </a:cubicBezTo>
                    <a:cubicBezTo>
                      <a:pt x="46" y="199052"/>
                      <a:pt x="43" y="199055"/>
                      <a:pt x="38" y="199060"/>
                    </a:cubicBezTo>
                    <a:cubicBezTo>
                      <a:pt x="21287" y="200282"/>
                      <a:pt x="43104" y="200927"/>
                      <a:pt x="65361" y="200927"/>
                    </a:cubicBezTo>
                    <a:cubicBezTo>
                      <a:pt x="92934" y="200927"/>
                      <a:pt x="119847" y="199952"/>
                      <a:pt x="145825" y="198096"/>
                    </a:cubicBezTo>
                    <a:cubicBezTo>
                      <a:pt x="150787" y="197742"/>
                      <a:pt x="155715" y="197355"/>
                      <a:pt x="160607" y="196937"/>
                    </a:cubicBezTo>
                    <a:lnTo>
                      <a:pt x="207023" y="191895"/>
                    </a:lnTo>
                    <a:cubicBezTo>
                      <a:pt x="271785" y="183304"/>
                      <a:pt x="328166" y="168948"/>
                      <a:pt x="371264" y="150712"/>
                    </a:cubicBezTo>
                    <a:cubicBezTo>
                      <a:pt x="369834" y="148788"/>
                      <a:pt x="368389" y="146874"/>
                      <a:pt x="366924" y="144977"/>
                    </a:cubicBezTo>
                    <a:cubicBezTo>
                      <a:pt x="366873" y="144912"/>
                      <a:pt x="366824" y="144845"/>
                      <a:pt x="366773" y="144780"/>
                    </a:cubicBezTo>
                    <a:cubicBezTo>
                      <a:pt x="365604" y="143272"/>
                      <a:pt x="364425" y="141773"/>
                      <a:pt x="363236" y="140284"/>
                    </a:cubicBezTo>
                    <a:cubicBezTo>
                      <a:pt x="363064" y="140070"/>
                      <a:pt x="362891" y="139857"/>
                      <a:pt x="362722" y="139644"/>
                    </a:cubicBezTo>
                    <a:cubicBezTo>
                      <a:pt x="360491" y="136865"/>
                      <a:pt x="358224" y="134115"/>
                      <a:pt x="355919" y="131401"/>
                    </a:cubicBezTo>
                    <a:cubicBezTo>
                      <a:pt x="355719" y="131164"/>
                      <a:pt x="355521" y="130927"/>
                      <a:pt x="355319" y="130691"/>
                    </a:cubicBezTo>
                    <a:cubicBezTo>
                      <a:pt x="354111" y="129275"/>
                      <a:pt x="352893" y="127867"/>
                      <a:pt x="351665" y="126470"/>
                    </a:cubicBezTo>
                    <a:cubicBezTo>
                      <a:pt x="351498" y="126279"/>
                      <a:pt x="351328" y="126092"/>
                      <a:pt x="351161" y="125903"/>
                    </a:cubicBezTo>
                    <a:cubicBezTo>
                      <a:pt x="348872" y="123307"/>
                      <a:pt x="346548" y="120747"/>
                      <a:pt x="344191" y="118215"/>
                    </a:cubicBezTo>
                    <a:cubicBezTo>
                      <a:pt x="343860" y="117861"/>
                      <a:pt x="343532" y="117504"/>
                      <a:pt x="343200" y="117151"/>
                    </a:cubicBezTo>
                    <a:cubicBezTo>
                      <a:pt x="341965" y="115834"/>
                      <a:pt x="340722" y="114524"/>
                      <a:pt x="339468" y="113225"/>
                    </a:cubicBezTo>
                    <a:cubicBezTo>
                      <a:pt x="339312" y="113063"/>
                      <a:pt x="339154" y="112905"/>
                      <a:pt x="338998" y="112744"/>
                    </a:cubicBezTo>
                    <a:cubicBezTo>
                      <a:pt x="336631" y="110301"/>
                      <a:pt x="334229" y="107891"/>
                      <a:pt x="331799" y="105512"/>
                    </a:cubicBezTo>
                    <a:cubicBezTo>
                      <a:pt x="331345" y="105067"/>
                      <a:pt x="330891" y="104621"/>
                      <a:pt x="330433" y="104178"/>
                    </a:cubicBezTo>
                    <a:cubicBezTo>
                      <a:pt x="329187" y="102972"/>
                      <a:pt x="327936" y="101768"/>
                      <a:pt x="326674" y="100579"/>
                    </a:cubicBezTo>
                    <a:cubicBezTo>
                      <a:pt x="326520" y="100433"/>
                      <a:pt x="326363" y="100292"/>
                      <a:pt x="326209" y="100147"/>
                    </a:cubicBezTo>
                    <a:cubicBezTo>
                      <a:pt x="323766" y="97852"/>
                      <a:pt x="321291" y="95591"/>
                      <a:pt x="318789" y="93359"/>
                    </a:cubicBezTo>
                    <a:cubicBezTo>
                      <a:pt x="318203" y="92837"/>
                      <a:pt x="317617" y="92316"/>
                      <a:pt x="317029" y="91797"/>
                    </a:cubicBezTo>
                    <a:cubicBezTo>
                      <a:pt x="315789" y="90705"/>
                      <a:pt x="314546" y="89614"/>
                      <a:pt x="313290" y="88540"/>
                    </a:cubicBezTo>
                    <a:cubicBezTo>
                      <a:pt x="313226" y="88486"/>
                      <a:pt x="313163" y="88432"/>
                      <a:pt x="313099" y="88378"/>
                    </a:cubicBezTo>
                    <a:cubicBezTo>
                      <a:pt x="310493" y="86144"/>
                      <a:pt x="307851" y="83950"/>
                      <a:pt x="305186" y="81788"/>
                    </a:cubicBezTo>
                    <a:cubicBezTo>
                      <a:pt x="304459" y="81199"/>
                      <a:pt x="303730" y="80612"/>
                      <a:pt x="303000" y="80027"/>
                    </a:cubicBezTo>
                    <a:cubicBezTo>
                      <a:pt x="301127" y="78530"/>
                      <a:pt x="299236" y="77052"/>
                      <a:pt x="297334" y="75590"/>
                    </a:cubicBezTo>
                    <a:cubicBezTo>
                      <a:pt x="296418" y="74886"/>
                      <a:pt x="295505" y="74178"/>
                      <a:pt x="294583" y="73482"/>
                    </a:cubicBezTo>
                    <a:cubicBezTo>
                      <a:pt x="293395" y="72587"/>
                      <a:pt x="292198" y="71704"/>
                      <a:pt x="291000" y="70822"/>
                    </a:cubicBezTo>
                    <a:cubicBezTo>
                      <a:pt x="290127" y="70179"/>
                      <a:pt x="289250" y="69540"/>
                      <a:pt x="288371" y="68905"/>
                    </a:cubicBezTo>
                    <a:cubicBezTo>
                      <a:pt x="286825" y="67786"/>
                      <a:pt x="285271" y="66680"/>
                      <a:pt x="283707" y="65583"/>
                    </a:cubicBezTo>
                    <a:cubicBezTo>
                      <a:pt x="282383" y="64656"/>
                      <a:pt x="281056" y="63730"/>
                      <a:pt x="279719" y="62819"/>
                    </a:cubicBezTo>
                    <a:cubicBezTo>
                      <a:pt x="278578" y="62040"/>
                      <a:pt x="277427" y="61273"/>
                      <a:pt x="276276" y="60506"/>
                    </a:cubicBezTo>
                    <a:cubicBezTo>
                      <a:pt x="275233" y="59811"/>
                      <a:pt x="274185" y="59123"/>
                      <a:pt x="273134" y="58439"/>
                    </a:cubicBezTo>
                    <a:cubicBezTo>
                      <a:pt x="271666" y="57482"/>
                      <a:pt x="270191" y="56532"/>
                      <a:pt x="268710" y="55594"/>
                    </a:cubicBezTo>
                    <a:cubicBezTo>
                      <a:pt x="267256" y="54674"/>
                      <a:pt x="265797" y="53759"/>
                      <a:pt x="264328" y="52859"/>
                    </a:cubicBezTo>
                    <a:cubicBezTo>
                      <a:pt x="263233" y="52186"/>
                      <a:pt x="262130" y="51522"/>
                      <a:pt x="261026" y="50860"/>
                    </a:cubicBezTo>
                    <a:cubicBezTo>
                      <a:pt x="259785" y="50116"/>
                      <a:pt x="258537" y="49381"/>
                      <a:pt x="257286" y="48649"/>
                    </a:cubicBezTo>
                    <a:cubicBezTo>
                      <a:pt x="255910" y="47844"/>
                      <a:pt x="254530" y="47047"/>
                      <a:pt x="253143" y="46260"/>
                    </a:cubicBezTo>
                    <a:cubicBezTo>
                      <a:pt x="251576" y="45371"/>
                      <a:pt x="250004" y="44490"/>
                      <a:pt x="248425" y="43621"/>
                    </a:cubicBezTo>
                    <a:cubicBezTo>
                      <a:pt x="247377" y="43047"/>
                      <a:pt x="246326" y="42478"/>
                      <a:pt x="245272" y="41912"/>
                    </a:cubicBezTo>
                    <a:cubicBezTo>
                      <a:pt x="243791" y="41116"/>
                      <a:pt x="242302" y="40334"/>
                      <a:pt x="240809" y="39557"/>
                    </a:cubicBezTo>
                    <a:cubicBezTo>
                      <a:pt x="239566" y="38911"/>
                      <a:pt x="238319" y="38270"/>
                      <a:pt x="237068" y="37636"/>
                    </a:cubicBezTo>
                    <a:cubicBezTo>
                      <a:pt x="235395" y="36790"/>
                      <a:pt x="233717" y="35955"/>
                      <a:pt x="232029" y="35133"/>
                    </a:cubicBezTo>
                    <a:cubicBezTo>
                      <a:pt x="231037" y="34650"/>
                      <a:pt x="230043" y="34171"/>
                      <a:pt x="229046" y="33695"/>
                    </a:cubicBezTo>
                    <a:cubicBezTo>
                      <a:pt x="227251" y="32839"/>
                      <a:pt x="225446" y="31996"/>
                      <a:pt x="223634" y="31167"/>
                    </a:cubicBezTo>
                    <a:cubicBezTo>
                      <a:pt x="222591" y="30691"/>
                      <a:pt x="221545" y="30220"/>
                      <a:pt x="220499" y="29753"/>
                    </a:cubicBezTo>
                    <a:cubicBezTo>
                      <a:pt x="218729" y="28962"/>
                      <a:pt x="216951" y="28184"/>
                      <a:pt x="215167" y="27419"/>
                    </a:cubicBezTo>
                    <a:cubicBezTo>
                      <a:pt x="214233" y="27019"/>
                      <a:pt x="213298" y="26622"/>
                      <a:pt x="212361" y="26229"/>
                    </a:cubicBezTo>
                    <a:cubicBezTo>
                      <a:pt x="210091" y="25278"/>
                      <a:pt x="207813" y="24341"/>
                      <a:pt x="205521" y="23435"/>
                    </a:cubicBezTo>
                    <a:cubicBezTo>
                      <a:pt x="204854" y="23170"/>
                      <a:pt x="204180" y="22917"/>
                      <a:pt x="203510" y="22657"/>
                    </a:cubicBezTo>
                    <a:cubicBezTo>
                      <a:pt x="201632" y="21927"/>
                      <a:pt x="199747" y="21209"/>
                      <a:pt x="197856" y="20507"/>
                    </a:cubicBezTo>
                    <a:cubicBezTo>
                      <a:pt x="196987" y="20185"/>
                      <a:pt x="196118" y="19863"/>
                      <a:pt x="195245" y="19545"/>
                    </a:cubicBezTo>
                    <a:cubicBezTo>
                      <a:pt x="192870" y="18685"/>
                      <a:pt x="190486" y="17840"/>
                      <a:pt x="188090" y="17024"/>
                    </a:cubicBezTo>
                    <a:cubicBezTo>
                      <a:pt x="187422" y="16797"/>
                      <a:pt x="186747" y="16580"/>
                      <a:pt x="186077" y="16356"/>
                    </a:cubicBezTo>
                    <a:cubicBezTo>
                      <a:pt x="184098" y="15696"/>
                      <a:pt x="182112" y="15050"/>
                      <a:pt x="180118" y="14421"/>
                    </a:cubicBezTo>
                    <a:cubicBezTo>
                      <a:pt x="179319" y="14168"/>
                      <a:pt x="178522" y="13916"/>
                      <a:pt x="177722" y="13668"/>
                    </a:cubicBezTo>
                    <a:cubicBezTo>
                      <a:pt x="175246" y="12905"/>
                      <a:pt x="172761" y="12163"/>
                      <a:pt x="170264" y="11451"/>
                    </a:cubicBezTo>
                    <a:cubicBezTo>
                      <a:pt x="169599" y="11260"/>
                      <a:pt x="168929" y="11079"/>
                      <a:pt x="168262" y="10893"/>
                    </a:cubicBezTo>
                    <a:cubicBezTo>
                      <a:pt x="166173" y="10309"/>
                      <a:pt x="164078" y="9741"/>
                      <a:pt x="161973" y="9192"/>
                    </a:cubicBezTo>
                    <a:cubicBezTo>
                      <a:pt x="161253" y="9003"/>
                      <a:pt x="160534" y="8811"/>
                      <a:pt x="159814" y="8628"/>
                    </a:cubicBezTo>
                    <a:cubicBezTo>
                      <a:pt x="157245" y="7972"/>
                      <a:pt x="154667" y="7342"/>
                      <a:pt x="152079" y="6741"/>
                    </a:cubicBezTo>
                    <a:cubicBezTo>
                      <a:pt x="151413" y="6585"/>
                      <a:pt x="150743" y="6437"/>
                      <a:pt x="150074" y="6286"/>
                    </a:cubicBezTo>
                    <a:cubicBezTo>
                      <a:pt x="147869" y="5786"/>
                      <a:pt x="145658" y="5304"/>
                      <a:pt x="143439" y="4842"/>
                    </a:cubicBezTo>
                    <a:cubicBezTo>
                      <a:pt x="142807" y="4710"/>
                      <a:pt x="142177" y="4574"/>
                      <a:pt x="141543" y="4445"/>
                    </a:cubicBezTo>
                    <a:cubicBezTo>
                      <a:pt x="138892" y="3907"/>
                      <a:pt x="136231" y="3399"/>
                      <a:pt x="133561" y="2916"/>
                    </a:cubicBezTo>
                    <a:cubicBezTo>
                      <a:pt x="132886" y="2794"/>
                      <a:pt x="132209" y="2680"/>
                      <a:pt x="131532" y="2561"/>
                    </a:cubicBezTo>
                    <a:cubicBezTo>
                      <a:pt x="129203" y="2153"/>
                      <a:pt x="126868" y="1765"/>
                      <a:pt x="124524" y="1400"/>
                    </a:cubicBezTo>
                    <a:cubicBezTo>
                      <a:pt x="123995" y="1318"/>
                      <a:pt x="123466" y="1229"/>
                      <a:pt x="122936" y="1149"/>
                    </a:cubicBezTo>
                    <a:cubicBezTo>
                      <a:pt x="120209" y="735"/>
                      <a:pt x="117470" y="356"/>
                      <a:pt x="114724" y="0"/>
                    </a:cubicBezTo>
                    <a:cubicBezTo>
                      <a:pt x="157736" y="5578"/>
                      <a:pt x="198476" y="18359"/>
                      <a:pt x="235744" y="37052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6" name="Freeform: Shape 1025">
                <a:extLst>
                  <a:ext uri="{FF2B5EF4-FFF2-40B4-BE49-F238E27FC236}">
                    <a16:creationId xmlns:a16="http://schemas.microsoft.com/office/drawing/2014/main" id="{20E2759B-8563-402D-82D1-C5386F0F8C7D}"/>
                  </a:ext>
                </a:extLst>
              </p:cNvPr>
              <p:cNvSpPr/>
              <p:nvPr/>
            </p:nvSpPr>
            <p:spPr>
              <a:xfrm>
                <a:off x="3103787" y="3568030"/>
                <a:ext cx="6850" cy="9545"/>
              </a:xfrm>
              <a:custGeom>
                <a:avLst/>
                <a:gdLst>
                  <a:gd name="connsiteX0" fmla="*/ 6850 w 6850"/>
                  <a:gd name="connsiteY0" fmla="*/ 9546 h 9545"/>
                  <a:gd name="connsiteX1" fmla="*/ 2526 w 6850"/>
                  <a:gd name="connsiteY1" fmla="*/ 3434 h 9545"/>
                  <a:gd name="connsiteX2" fmla="*/ 2022 w 6850"/>
                  <a:gd name="connsiteY2" fmla="*/ 2743 h 9545"/>
                  <a:gd name="connsiteX3" fmla="*/ 0 w 6850"/>
                  <a:gd name="connsiteY3" fmla="*/ 0 h 9545"/>
                  <a:gd name="connsiteX4" fmla="*/ 6850 w 6850"/>
                  <a:gd name="connsiteY4" fmla="*/ 9546 h 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" h="9545">
                    <a:moveTo>
                      <a:pt x="6850" y="9546"/>
                    </a:moveTo>
                    <a:cubicBezTo>
                      <a:pt x="5426" y="7495"/>
                      <a:pt x="3989" y="5455"/>
                      <a:pt x="2526" y="3434"/>
                    </a:cubicBezTo>
                    <a:cubicBezTo>
                      <a:pt x="2359" y="3202"/>
                      <a:pt x="2191" y="2973"/>
                      <a:pt x="2022" y="2743"/>
                    </a:cubicBezTo>
                    <a:cubicBezTo>
                      <a:pt x="1354" y="1824"/>
                      <a:pt x="676" y="913"/>
                      <a:pt x="0" y="0"/>
                    </a:cubicBezTo>
                    <a:cubicBezTo>
                      <a:pt x="2330" y="3145"/>
                      <a:pt x="4618" y="6325"/>
                      <a:pt x="6850" y="954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7" name="Freeform: Shape 1026">
                <a:extLst>
                  <a:ext uri="{FF2B5EF4-FFF2-40B4-BE49-F238E27FC236}">
                    <a16:creationId xmlns:a16="http://schemas.microsoft.com/office/drawing/2014/main" id="{C1FD9531-FBE8-4D3B-9B16-39F7B9C8B62B}"/>
                  </a:ext>
                </a:extLst>
              </p:cNvPr>
              <p:cNvSpPr/>
              <p:nvPr/>
            </p:nvSpPr>
            <p:spPr>
              <a:xfrm>
                <a:off x="2813561" y="3413990"/>
                <a:ext cx="4470" cy="206"/>
              </a:xfrm>
              <a:custGeom>
                <a:avLst/>
                <a:gdLst>
                  <a:gd name="connsiteX0" fmla="*/ 4470 w 4470"/>
                  <a:gd name="connsiteY0" fmla="*/ 206 h 206"/>
                  <a:gd name="connsiteX1" fmla="*/ 4118 w 4470"/>
                  <a:gd name="connsiteY1" fmla="*/ 186 h 206"/>
                  <a:gd name="connsiteX2" fmla="*/ 3419 w 4470"/>
                  <a:gd name="connsiteY2" fmla="*/ 146 h 206"/>
                  <a:gd name="connsiteX3" fmla="*/ 0 w 4470"/>
                  <a:gd name="connsiteY3" fmla="*/ 0 h 206"/>
                  <a:gd name="connsiteX4" fmla="*/ 4470 w 4470"/>
                  <a:gd name="connsiteY4" fmla="*/ 206 h 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" h="206">
                    <a:moveTo>
                      <a:pt x="4470" y="206"/>
                    </a:moveTo>
                    <a:cubicBezTo>
                      <a:pt x="4353" y="200"/>
                      <a:pt x="4235" y="192"/>
                      <a:pt x="4118" y="186"/>
                    </a:cubicBezTo>
                    <a:cubicBezTo>
                      <a:pt x="3885" y="173"/>
                      <a:pt x="3653" y="157"/>
                      <a:pt x="3419" y="146"/>
                    </a:cubicBezTo>
                    <a:cubicBezTo>
                      <a:pt x="2281" y="89"/>
                      <a:pt x="1140" y="48"/>
                      <a:pt x="0" y="0"/>
                    </a:cubicBezTo>
                    <a:cubicBezTo>
                      <a:pt x="1492" y="62"/>
                      <a:pt x="2983" y="127"/>
                      <a:pt x="4470" y="20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8" name="Freeform: Shape 1027">
                <a:extLst>
                  <a:ext uri="{FF2B5EF4-FFF2-40B4-BE49-F238E27FC236}">
                    <a16:creationId xmlns:a16="http://schemas.microsoft.com/office/drawing/2014/main" id="{CC06398E-BF9A-43D4-B229-5D1A0AD0590F}"/>
                  </a:ext>
                </a:extLst>
              </p:cNvPr>
              <p:cNvSpPr/>
              <p:nvPr/>
            </p:nvSpPr>
            <p:spPr>
              <a:xfrm>
                <a:off x="2827105" y="3414789"/>
                <a:ext cx="4803" cy="400"/>
              </a:xfrm>
              <a:custGeom>
                <a:avLst/>
                <a:gdLst>
                  <a:gd name="connsiteX0" fmla="*/ 4804 w 4803"/>
                  <a:gd name="connsiteY0" fmla="*/ 400 h 400"/>
                  <a:gd name="connsiteX1" fmla="*/ 654 w 4803"/>
                  <a:gd name="connsiteY1" fmla="*/ 49 h 400"/>
                  <a:gd name="connsiteX2" fmla="*/ 0 w 4803"/>
                  <a:gd name="connsiteY2" fmla="*/ 0 h 400"/>
                  <a:gd name="connsiteX3" fmla="*/ 4804 w 4803"/>
                  <a:gd name="connsiteY3" fmla="*/ 400 h 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03" h="400">
                    <a:moveTo>
                      <a:pt x="4804" y="400"/>
                    </a:moveTo>
                    <a:cubicBezTo>
                      <a:pt x="3423" y="276"/>
                      <a:pt x="2040" y="159"/>
                      <a:pt x="654" y="49"/>
                    </a:cubicBezTo>
                    <a:cubicBezTo>
                      <a:pt x="437" y="32"/>
                      <a:pt x="218" y="17"/>
                      <a:pt x="0" y="0"/>
                    </a:cubicBezTo>
                    <a:cubicBezTo>
                      <a:pt x="1603" y="125"/>
                      <a:pt x="3205" y="257"/>
                      <a:pt x="4804" y="4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9" name="Freeform: Shape 1028">
                <a:extLst>
                  <a:ext uri="{FF2B5EF4-FFF2-40B4-BE49-F238E27FC236}">
                    <a16:creationId xmlns:a16="http://schemas.microsoft.com/office/drawing/2014/main" id="{F551C120-8459-4005-B8E8-EA3CF5EAD5EF}"/>
                  </a:ext>
                </a:extLst>
              </p:cNvPr>
              <p:cNvSpPr/>
              <p:nvPr/>
            </p:nvSpPr>
            <p:spPr>
              <a:xfrm>
                <a:off x="2840337" y="3416035"/>
                <a:ext cx="6396" cy="769"/>
              </a:xfrm>
              <a:custGeom>
                <a:avLst/>
                <a:gdLst>
                  <a:gd name="connsiteX0" fmla="*/ 6396 w 6396"/>
                  <a:gd name="connsiteY0" fmla="*/ 770 h 769"/>
                  <a:gd name="connsiteX1" fmla="*/ 4497 w 6396"/>
                  <a:gd name="connsiteY1" fmla="*/ 533 h 769"/>
                  <a:gd name="connsiteX2" fmla="*/ 0 w 6396"/>
                  <a:gd name="connsiteY2" fmla="*/ 0 h 769"/>
                  <a:gd name="connsiteX3" fmla="*/ 6396 w 6396"/>
                  <a:gd name="connsiteY3" fmla="*/ 770 h 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96" h="769">
                    <a:moveTo>
                      <a:pt x="6396" y="770"/>
                    </a:moveTo>
                    <a:cubicBezTo>
                      <a:pt x="5764" y="689"/>
                      <a:pt x="5131" y="611"/>
                      <a:pt x="4497" y="533"/>
                    </a:cubicBezTo>
                    <a:cubicBezTo>
                      <a:pt x="3000" y="348"/>
                      <a:pt x="1502" y="168"/>
                      <a:pt x="0" y="0"/>
                    </a:cubicBezTo>
                    <a:cubicBezTo>
                      <a:pt x="2137" y="240"/>
                      <a:pt x="4270" y="495"/>
                      <a:pt x="6396" y="77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0" name="Freeform: Shape 1029">
                <a:extLst>
                  <a:ext uri="{FF2B5EF4-FFF2-40B4-BE49-F238E27FC236}">
                    <a16:creationId xmlns:a16="http://schemas.microsoft.com/office/drawing/2014/main" id="{22385688-6052-4168-8630-81E2572A1039}"/>
                  </a:ext>
                </a:extLst>
              </p:cNvPr>
              <p:cNvSpPr/>
              <p:nvPr/>
            </p:nvSpPr>
            <p:spPr>
              <a:xfrm>
                <a:off x="2833741" y="3415355"/>
                <a:ext cx="5345" cy="544"/>
              </a:xfrm>
              <a:custGeom>
                <a:avLst/>
                <a:gdLst>
                  <a:gd name="connsiteX0" fmla="*/ 5345 w 5345"/>
                  <a:gd name="connsiteY0" fmla="*/ 545 h 544"/>
                  <a:gd name="connsiteX1" fmla="*/ 3634 w 5345"/>
                  <a:gd name="connsiteY1" fmla="*/ 359 h 544"/>
                  <a:gd name="connsiteX2" fmla="*/ 2443 w 5345"/>
                  <a:gd name="connsiteY2" fmla="*/ 230 h 544"/>
                  <a:gd name="connsiteX3" fmla="*/ 0 w 5345"/>
                  <a:gd name="connsiteY3" fmla="*/ 0 h 544"/>
                  <a:gd name="connsiteX4" fmla="*/ 5345 w 5345"/>
                  <a:gd name="connsiteY4" fmla="*/ 545 h 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45" h="544">
                    <a:moveTo>
                      <a:pt x="5345" y="545"/>
                    </a:moveTo>
                    <a:cubicBezTo>
                      <a:pt x="4775" y="483"/>
                      <a:pt x="4204" y="419"/>
                      <a:pt x="3634" y="359"/>
                    </a:cubicBezTo>
                    <a:cubicBezTo>
                      <a:pt x="3237" y="317"/>
                      <a:pt x="2840" y="270"/>
                      <a:pt x="2443" y="230"/>
                    </a:cubicBezTo>
                    <a:cubicBezTo>
                      <a:pt x="1630" y="148"/>
                      <a:pt x="814" y="78"/>
                      <a:pt x="0" y="0"/>
                    </a:cubicBezTo>
                    <a:cubicBezTo>
                      <a:pt x="1786" y="170"/>
                      <a:pt x="3567" y="351"/>
                      <a:pt x="5345" y="54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4A7BD70C-9735-405D-8520-6B9F0DCB2624}"/>
                  </a:ext>
                </a:extLst>
              </p:cNvPr>
              <p:cNvSpPr/>
              <p:nvPr/>
            </p:nvSpPr>
            <p:spPr>
              <a:xfrm>
                <a:off x="2806461" y="3413760"/>
                <a:ext cx="4721" cy="131"/>
              </a:xfrm>
              <a:custGeom>
                <a:avLst/>
                <a:gdLst>
                  <a:gd name="connsiteX0" fmla="*/ 4721 w 4721"/>
                  <a:gd name="connsiteY0" fmla="*/ 132 h 131"/>
                  <a:gd name="connsiteX1" fmla="*/ 1905 w 4721"/>
                  <a:gd name="connsiteY1" fmla="*/ 48 h 131"/>
                  <a:gd name="connsiteX2" fmla="*/ 0 w 4721"/>
                  <a:gd name="connsiteY2" fmla="*/ 0 h 131"/>
                  <a:gd name="connsiteX3" fmla="*/ 4721 w 4721"/>
                  <a:gd name="connsiteY3" fmla="*/ 132 h 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21" h="131">
                    <a:moveTo>
                      <a:pt x="4721" y="132"/>
                    </a:moveTo>
                    <a:cubicBezTo>
                      <a:pt x="3785" y="98"/>
                      <a:pt x="2845" y="75"/>
                      <a:pt x="1905" y="48"/>
                    </a:cubicBezTo>
                    <a:cubicBezTo>
                      <a:pt x="1270" y="30"/>
                      <a:pt x="635" y="14"/>
                      <a:pt x="0" y="0"/>
                    </a:cubicBezTo>
                    <a:cubicBezTo>
                      <a:pt x="1576" y="38"/>
                      <a:pt x="3151" y="76"/>
                      <a:pt x="4721" y="132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5FA39DC9-2D5A-4776-BE8E-5FC0C9FEA6BD}"/>
                  </a:ext>
                </a:extLst>
              </p:cNvPr>
              <p:cNvSpPr/>
              <p:nvPr/>
            </p:nvSpPr>
            <p:spPr>
              <a:xfrm>
                <a:off x="2784070" y="3413753"/>
                <a:ext cx="4781" cy="133"/>
              </a:xfrm>
              <a:custGeom>
                <a:avLst/>
                <a:gdLst>
                  <a:gd name="connsiteX0" fmla="*/ 4782 w 4781"/>
                  <a:gd name="connsiteY0" fmla="*/ 0 h 133"/>
                  <a:gd name="connsiteX1" fmla="*/ 4663 w 4781"/>
                  <a:gd name="connsiteY1" fmla="*/ 3 h 133"/>
                  <a:gd name="connsiteX2" fmla="*/ 2829 w 4781"/>
                  <a:gd name="connsiteY2" fmla="*/ 46 h 133"/>
                  <a:gd name="connsiteX3" fmla="*/ 0 w 4781"/>
                  <a:gd name="connsiteY3" fmla="*/ 133 h 133"/>
                  <a:gd name="connsiteX4" fmla="*/ 4782 w 4781"/>
                  <a:gd name="connsiteY4" fmla="*/ 0 h 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1" h="133">
                    <a:moveTo>
                      <a:pt x="4782" y="0"/>
                    </a:moveTo>
                    <a:cubicBezTo>
                      <a:pt x="4742" y="0"/>
                      <a:pt x="4702" y="2"/>
                      <a:pt x="4663" y="3"/>
                    </a:cubicBezTo>
                    <a:cubicBezTo>
                      <a:pt x="4051" y="17"/>
                      <a:pt x="3440" y="30"/>
                      <a:pt x="2829" y="46"/>
                    </a:cubicBezTo>
                    <a:cubicBezTo>
                      <a:pt x="1886" y="71"/>
                      <a:pt x="941" y="100"/>
                      <a:pt x="0" y="133"/>
                    </a:cubicBezTo>
                    <a:cubicBezTo>
                      <a:pt x="1591" y="78"/>
                      <a:pt x="3185" y="37"/>
                      <a:pt x="4782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FCD926FE-5227-497F-8B09-865AAD3A8C46}"/>
                  </a:ext>
                </a:extLst>
              </p:cNvPr>
              <p:cNvSpPr/>
              <p:nvPr/>
            </p:nvSpPr>
            <p:spPr>
              <a:xfrm>
                <a:off x="2777018" y="3413971"/>
                <a:ext cx="4924" cy="227"/>
              </a:xfrm>
              <a:custGeom>
                <a:avLst/>
                <a:gdLst>
                  <a:gd name="connsiteX0" fmla="*/ 4924 w 4924"/>
                  <a:gd name="connsiteY0" fmla="*/ 0 h 227"/>
                  <a:gd name="connsiteX1" fmla="*/ 1413 w 4924"/>
                  <a:gd name="connsiteY1" fmla="*/ 151 h 227"/>
                  <a:gd name="connsiteX2" fmla="*/ 0 w 4924"/>
                  <a:gd name="connsiteY2" fmla="*/ 227 h 227"/>
                  <a:gd name="connsiteX3" fmla="*/ 4924 w 4924"/>
                  <a:gd name="connsiteY3" fmla="*/ 0 h 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4" h="227">
                    <a:moveTo>
                      <a:pt x="4924" y="0"/>
                    </a:moveTo>
                    <a:cubicBezTo>
                      <a:pt x="3753" y="48"/>
                      <a:pt x="2581" y="94"/>
                      <a:pt x="1413" y="151"/>
                    </a:cubicBezTo>
                    <a:cubicBezTo>
                      <a:pt x="941" y="175"/>
                      <a:pt x="470" y="202"/>
                      <a:pt x="0" y="227"/>
                    </a:cubicBezTo>
                    <a:cubicBezTo>
                      <a:pt x="1638" y="140"/>
                      <a:pt x="3281" y="65"/>
                      <a:pt x="4924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4" name="Freeform: Shape 1033">
                <a:extLst>
                  <a:ext uri="{FF2B5EF4-FFF2-40B4-BE49-F238E27FC236}">
                    <a16:creationId xmlns:a16="http://schemas.microsoft.com/office/drawing/2014/main" id="{668ECB4D-39ED-428B-808C-B4E5F6AB5C5F}"/>
                  </a:ext>
                </a:extLst>
              </p:cNvPr>
              <p:cNvSpPr/>
              <p:nvPr/>
            </p:nvSpPr>
            <p:spPr>
              <a:xfrm>
                <a:off x="2791769" y="3413646"/>
                <a:ext cx="5751" cy="52"/>
              </a:xfrm>
              <a:custGeom>
                <a:avLst/>
                <a:gdLst>
                  <a:gd name="connsiteX0" fmla="*/ 5752 w 5751"/>
                  <a:gd name="connsiteY0" fmla="*/ 0 h 52"/>
                  <a:gd name="connsiteX1" fmla="*/ 0 w 5751"/>
                  <a:gd name="connsiteY1" fmla="*/ 52 h 52"/>
                  <a:gd name="connsiteX2" fmla="*/ 5752 w 5751"/>
                  <a:gd name="connsiteY2" fmla="*/ 0 h 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51" h="52">
                    <a:moveTo>
                      <a:pt x="5752" y="0"/>
                    </a:moveTo>
                    <a:cubicBezTo>
                      <a:pt x="3831" y="0"/>
                      <a:pt x="1913" y="19"/>
                      <a:pt x="0" y="52"/>
                    </a:cubicBezTo>
                    <a:cubicBezTo>
                      <a:pt x="1915" y="25"/>
                      <a:pt x="3831" y="0"/>
                      <a:pt x="5752" y="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5" name="Freeform: Shape 1034">
                <a:extLst>
                  <a:ext uri="{FF2B5EF4-FFF2-40B4-BE49-F238E27FC236}">
                    <a16:creationId xmlns:a16="http://schemas.microsoft.com/office/drawing/2014/main" id="{99CBADB9-01A7-487D-A40C-CD25BC666736}"/>
                  </a:ext>
                </a:extLst>
              </p:cNvPr>
              <p:cNvSpPr/>
              <p:nvPr/>
            </p:nvSpPr>
            <p:spPr>
              <a:xfrm>
                <a:off x="2976938" y="3458556"/>
                <a:ext cx="4608" cy="2501"/>
              </a:xfrm>
              <a:custGeom>
                <a:avLst/>
                <a:gdLst>
                  <a:gd name="connsiteX0" fmla="*/ 4608 w 4608"/>
                  <a:gd name="connsiteY0" fmla="*/ 2502 h 2501"/>
                  <a:gd name="connsiteX1" fmla="*/ 0 w 4608"/>
                  <a:gd name="connsiteY1" fmla="*/ 0 h 2501"/>
                  <a:gd name="connsiteX2" fmla="*/ 4608 w 4608"/>
                  <a:gd name="connsiteY2" fmla="*/ 2502 h 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08" h="2501">
                    <a:moveTo>
                      <a:pt x="4608" y="2502"/>
                    </a:moveTo>
                    <a:cubicBezTo>
                      <a:pt x="3078" y="1657"/>
                      <a:pt x="1543" y="824"/>
                      <a:pt x="0" y="0"/>
                    </a:cubicBezTo>
                    <a:cubicBezTo>
                      <a:pt x="1541" y="825"/>
                      <a:pt x="3080" y="1656"/>
                      <a:pt x="4608" y="2502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6" name="Freeform: Shape 1035">
                <a:extLst>
                  <a:ext uri="{FF2B5EF4-FFF2-40B4-BE49-F238E27FC236}">
                    <a16:creationId xmlns:a16="http://schemas.microsoft.com/office/drawing/2014/main" id="{477E4D3C-F246-45BA-ACB6-6DA66AF27206}"/>
                  </a:ext>
                </a:extLst>
              </p:cNvPr>
              <p:cNvSpPr/>
              <p:nvPr/>
            </p:nvSpPr>
            <p:spPr>
              <a:xfrm>
                <a:off x="2976633" y="3461348"/>
                <a:ext cx="32107" cy="19053"/>
              </a:xfrm>
              <a:custGeom>
                <a:avLst/>
                <a:gdLst>
                  <a:gd name="connsiteX0" fmla="*/ 32107 w 32107"/>
                  <a:gd name="connsiteY0" fmla="*/ 16239 h 19053"/>
                  <a:gd name="connsiteX1" fmla="*/ 31812 w 32107"/>
                  <a:gd name="connsiteY1" fmla="*/ 16031 h 19053"/>
                  <a:gd name="connsiteX2" fmla="*/ 9012 w 32107"/>
                  <a:gd name="connsiteY2" fmla="*/ 1959 h 19053"/>
                  <a:gd name="connsiteX3" fmla="*/ 8069 w 32107"/>
                  <a:gd name="connsiteY3" fmla="*/ 1457 h 19053"/>
                  <a:gd name="connsiteX4" fmla="*/ 5439 w 32107"/>
                  <a:gd name="connsiteY4" fmla="*/ 0 h 19053"/>
                  <a:gd name="connsiteX5" fmla="*/ 28077 w 32107"/>
                  <a:gd name="connsiteY5" fmla="*/ 13614 h 19053"/>
                  <a:gd name="connsiteX6" fmla="*/ 0 w 32107"/>
                  <a:gd name="connsiteY6" fmla="*/ 19053 h 19053"/>
                  <a:gd name="connsiteX7" fmla="*/ 32107 w 32107"/>
                  <a:gd name="connsiteY7" fmla="*/ 16239 h 19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107" h="19053">
                    <a:moveTo>
                      <a:pt x="32107" y="16239"/>
                    </a:moveTo>
                    <a:cubicBezTo>
                      <a:pt x="32007" y="16172"/>
                      <a:pt x="31912" y="16097"/>
                      <a:pt x="31812" y="16031"/>
                    </a:cubicBezTo>
                    <a:cubicBezTo>
                      <a:pt x="24389" y="11086"/>
                      <a:pt x="16789" y="6385"/>
                      <a:pt x="9012" y="1959"/>
                    </a:cubicBezTo>
                    <a:cubicBezTo>
                      <a:pt x="8703" y="1783"/>
                      <a:pt x="8379" y="1632"/>
                      <a:pt x="8069" y="1457"/>
                    </a:cubicBezTo>
                    <a:cubicBezTo>
                      <a:pt x="7196" y="964"/>
                      <a:pt x="6315" y="486"/>
                      <a:pt x="5439" y="0"/>
                    </a:cubicBezTo>
                    <a:cubicBezTo>
                      <a:pt x="13152" y="4283"/>
                      <a:pt x="20703" y="8825"/>
                      <a:pt x="28077" y="13614"/>
                    </a:cubicBezTo>
                    <a:cubicBezTo>
                      <a:pt x="18964" y="15557"/>
                      <a:pt x="9581" y="17362"/>
                      <a:pt x="0" y="19053"/>
                    </a:cubicBezTo>
                    <a:cubicBezTo>
                      <a:pt x="10573" y="17680"/>
                      <a:pt x="21279" y="16724"/>
                      <a:pt x="32107" y="1623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7" name="Freeform: Shape 1036">
                <a:extLst>
                  <a:ext uri="{FF2B5EF4-FFF2-40B4-BE49-F238E27FC236}">
                    <a16:creationId xmlns:a16="http://schemas.microsoft.com/office/drawing/2014/main" id="{A003A007-C9FD-4E7C-9AA0-49A5CF500AFD}"/>
                  </a:ext>
                </a:extLst>
              </p:cNvPr>
              <p:cNvSpPr/>
              <p:nvPr/>
            </p:nvSpPr>
            <p:spPr>
              <a:xfrm>
                <a:off x="2967902" y="3453878"/>
                <a:ext cx="533" cy="265"/>
              </a:xfrm>
              <a:custGeom>
                <a:avLst/>
                <a:gdLst>
                  <a:gd name="connsiteX0" fmla="*/ 533 w 533"/>
                  <a:gd name="connsiteY0" fmla="*/ 265 h 265"/>
                  <a:gd name="connsiteX1" fmla="*/ 0 w 533"/>
                  <a:gd name="connsiteY1" fmla="*/ 0 h 265"/>
                  <a:gd name="connsiteX2" fmla="*/ 533 w 533"/>
                  <a:gd name="connsiteY2" fmla="*/ 265 h 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" h="265">
                    <a:moveTo>
                      <a:pt x="533" y="265"/>
                    </a:moveTo>
                    <a:cubicBezTo>
                      <a:pt x="356" y="176"/>
                      <a:pt x="178" y="87"/>
                      <a:pt x="0" y="0"/>
                    </a:cubicBezTo>
                    <a:cubicBezTo>
                      <a:pt x="178" y="89"/>
                      <a:pt x="356" y="176"/>
                      <a:pt x="533" y="265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8" name="Freeform: Shape 1037">
                <a:extLst>
                  <a:ext uri="{FF2B5EF4-FFF2-40B4-BE49-F238E27FC236}">
                    <a16:creationId xmlns:a16="http://schemas.microsoft.com/office/drawing/2014/main" id="{D1E03784-4CD7-49FC-BE6E-3104740CAB2F}"/>
                  </a:ext>
                </a:extLst>
              </p:cNvPr>
              <p:cNvSpPr/>
              <p:nvPr/>
            </p:nvSpPr>
            <p:spPr>
              <a:xfrm>
                <a:off x="2972239" y="3456087"/>
                <a:ext cx="2760" cy="1436"/>
              </a:xfrm>
              <a:custGeom>
                <a:avLst/>
                <a:gdLst>
                  <a:gd name="connsiteX0" fmla="*/ 2761 w 2760"/>
                  <a:gd name="connsiteY0" fmla="*/ 1437 h 1436"/>
                  <a:gd name="connsiteX1" fmla="*/ 0 w 2760"/>
                  <a:gd name="connsiteY1" fmla="*/ 0 h 1436"/>
                  <a:gd name="connsiteX2" fmla="*/ 2761 w 2760"/>
                  <a:gd name="connsiteY2" fmla="*/ 1437 h 1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0" h="1436">
                    <a:moveTo>
                      <a:pt x="2761" y="1437"/>
                    </a:moveTo>
                    <a:cubicBezTo>
                      <a:pt x="1843" y="954"/>
                      <a:pt x="922" y="476"/>
                      <a:pt x="0" y="0"/>
                    </a:cubicBezTo>
                    <a:cubicBezTo>
                      <a:pt x="922" y="478"/>
                      <a:pt x="1843" y="952"/>
                      <a:pt x="2761" y="1437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9" name="Freeform: Shape 1038">
                <a:extLst>
                  <a:ext uri="{FF2B5EF4-FFF2-40B4-BE49-F238E27FC236}">
                    <a16:creationId xmlns:a16="http://schemas.microsoft.com/office/drawing/2014/main" id="{518F9B87-3308-400C-9567-89A6B5B73DD8}"/>
                  </a:ext>
                </a:extLst>
              </p:cNvPr>
              <p:cNvSpPr/>
              <p:nvPr/>
            </p:nvSpPr>
            <p:spPr>
              <a:xfrm>
                <a:off x="2491658" y="3434969"/>
                <a:ext cx="460976" cy="180901"/>
              </a:xfrm>
              <a:custGeom>
                <a:avLst/>
                <a:gdLst>
                  <a:gd name="connsiteX0" fmla="*/ 8330 w 460976"/>
                  <a:gd name="connsiteY0" fmla="*/ 136057 h 180901"/>
                  <a:gd name="connsiteX1" fmla="*/ 12806 w 460976"/>
                  <a:gd name="connsiteY1" fmla="*/ 137801 h 180901"/>
                  <a:gd name="connsiteX2" fmla="*/ 15323 w 460976"/>
                  <a:gd name="connsiteY2" fmla="*/ 138752 h 180901"/>
                  <a:gd name="connsiteX3" fmla="*/ 19609 w 460976"/>
                  <a:gd name="connsiteY3" fmla="*/ 140333 h 180901"/>
                  <a:gd name="connsiteX4" fmla="*/ 22233 w 460976"/>
                  <a:gd name="connsiteY4" fmla="*/ 141283 h 180901"/>
                  <a:gd name="connsiteX5" fmla="*/ 26887 w 460976"/>
                  <a:gd name="connsiteY5" fmla="*/ 142910 h 180901"/>
                  <a:gd name="connsiteX6" fmla="*/ 29231 w 460976"/>
                  <a:gd name="connsiteY6" fmla="*/ 143720 h 180901"/>
                  <a:gd name="connsiteX7" fmla="*/ 36025 w 460976"/>
                  <a:gd name="connsiteY7" fmla="*/ 145969 h 180901"/>
                  <a:gd name="connsiteX8" fmla="*/ 38986 w 460976"/>
                  <a:gd name="connsiteY8" fmla="*/ 146907 h 180901"/>
                  <a:gd name="connsiteX9" fmla="*/ 43193 w 460976"/>
                  <a:gd name="connsiteY9" fmla="*/ 148228 h 180901"/>
                  <a:gd name="connsiteX10" fmla="*/ 46866 w 460976"/>
                  <a:gd name="connsiteY10" fmla="*/ 149341 h 180901"/>
                  <a:gd name="connsiteX11" fmla="*/ 50471 w 460976"/>
                  <a:gd name="connsiteY11" fmla="*/ 150412 h 180901"/>
                  <a:gd name="connsiteX12" fmla="*/ 54515 w 460976"/>
                  <a:gd name="connsiteY12" fmla="*/ 151584 h 180901"/>
                  <a:gd name="connsiteX13" fmla="*/ 57774 w 460976"/>
                  <a:gd name="connsiteY13" fmla="*/ 152500 h 180901"/>
                  <a:gd name="connsiteX14" fmla="*/ 62224 w 460976"/>
                  <a:gd name="connsiteY14" fmla="*/ 153730 h 180901"/>
                  <a:gd name="connsiteX15" fmla="*/ 64513 w 460976"/>
                  <a:gd name="connsiteY15" fmla="*/ 154340 h 180901"/>
                  <a:gd name="connsiteX16" fmla="*/ 82725 w 460976"/>
                  <a:gd name="connsiteY16" fmla="*/ 158925 h 180901"/>
                  <a:gd name="connsiteX17" fmla="*/ 84363 w 460976"/>
                  <a:gd name="connsiteY17" fmla="*/ 159314 h 180901"/>
                  <a:gd name="connsiteX18" fmla="*/ 90510 w 460976"/>
                  <a:gd name="connsiteY18" fmla="*/ 160725 h 180901"/>
                  <a:gd name="connsiteX19" fmla="*/ 91978 w 460976"/>
                  <a:gd name="connsiteY19" fmla="*/ 161053 h 180901"/>
                  <a:gd name="connsiteX20" fmla="*/ 98658 w 460976"/>
                  <a:gd name="connsiteY20" fmla="*/ 162512 h 180901"/>
                  <a:gd name="connsiteX21" fmla="*/ 98733 w 460976"/>
                  <a:gd name="connsiteY21" fmla="*/ 162528 h 180901"/>
                  <a:gd name="connsiteX22" fmla="*/ 240503 w 460976"/>
                  <a:gd name="connsiteY22" fmla="*/ 180902 h 180901"/>
                  <a:gd name="connsiteX23" fmla="*/ 460977 w 460976"/>
                  <a:gd name="connsiteY23" fmla="*/ 49324 h 180901"/>
                  <a:gd name="connsiteX24" fmla="*/ 305864 w 460976"/>
                  <a:gd name="connsiteY24" fmla="*/ 60320 h 180901"/>
                  <a:gd name="connsiteX25" fmla="*/ 98820 w 460976"/>
                  <a:gd name="connsiteY25" fmla="*/ 40027 h 180901"/>
                  <a:gd name="connsiteX26" fmla="*/ 180256 w 460976"/>
                  <a:gd name="connsiteY26" fmla="*/ 0 h 180901"/>
                  <a:gd name="connsiteX27" fmla="*/ 170016 w 460976"/>
                  <a:gd name="connsiteY27" fmla="*/ 3708 h 180901"/>
                  <a:gd name="connsiteX28" fmla="*/ 164195 w 460976"/>
                  <a:gd name="connsiteY28" fmla="*/ 6002 h 180901"/>
                  <a:gd name="connsiteX29" fmla="*/ 149465 w 460976"/>
                  <a:gd name="connsiteY29" fmla="*/ 12279 h 180901"/>
                  <a:gd name="connsiteX30" fmla="*/ 144485 w 460976"/>
                  <a:gd name="connsiteY30" fmla="*/ 14530 h 180901"/>
                  <a:gd name="connsiteX31" fmla="*/ 126489 w 460976"/>
                  <a:gd name="connsiteY31" fmla="*/ 23520 h 180901"/>
                  <a:gd name="connsiteX32" fmla="*/ 125657 w 460976"/>
                  <a:gd name="connsiteY32" fmla="*/ 23946 h 180901"/>
                  <a:gd name="connsiteX33" fmla="*/ 106388 w 460976"/>
                  <a:gd name="connsiteY33" fmla="*/ 35065 h 180901"/>
                  <a:gd name="connsiteX34" fmla="*/ 104904 w 460976"/>
                  <a:gd name="connsiteY34" fmla="*/ 36016 h 180901"/>
                  <a:gd name="connsiteX35" fmla="*/ 88521 w 460976"/>
                  <a:gd name="connsiteY35" fmla="*/ 46822 h 180901"/>
                  <a:gd name="connsiteX36" fmla="*/ 85098 w 460976"/>
                  <a:gd name="connsiteY36" fmla="*/ 49255 h 180901"/>
                  <a:gd name="connsiteX37" fmla="*/ 70752 w 460976"/>
                  <a:gd name="connsiteY37" fmla="*/ 59992 h 180901"/>
                  <a:gd name="connsiteX38" fmla="*/ 67777 w 460976"/>
                  <a:gd name="connsiteY38" fmla="*/ 62328 h 180901"/>
                  <a:gd name="connsiteX39" fmla="*/ 20414 w 460976"/>
                  <a:gd name="connsiteY39" fmla="*/ 107458 h 180901"/>
                  <a:gd name="connsiteX40" fmla="*/ 18774 w 460976"/>
                  <a:gd name="connsiteY40" fmla="*/ 109350 h 180901"/>
                  <a:gd name="connsiteX41" fmla="*/ 6361 w 460976"/>
                  <a:gd name="connsiteY41" fmla="*/ 124331 h 180901"/>
                  <a:gd name="connsiteX42" fmla="*/ 4577 w 460976"/>
                  <a:gd name="connsiteY42" fmla="*/ 126602 h 180901"/>
                  <a:gd name="connsiteX43" fmla="*/ 0 w 460976"/>
                  <a:gd name="connsiteY43" fmla="*/ 132663 h 180901"/>
                  <a:gd name="connsiteX44" fmla="*/ 6264 w 460976"/>
                  <a:gd name="connsiteY44" fmla="*/ 135241 h 180901"/>
                  <a:gd name="connsiteX45" fmla="*/ 8330 w 460976"/>
                  <a:gd name="connsiteY45" fmla="*/ 136057 h 180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460976" h="180901">
                    <a:moveTo>
                      <a:pt x="8330" y="136057"/>
                    </a:moveTo>
                    <a:cubicBezTo>
                      <a:pt x="9809" y="136642"/>
                      <a:pt x="11298" y="137225"/>
                      <a:pt x="12806" y="137801"/>
                    </a:cubicBezTo>
                    <a:cubicBezTo>
                      <a:pt x="13640" y="138120"/>
                      <a:pt x="14481" y="138436"/>
                      <a:pt x="15323" y="138752"/>
                    </a:cubicBezTo>
                    <a:cubicBezTo>
                      <a:pt x="16739" y="139284"/>
                      <a:pt x="18169" y="139811"/>
                      <a:pt x="19609" y="140333"/>
                    </a:cubicBezTo>
                    <a:cubicBezTo>
                      <a:pt x="20482" y="140651"/>
                      <a:pt x="21352" y="140968"/>
                      <a:pt x="22233" y="141283"/>
                    </a:cubicBezTo>
                    <a:cubicBezTo>
                      <a:pt x="23770" y="141830"/>
                      <a:pt x="25325" y="142372"/>
                      <a:pt x="26887" y="142910"/>
                    </a:cubicBezTo>
                    <a:cubicBezTo>
                      <a:pt x="27670" y="143180"/>
                      <a:pt x="28442" y="143453"/>
                      <a:pt x="29231" y="143720"/>
                    </a:cubicBezTo>
                    <a:cubicBezTo>
                      <a:pt x="31469" y="144478"/>
                      <a:pt x="33734" y="145229"/>
                      <a:pt x="36025" y="145969"/>
                    </a:cubicBezTo>
                    <a:cubicBezTo>
                      <a:pt x="37003" y="146285"/>
                      <a:pt x="38000" y="146595"/>
                      <a:pt x="38986" y="146907"/>
                    </a:cubicBezTo>
                    <a:cubicBezTo>
                      <a:pt x="40381" y="147350"/>
                      <a:pt x="41778" y="147791"/>
                      <a:pt x="43193" y="148228"/>
                    </a:cubicBezTo>
                    <a:cubicBezTo>
                      <a:pt x="44409" y="148603"/>
                      <a:pt x="45637" y="148971"/>
                      <a:pt x="46866" y="149341"/>
                    </a:cubicBezTo>
                    <a:cubicBezTo>
                      <a:pt x="48062" y="149700"/>
                      <a:pt x="49263" y="150057"/>
                      <a:pt x="50471" y="150412"/>
                    </a:cubicBezTo>
                    <a:cubicBezTo>
                      <a:pt x="51813" y="150806"/>
                      <a:pt x="53159" y="151197"/>
                      <a:pt x="54515" y="151584"/>
                    </a:cubicBezTo>
                    <a:cubicBezTo>
                      <a:pt x="55594" y="151892"/>
                      <a:pt x="56683" y="152195"/>
                      <a:pt x="57774" y="152500"/>
                    </a:cubicBezTo>
                    <a:cubicBezTo>
                      <a:pt x="59252" y="152913"/>
                      <a:pt x="60728" y="153326"/>
                      <a:pt x="62224" y="153730"/>
                    </a:cubicBezTo>
                    <a:cubicBezTo>
                      <a:pt x="62981" y="153935"/>
                      <a:pt x="63751" y="154135"/>
                      <a:pt x="64513" y="154340"/>
                    </a:cubicBezTo>
                    <a:cubicBezTo>
                      <a:pt x="70452" y="155926"/>
                      <a:pt x="76522" y="157456"/>
                      <a:pt x="82725" y="158925"/>
                    </a:cubicBezTo>
                    <a:cubicBezTo>
                      <a:pt x="83271" y="159055"/>
                      <a:pt x="83814" y="159185"/>
                      <a:pt x="84363" y="159314"/>
                    </a:cubicBezTo>
                    <a:cubicBezTo>
                      <a:pt x="86398" y="159790"/>
                      <a:pt x="88448" y="160260"/>
                      <a:pt x="90510" y="160725"/>
                    </a:cubicBezTo>
                    <a:cubicBezTo>
                      <a:pt x="90999" y="160834"/>
                      <a:pt x="91488" y="160944"/>
                      <a:pt x="91978" y="161053"/>
                    </a:cubicBezTo>
                    <a:cubicBezTo>
                      <a:pt x="94191" y="161547"/>
                      <a:pt x="96415" y="162035"/>
                      <a:pt x="98658" y="162512"/>
                    </a:cubicBezTo>
                    <a:cubicBezTo>
                      <a:pt x="98684" y="162517"/>
                      <a:pt x="98708" y="162523"/>
                      <a:pt x="98733" y="162528"/>
                    </a:cubicBezTo>
                    <a:cubicBezTo>
                      <a:pt x="141294" y="171596"/>
                      <a:pt x="189225" y="177952"/>
                      <a:pt x="240503" y="180902"/>
                    </a:cubicBezTo>
                    <a:cubicBezTo>
                      <a:pt x="295540" y="114216"/>
                      <a:pt x="372801" y="66556"/>
                      <a:pt x="460977" y="49324"/>
                    </a:cubicBezTo>
                    <a:cubicBezTo>
                      <a:pt x="413364" y="56377"/>
                      <a:pt x="360978" y="60320"/>
                      <a:pt x="305864" y="60320"/>
                    </a:cubicBezTo>
                    <a:cubicBezTo>
                      <a:pt x="229883" y="60320"/>
                      <a:pt x="159033" y="52859"/>
                      <a:pt x="98820" y="40027"/>
                    </a:cubicBezTo>
                    <a:cubicBezTo>
                      <a:pt x="124069" y="23628"/>
                      <a:pt x="151373" y="10130"/>
                      <a:pt x="180256" y="0"/>
                    </a:cubicBezTo>
                    <a:cubicBezTo>
                      <a:pt x="176822" y="1192"/>
                      <a:pt x="173401" y="2415"/>
                      <a:pt x="170016" y="3708"/>
                    </a:cubicBezTo>
                    <a:cubicBezTo>
                      <a:pt x="168065" y="4453"/>
                      <a:pt x="166130" y="5228"/>
                      <a:pt x="164195" y="6002"/>
                    </a:cubicBezTo>
                    <a:cubicBezTo>
                      <a:pt x="159233" y="7993"/>
                      <a:pt x="154321" y="10087"/>
                      <a:pt x="149465" y="12279"/>
                    </a:cubicBezTo>
                    <a:cubicBezTo>
                      <a:pt x="147804" y="13029"/>
                      <a:pt x="146133" y="13759"/>
                      <a:pt x="144485" y="14530"/>
                    </a:cubicBezTo>
                    <a:cubicBezTo>
                      <a:pt x="138401" y="17382"/>
                      <a:pt x="132391" y="20361"/>
                      <a:pt x="126489" y="23520"/>
                    </a:cubicBezTo>
                    <a:cubicBezTo>
                      <a:pt x="126214" y="23666"/>
                      <a:pt x="125930" y="23798"/>
                      <a:pt x="125657" y="23946"/>
                    </a:cubicBezTo>
                    <a:cubicBezTo>
                      <a:pt x="119116" y="27467"/>
                      <a:pt x="112692" y="31180"/>
                      <a:pt x="106388" y="35065"/>
                    </a:cubicBezTo>
                    <a:cubicBezTo>
                      <a:pt x="105888" y="35373"/>
                      <a:pt x="105402" y="35704"/>
                      <a:pt x="104904" y="36016"/>
                    </a:cubicBezTo>
                    <a:cubicBezTo>
                      <a:pt x="99344" y="39478"/>
                      <a:pt x="93885" y="43086"/>
                      <a:pt x="88521" y="46822"/>
                    </a:cubicBezTo>
                    <a:cubicBezTo>
                      <a:pt x="87371" y="47622"/>
                      <a:pt x="86238" y="48443"/>
                      <a:pt x="85098" y="49255"/>
                    </a:cubicBezTo>
                    <a:cubicBezTo>
                      <a:pt x="80231" y="52726"/>
                      <a:pt x="75446" y="56302"/>
                      <a:pt x="70752" y="59992"/>
                    </a:cubicBezTo>
                    <a:cubicBezTo>
                      <a:pt x="69760" y="60771"/>
                      <a:pt x="68761" y="61541"/>
                      <a:pt x="67777" y="62328"/>
                    </a:cubicBezTo>
                    <a:cubicBezTo>
                      <a:pt x="50730" y="76003"/>
                      <a:pt x="34876" y="91099"/>
                      <a:pt x="20414" y="107458"/>
                    </a:cubicBezTo>
                    <a:cubicBezTo>
                      <a:pt x="19861" y="108083"/>
                      <a:pt x="19323" y="108720"/>
                      <a:pt x="18774" y="109350"/>
                    </a:cubicBezTo>
                    <a:cubicBezTo>
                      <a:pt x="14511" y="114235"/>
                      <a:pt x="10373" y="119231"/>
                      <a:pt x="6361" y="124331"/>
                    </a:cubicBezTo>
                    <a:cubicBezTo>
                      <a:pt x="5766" y="125089"/>
                      <a:pt x="5167" y="125841"/>
                      <a:pt x="4577" y="126602"/>
                    </a:cubicBezTo>
                    <a:cubicBezTo>
                      <a:pt x="3027" y="128602"/>
                      <a:pt x="1516" y="130635"/>
                      <a:pt x="0" y="132663"/>
                    </a:cubicBezTo>
                    <a:cubicBezTo>
                      <a:pt x="2056" y="133531"/>
                      <a:pt x="4148" y="134390"/>
                      <a:pt x="6264" y="135241"/>
                    </a:cubicBezTo>
                    <a:cubicBezTo>
                      <a:pt x="6945" y="135514"/>
                      <a:pt x="7641" y="135784"/>
                      <a:pt x="8330" y="136057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0" name="Freeform: Shape 1039">
                <a:extLst>
                  <a:ext uri="{FF2B5EF4-FFF2-40B4-BE49-F238E27FC236}">
                    <a16:creationId xmlns:a16="http://schemas.microsoft.com/office/drawing/2014/main" id="{7FCF1A53-E926-4AA2-A840-11F1A0EA238D}"/>
                  </a:ext>
                </a:extLst>
              </p:cNvPr>
              <p:cNvSpPr/>
              <p:nvPr/>
            </p:nvSpPr>
            <p:spPr>
              <a:xfrm>
                <a:off x="2676761" y="3424714"/>
                <a:ext cx="29517" cy="8588"/>
              </a:xfrm>
              <a:custGeom>
                <a:avLst/>
                <a:gdLst>
                  <a:gd name="connsiteX0" fmla="*/ 27899 w 29517"/>
                  <a:gd name="connsiteY0" fmla="*/ 383 h 8588"/>
                  <a:gd name="connsiteX1" fmla="*/ 26175 w 29517"/>
                  <a:gd name="connsiteY1" fmla="*/ 779 h 8588"/>
                  <a:gd name="connsiteX2" fmla="*/ 5285 w 29517"/>
                  <a:gd name="connsiteY2" fmla="*/ 6798 h 8588"/>
                  <a:gd name="connsiteX3" fmla="*/ 471 w 29517"/>
                  <a:gd name="connsiteY3" fmla="*/ 8426 h 8588"/>
                  <a:gd name="connsiteX4" fmla="*/ 0 w 29517"/>
                  <a:gd name="connsiteY4" fmla="*/ 8588 h 8588"/>
                  <a:gd name="connsiteX5" fmla="*/ 29518 w 29517"/>
                  <a:gd name="connsiteY5" fmla="*/ 0 h 8588"/>
                  <a:gd name="connsiteX6" fmla="*/ 27899 w 29517"/>
                  <a:gd name="connsiteY6" fmla="*/ 383 h 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7" h="8588">
                    <a:moveTo>
                      <a:pt x="27899" y="383"/>
                    </a:moveTo>
                    <a:cubicBezTo>
                      <a:pt x="27329" y="525"/>
                      <a:pt x="26745" y="635"/>
                      <a:pt x="26175" y="779"/>
                    </a:cubicBezTo>
                    <a:cubicBezTo>
                      <a:pt x="19128" y="2581"/>
                      <a:pt x="12170" y="4609"/>
                      <a:pt x="5285" y="6798"/>
                    </a:cubicBezTo>
                    <a:cubicBezTo>
                      <a:pt x="3667" y="7312"/>
                      <a:pt x="2080" y="7891"/>
                      <a:pt x="471" y="8426"/>
                    </a:cubicBezTo>
                    <a:cubicBezTo>
                      <a:pt x="313" y="8479"/>
                      <a:pt x="157" y="8536"/>
                      <a:pt x="0" y="8588"/>
                    </a:cubicBezTo>
                    <a:cubicBezTo>
                      <a:pt x="9673" y="5344"/>
                      <a:pt x="19517" y="2472"/>
                      <a:pt x="29518" y="0"/>
                    </a:cubicBezTo>
                    <a:cubicBezTo>
                      <a:pt x="28981" y="132"/>
                      <a:pt x="28437" y="248"/>
                      <a:pt x="27899" y="383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1" name="Freeform: Shape 1040">
                <a:extLst>
                  <a:ext uri="{FF2B5EF4-FFF2-40B4-BE49-F238E27FC236}">
                    <a16:creationId xmlns:a16="http://schemas.microsoft.com/office/drawing/2014/main" id="{1C32B56C-EAC2-4264-B07F-BFCB98A5A2B5}"/>
                  </a:ext>
                </a:extLst>
              </p:cNvPr>
              <p:cNvSpPr/>
              <p:nvPr/>
            </p:nvSpPr>
            <p:spPr>
              <a:xfrm>
                <a:off x="2695111" y="3567535"/>
                <a:ext cx="435217" cy="104646"/>
              </a:xfrm>
              <a:custGeom>
                <a:avLst/>
                <a:gdLst>
                  <a:gd name="connsiteX0" fmla="*/ 435218 w 435217"/>
                  <a:gd name="connsiteY0" fmla="*/ 41664 h 104646"/>
                  <a:gd name="connsiteX1" fmla="*/ 427614 w 435217"/>
                  <a:gd name="connsiteY1" fmla="*/ 28699 h 104646"/>
                  <a:gd name="connsiteX2" fmla="*/ 415557 w 435217"/>
                  <a:gd name="connsiteY2" fmla="*/ 10084 h 104646"/>
                  <a:gd name="connsiteX3" fmla="*/ 415527 w 435217"/>
                  <a:gd name="connsiteY3" fmla="*/ 10041 h 104646"/>
                  <a:gd name="connsiteX4" fmla="*/ 408676 w 435217"/>
                  <a:gd name="connsiteY4" fmla="*/ 495 h 104646"/>
                  <a:gd name="connsiteX5" fmla="*/ 408321 w 435217"/>
                  <a:gd name="connsiteY5" fmla="*/ 0 h 104646"/>
                  <a:gd name="connsiteX6" fmla="*/ 408313 w 435217"/>
                  <a:gd name="connsiteY6" fmla="*/ 3 h 104646"/>
                  <a:gd name="connsiteX7" fmla="*/ 244072 w 435217"/>
                  <a:gd name="connsiteY7" fmla="*/ 41186 h 104646"/>
                  <a:gd name="connsiteX8" fmla="*/ 197656 w 435217"/>
                  <a:gd name="connsiteY8" fmla="*/ 46228 h 104646"/>
                  <a:gd name="connsiteX9" fmla="*/ 182874 w 435217"/>
                  <a:gd name="connsiteY9" fmla="*/ 47387 h 104646"/>
                  <a:gd name="connsiteX10" fmla="*/ 102410 w 435217"/>
                  <a:gd name="connsiteY10" fmla="*/ 50217 h 104646"/>
                  <a:gd name="connsiteX11" fmla="*/ 37087 w 435217"/>
                  <a:gd name="connsiteY11" fmla="*/ 48350 h 104646"/>
                  <a:gd name="connsiteX12" fmla="*/ 1053 w 435217"/>
                  <a:gd name="connsiteY12" fmla="*/ 100109 h 104646"/>
                  <a:gd name="connsiteX13" fmla="*/ 0 w 435217"/>
                  <a:gd name="connsiteY13" fmla="*/ 100009 h 104646"/>
                  <a:gd name="connsiteX14" fmla="*/ 1018 w 435217"/>
                  <a:gd name="connsiteY14" fmla="*/ 100108 h 104646"/>
                  <a:gd name="connsiteX15" fmla="*/ 102410 w 435217"/>
                  <a:gd name="connsiteY15" fmla="*/ 104646 h 104646"/>
                  <a:gd name="connsiteX16" fmla="*/ 435218 w 435217"/>
                  <a:gd name="connsiteY16" fmla="*/ 41664 h 10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35217" h="104646">
                    <a:moveTo>
                      <a:pt x="435218" y="41664"/>
                    </a:moveTo>
                    <a:cubicBezTo>
                      <a:pt x="432772" y="37284"/>
                      <a:pt x="430219" y="32974"/>
                      <a:pt x="427614" y="28699"/>
                    </a:cubicBezTo>
                    <a:cubicBezTo>
                      <a:pt x="423761" y="22377"/>
                      <a:pt x="419760" y="16156"/>
                      <a:pt x="415557" y="10084"/>
                    </a:cubicBezTo>
                    <a:cubicBezTo>
                      <a:pt x="415547" y="10070"/>
                      <a:pt x="415538" y="10055"/>
                      <a:pt x="415527" y="10041"/>
                    </a:cubicBezTo>
                    <a:cubicBezTo>
                      <a:pt x="413295" y="6820"/>
                      <a:pt x="411007" y="3642"/>
                      <a:pt x="408676" y="495"/>
                    </a:cubicBezTo>
                    <a:cubicBezTo>
                      <a:pt x="408556" y="332"/>
                      <a:pt x="408443" y="164"/>
                      <a:pt x="408321" y="0"/>
                    </a:cubicBezTo>
                    <a:cubicBezTo>
                      <a:pt x="408319" y="2"/>
                      <a:pt x="408316" y="2"/>
                      <a:pt x="408313" y="3"/>
                    </a:cubicBezTo>
                    <a:cubicBezTo>
                      <a:pt x="365215" y="18239"/>
                      <a:pt x="308834" y="32595"/>
                      <a:pt x="244072" y="41186"/>
                    </a:cubicBezTo>
                    <a:lnTo>
                      <a:pt x="197656" y="46228"/>
                    </a:lnTo>
                    <a:cubicBezTo>
                      <a:pt x="192764" y="46647"/>
                      <a:pt x="187836" y="47033"/>
                      <a:pt x="182874" y="47387"/>
                    </a:cubicBezTo>
                    <a:cubicBezTo>
                      <a:pt x="156896" y="49243"/>
                      <a:pt x="129983" y="50217"/>
                      <a:pt x="102410" y="50217"/>
                    </a:cubicBezTo>
                    <a:cubicBezTo>
                      <a:pt x="80153" y="50217"/>
                      <a:pt x="58337" y="49573"/>
                      <a:pt x="37087" y="48350"/>
                    </a:cubicBezTo>
                    <a:cubicBezTo>
                      <a:pt x="23719" y="64545"/>
                      <a:pt x="11632" y="81828"/>
                      <a:pt x="1053" y="100109"/>
                    </a:cubicBezTo>
                    <a:cubicBezTo>
                      <a:pt x="700" y="100078"/>
                      <a:pt x="352" y="100041"/>
                      <a:pt x="0" y="100009"/>
                    </a:cubicBezTo>
                    <a:cubicBezTo>
                      <a:pt x="341" y="100041"/>
                      <a:pt x="676" y="100076"/>
                      <a:pt x="1018" y="100108"/>
                    </a:cubicBezTo>
                    <a:cubicBezTo>
                      <a:pt x="33369" y="103068"/>
                      <a:pt x="67353" y="104646"/>
                      <a:pt x="102410" y="104646"/>
                    </a:cubicBezTo>
                    <a:cubicBezTo>
                      <a:pt x="242314" y="104646"/>
                      <a:pt x="365147" y="79524"/>
                      <a:pt x="435218" y="4166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2" name="Freeform: Shape 1041">
                <a:extLst>
                  <a:ext uri="{FF2B5EF4-FFF2-40B4-BE49-F238E27FC236}">
                    <a16:creationId xmlns:a16="http://schemas.microsoft.com/office/drawing/2014/main" id="{F19B60CF-0A6A-49E8-B688-2489565B7FF4}"/>
                  </a:ext>
                </a:extLst>
              </p:cNvPr>
              <p:cNvSpPr/>
              <p:nvPr/>
            </p:nvSpPr>
            <p:spPr>
              <a:xfrm>
                <a:off x="2492593" y="3622430"/>
                <a:ext cx="2173" cy="900"/>
              </a:xfrm>
              <a:custGeom>
                <a:avLst/>
                <a:gdLst>
                  <a:gd name="connsiteX0" fmla="*/ 2173 w 2173"/>
                  <a:gd name="connsiteY0" fmla="*/ 900 h 900"/>
                  <a:gd name="connsiteX1" fmla="*/ 0 w 2173"/>
                  <a:gd name="connsiteY1" fmla="*/ 0 h 900"/>
                  <a:gd name="connsiteX2" fmla="*/ 2173 w 2173"/>
                  <a:gd name="connsiteY2" fmla="*/ 900 h 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3" h="900">
                    <a:moveTo>
                      <a:pt x="2173" y="900"/>
                    </a:moveTo>
                    <a:cubicBezTo>
                      <a:pt x="1448" y="600"/>
                      <a:pt x="718" y="302"/>
                      <a:pt x="0" y="0"/>
                    </a:cubicBezTo>
                    <a:cubicBezTo>
                      <a:pt x="718" y="302"/>
                      <a:pt x="1448" y="600"/>
                      <a:pt x="2173" y="90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3" name="Freeform: Shape 1042">
                <a:extLst>
                  <a:ext uri="{FF2B5EF4-FFF2-40B4-BE49-F238E27FC236}">
                    <a16:creationId xmlns:a16="http://schemas.microsoft.com/office/drawing/2014/main" id="{AADFD474-8633-4AC3-A792-3A27D2D4F3DB}"/>
                  </a:ext>
                </a:extLst>
              </p:cNvPr>
              <p:cNvSpPr/>
              <p:nvPr/>
            </p:nvSpPr>
            <p:spPr>
              <a:xfrm>
                <a:off x="2485683" y="3619454"/>
                <a:ext cx="290" cy="128"/>
              </a:xfrm>
              <a:custGeom>
                <a:avLst/>
                <a:gdLst>
                  <a:gd name="connsiteX0" fmla="*/ 291 w 290"/>
                  <a:gd name="connsiteY0" fmla="*/ 129 h 128"/>
                  <a:gd name="connsiteX1" fmla="*/ 0 w 290"/>
                  <a:gd name="connsiteY1" fmla="*/ 0 h 128"/>
                  <a:gd name="connsiteX2" fmla="*/ 291 w 290"/>
                  <a:gd name="connsiteY2" fmla="*/ 129 h 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" h="128">
                    <a:moveTo>
                      <a:pt x="291" y="129"/>
                    </a:moveTo>
                    <a:cubicBezTo>
                      <a:pt x="194" y="86"/>
                      <a:pt x="95" y="43"/>
                      <a:pt x="0" y="0"/>
                    </a:cubicBezTo>
                    <a:cubicBezTo>
                      <a:pt x="95" y="44"/>
                      <a:pt x="194" y="86"/>
                      <a:pt x="291" y="12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4" name="Freeform: Shape 1043">
                <a:extLst>
                  <a:ext uri="{FF2B5EF4-FFF2-40B4-BE49-F238E27FC236}">
                    <a16:creationId xmlns:a16="http://schemas.microsoft.com/office/drawing/2014/main" id="{D19654EC-F18E-4F6F-99A3-938EAB44E46E}"/>
                  </a:ext>
                </a:extLst>
              </p:cNvPr>
              <p:cNvSpPr/>
              <p:nvPr/>
            </p:nvSpPr>
            <p:spPr>
              <a:xfrm>
                <a:off x="2477255" y="3615555"/>
                <a:ext cx="1958" cy="935"/>
              </a:xfrm>
              <a:custGeom>
                <a:avLst/>
                <a:gdLst>
                  <a:gd name="connsiteX0" fmla="*/ 1959 w 1958"/>
                  <a:gd name="connsiteY0" fmla="*/ 935 h 935"/>
                  <a:gd name="connsiteX1" fmla="*/ 0 w 1958"/>
                  <a:gd name="connsiteY1" fmla="*/ 0 h 935"/>
                  <a:gd name="connsiteX2" fmla="*/ 1959 w 1958"/>
                  <a:gd name="connsiteY2" fmla="*/ 935 h 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8" h="935">
                    <a:moveTo>
                      <a:pt x="1959" y="935"/>
                    </a:moveTo>
                    <a:cubicBezTo>
                      <a:pt x="1300" y="625"/>
                      <a:pt x="652" y="313"/>
                      <a:pt x="0" y="0"/>
                    </a:cubicBezTo>
                    <a:cubicBezTo>
                      <a:pt x="651" y="313"/>
                      <a:pt x="1299" y="625"/>
                      <a:pt x="1959" y="93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5" name="Freeform: Shape 1044">
                <a:extLst>
                  <a:ext uri="{FF2B5EF4-FFF2-40B4-BE49-F238E27FC236}">
                    <a16:creationId xmlns:a16="http://schemas.microsoft.com/office/drawing/2014/main" id="{4D5CAA98-6152-44A2-B172-5782F7017CFA}"/>
                  </a:ext>
                </a:extLst>
              </p:cNvPr>
              <p:cNvSpPr/>
              <p:nvPr/>
            </p:nvSpPr>
            <p:spPr>
              <a:xfrm>
                <a:off x="2625682" y="3658619"/>
                <a:ext cx="2574" cy="423"/>
              </a:xfrm>
              <a:custGeom>
                <a:avLst/>
                <a:gdLst>
                  <a:gd name="connsiteX0" fmla="*/ 2575 w 2574"/>
                  <a:gd name="connsiteY0" fmla="*/ 424 h 423"/>
                  <a:gd name="connsiteX1" fmla="*/ 0 w 2574"/>
                  <a:gd name="connsiteY1" fmla="*/ 0 h 423"/>
                  <a:gd name="connsiteX2" fmla="*/ 2575 w 2574"/>
                  <a:gd name="connsiteY2" fmla="*/ 424 h 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4" h="423">
                    <a:moveTo>
                      <a:pt x="2575" y="424"/>
                    </a:moveTo>
                    <a:cubicBezTo>
                      <a:pt x="1716" y="283"/>
                      <a:pt x="856" y="143"/>
                      <a:pt x="0" y="0"/>
                    </a:cubicBezTo>
                    <a:cubicBezTo>
                      <a:pt x="856" y="143"/>
                      <a:pt x="1716" y="283"/>
                      <a:pt x="2575" y="42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6" name="Freeform: Shape 1045">
                <a:extLst>
                  <a:ext uri="{FF2B5EF4-FFF2-40B4-BE49-F238E27FC236}">
                    <a16:creationId xmlns:a16="http://schemas.microsoft.com/office/drawing/2014/main" id="{C09D2B39-0968-4FF6-9955-45FA1E81796A}"/>
                  </a:ext>
                </a:extLst>
              </p:cNvPr>
              <p:cNvSpPr/>
              <p:nvPr/>
            </p:nvSpPr>
            <p:spPr>
              <a:xfrm>
                <a:off x="2499899" y="3625404"/>
                <a:ext cx="2238" cy="884"/>
              </a:xfrm>
              <a:custGeom>
                <a:avLst/>
                <a:gdLst>
                  <a:gd name="connsiteX0" fmla="*/ 2238 w 2238"/>
                  <a:gd name="connsiteY0" fmla="*/ 884 h 884"/>
                  <a:gd name="connsiteX1" fmla="*/ 0 w 2238"/>
                  <a:gd name="connsiteY1" fmla="*/ 0 h 884"/>
                  <a:gd name="connsiteX2" fmla="*/ 2238 w 2238"/>
                  <a:gd name="connsiteY2" fmla="*/ 884 h 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8" h="884">
                    <a:moveTo>
                      <a:pt x="2238" y="884"/>
                    </a:moveTo>
                    <a:cubicBezTo>
                      <a:pt x="1486" y="592"/>
                      <a:pt x="745" y="295"/>
                      <a:pt x="0" y="0"/>
                    </a:cubicBezTo>
                    <a:cubicBezTo>
                      <a:pt x="745" y="295"/>
                      <a:pt x="1486" y="592"/>
                      <a:pt x="2238" y="88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7" name="Freeform: Shape 1046">
                <a:extLst>
                  <a:ext uri="{FF2B5EF4-FFF2-40B4-BE49-F238E27FC236}">
                    <a16:creationId xmlns:a16="http://schemas.microsoft.com/office/drawing/2014/main" id="{57DF2376-5F03-47DE-A427-109A4152176E}"/>
                  </a:ext>
                </a:extLst>
              </p:cNvPr>
              <p:cNvSpPr/>
              <p:nvPr/>
            </p:nvSpPr>
            <p:spPr>
              <a:xfrm>
                <a:off x="2613485" y="3656482"/>
                <a:ext cx="3522" cy="638"/>
              </a:xfrm>
              <a:custGeom>
                <a:avLst/>
                <a:gdLst>
                  <a:gd name="connsiteX0" fmla="*/ 3523 w 3522"/>
                  <a:gd name="connsiteY0" fmla="*/ 638 h 638"/>
                  <a:gd name="connsiteX1" fmla="*/ 0 w 3522"/>
                  <a:gd name="connsiteY1" fmla="*/ 0 h 638"/>
                  <a:gd name="connsiteX2" fmla="*/ 3523 w 3522"/>
                  <a:gd name="connsiteY2" fmla="*/ 638 h 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22" h="638">
                    <a:moveTo>
                      <a:pt x="3523" y="638"/>
                    </a:moveTo>
                    <a:cubicBezTo>
                      <a:pt x="2343" y="429"/>
                      <a:pt x="1173" y="213"/>
                      <a:pt x="0" y="0"/>
                    </a:cubicBezTo>
                    <a:cubicBezTo>
                      <a:pt x="1172" y="214"/>
                      <a:pt x="2342" y="429"/>
                      <a:pt x="3523" y="63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8" name="Freeform: Shape 1047">
                <a:extLst>
                  <a:ext uri="{FF2B5EF4-FFF2-40B4-BE49-F238E27FC236}">
                    <a16:creationId xmlns:a16="http://schemas.microsoft.com/office/drawing/2014/main" id="{9D7CD247-51D0-4EDA-BEDE-D627F95419C6}"/>
                  </a:ext>
                </a:extLst>
              </p:cNvPr>
              <p:cNvSpPr/>
              <p:nvPr/>
            </p:nvSpPr>
            <p:spPr>
              <a:xfrm>
                <a:off x="2603607" y="3654622"/>
                <a:ext cx="3468" cy="665"/>
              </a:xfrm>
              <a:custGeom>
                <a:avLst/>
                <a:gdLst>
                  <a:gd name="connsiteX0" fmla="*/ 3469 w 3468"/>
                  <a:gd name="connsiteY0" fmla="*/ 665 h 665"/>
                  <a:gd name="connsiteX1" fmla="*/ 0 w 3468"/>
                  <a:gd name="connsiteY1" fmla="*/ 0 h 665"/>
                  <a:gd name="connsiteX2" fmla="*/ 3469 w 3468"/>
                  <a:gd name="connsiteY2" fmla="*/ 665 h 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68" h="665">
                    <a:moveTo>
                      <a:pt x="3469" y="665"/>
                    </a:moveTo>
                    <a:cubicBezTo>
                      <a:pt x="2311" y="444"/>
                      <a:pt x="1151" y="225"/>
                      <a:pt x="0" y="0"/>
                    </a:cubicBezTo>
                    <a:cubicBezTo>
                      <a:pt x="1151" y="225"/>
                      <a:pt x="2310" y="444"/>
                      <a:pt x="3469" y="66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9" name="Freeform: Shape 1048">
                <a:extLst>
                  <a:ext uri="{FF2B5EF4-FFF2-40B4-BE49-F238E27FC236}">
                    <a16:creationId xmlns:a16="http://schemas.microsoft.com/office/drawing/2014/main" id="{67E4BFB2-4C7F-46C2-AD30-7F1948E0BEA7}"/>
                  </a:ext>
                </a:extLst>
              </p:cNvPr>
              <p:cNvSpPr/>
              <p:nvPr/>
            </p:nvSpPr>
            <p:spPr>
              <a:xfrm>
                <a:off x="2464712" y="3609199"/>
                <a:ext cx="111" cy="57"/>
              </a:xfrm>
              <a:custGeom>
                <a:avLst/>
                <a:gdLst>
                  <a:gd name="connsiteX0" fmla="*/ 0 w 111"/>
                  <a:gd name="connsiteY0" fmla="*/ 0 h 57"/>
                  <a:gd name="connsiteX1" fmla="*/ 111 w 111"/>
                  <a:gd name="connsiteY1" fmla="*/ 57 h 57"/>
                  <a:gd name="connsiteX2" fmla="*/ 0 w 111"/>
                  <a:gd name="connsiteY2" fmla="*/ 0 h 57"/>
                  <a:gd name="connsiteX3" fmla="*/ 0 w 111"/>
                  <a:gd name="connsiteY3" fmla="*/ 0 h 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" h="57">
                    <a:moveTo>
                      <a:pt x="0" y="0"/>
                    </a:moveTo>
                    <a:cubicBezTo>
                      <a:pt x="35" y="19"/>
                      <a:pt x="75" y="38"/>
                      <a:pt x="111" y="57"/>
                    </a:cubicBezTo>
                    <a:cubicBezTo>
                      <a:pt x="75" y="38"/>
                      <a:pt x="37" y="19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0" name="Freeform: Shape 1049">
                <a:extLst>
                  <a:ext uri="{FF2B5EF4-FFF2-40B4-BE49-F238E27FC236}">
                    <a16:creationId xmlns:a16="http://schemas.microsoft.com/office/drawing/2014/main" id="{4A0E664A-4659-4E3B-A2B1-B2F37DA17E3E}"/>
                  </a:ext>
                </a:extLst>
              </p:cNvPr>
              <p:cNvSpPr/>
              <p:nvPr/>
            </p:nvSpPr>
            <p:spPr>
              <a:xfrm>
                <a:off x="2581992" y="3650080"/>
                <a:ext cx="3175" cy="712"/>
              </a:xfrm>
              <a:custGeom>
                <a:avLst/>
                <a:gdLst>
                  <a:gd name="connsiteX0" fmla="*/ 3175 w 3175"/>
                  <a:gd name="connsiteY0" fmla="*/ 713 h 712"/>
                  <a:gd name="connsiteX1" fmla="*/ 0 w 3175"/>
                  <a:gd name="connsiteY1" fmla="*/ 0 h 712"/>
                  <a:gd name="connsiteX2" fmla="*/ 3175 w 3175"/>
                  <a:gd name="connsiteY2" fmla="*/ 713 h 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75" h="712">
                    <a:moveTo>
                      <a:pt x="3175" y="713"/>
                    </a:moveTo>
                    <a:cubicBezTo>
                      <a:pt x="2111" y="478"/>
                      <a:pt x="1057" y="238"/>
                      <a:pt x="0" y="0"/>
                    </a:cubicBezTo>
                    <a:cubicBezTo>
                      <a:pt x="1057" y="238"/>
                      <a:pt x="2111" y="478"/>
                      <a:pt x="3175" y="71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1" name="Freeform: Shape 1050">
                <a:extLst>
                  <a:ext uri="{FF2B5EF4-FFF2-40B4-BE49-F238E27FC236}">
                    <a16:creationId xmlns:a16="http://schemas.microsoft.com/office/drawing/2014/main" id="{69A8A610-64C0-489E-B174-41F035F3CF54}"/>
                  </a:ext>
                </a:extLst>
              </p:cNvPr>
              <p:cNvSpPr/>
              <p:nvPr/>
            </p:nvSpPr>
            <p:spPr>
              <a:xfrm>
                <a:off x="2563401" y="3645628"/>
                <a:ext cx="1438" cy="361"/>
              </a:xfrm>
              <a:custGeom>
                <a:avLst/>
                <a:gdLst>
                  <a:gd name="connsiteX0" fmla="*/ 1438 w 1438"/>
                  <a:gd name="connsiteY0" fmla="*/ 362 h 361"/>
                  <a:gd name="connsiteX1" fmla="*/ 0 w 1438"/>
                  <a:gd name="connsiteY1" fmla="*/ 0 h 361"/>
                  <a:gd name="connsiteX2" fmla="*/ 1438 w 1438"/>
                  <a:gd name="connsiteY2" fmla="*/ 362 h 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8" h="361">
                    <a:moveTo>
                      <a:pt x="1438" y="362"/>
                    </a:moveTo>
                    <a:cubicBezTo>
                      <a:pt x="959" y="241"/>
                      <a:pt x="478" y="122"/>
                      <a:pt x="0" y="0"/>
                    </a:cubicBezTo>
                    <a:cubicBezTo>
                      <a:pt x="476" y="122"/>
                      <a:pt x="959" y="241"/>
                      <a:pt x="1438" y="36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2" name="Freeform: Shape 1051">
                <a:extLst>
                  <a:ext uri="{FF2B5EF4-FFF2-40B4-BE49-F238E27FC236}">
                    <a16:creationId xmlns:a16="http://schemas.microsoft.com/office/drawing/2014/main" id="{C920235C-C657-485E-A428-40DF9B176A34}"/>
                  </a:ext>
                </a:extLst>
              </p:cNvPr>
              <p:cNvSpPr/>
              <p:nvPr/>
            </p:nvSpPr>
            <p:spPr>
              <a:xfrm>
                <a:off x="2572651" y="3647911"/>
                <a:ext cx="3140" cy="741"/>
              </a:xfrm>
              <a:custGeom>
                <a:avLst/>
                <a:gdLst>
                  <a:gd name="connsiteX0" fmla="*/ 3140 w 3140"/>
                  <a:gd name="connsiteY0" fmla="*/ 741 h 741"/>
                  <a:gd name="connsiteX1" fmla="*/ 0 w 3140"/>
                  <a:gd name="connsiteY1" fmla="*/ 0 h 741"/>
                  <a:gd name="connsiteX2" fmla="*/ 3140 w 3140"/>
                  <a:gd name="connsiteY2" fmla="*/ 741 h 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0" h="741">
                    <a:moveTo>
                      <a:pt x="3140" y="741"/>
                    </a:moveTo>
                    <a:cubicBezTo>
                      <a:pt x="2092" y="495"/>
                      <a:pt x="1041" y="249"/>
                      <a:pt x="0" y="0"/>
                    </a:cubicBezTo>
                    <a:cubicBezTo>
                      <a:pt x="1041" y="249"/>
                      <a:pt x="2092" y="495"/>
                      <a:pt x="3140" y="74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3" name="Freeform: Shape 1052">
                <a:extLst>
                  <a:ext uri="{FF2B5EF4-FFF2-40B4-BE49-F238E27FC236}">
                    <a16:creationId xmlns:a16="http://schemas.microsoft.com/office/drawing/2014/main" id="{F4B278B7-0C53-4CA7-BE00-608A5E566A0D}"/>
                  </a:ext>
                </a:extLst>
              </p:cNvPr>
              <p:cNvSpPr/>
              <p:nvPr/>
            </p:nvSpPr>
            <p:spPr>
              <a:xfrm>
                <a:off x="2593603" y="3652606"/>
                <a:ext cx="1993" cy="411"/>
              </a:xfrm>
              <a:custGeom>
                <a:avLst/>
                <a:gdLst>
                  <a:gd name="connsiteX0" fmla="*/ 1994 w 1993"/>
                  <a:gd name="connsiteY0" fmla="*/ 411 h 411"/>
                  <a:gd name="connsiteX1" fmla="*/ 0 w 1993"/>
                  <a:gd name="connsiteY1" fmla="*/ 0 h 411"/>
                  <a:gd name="connsiteX2" fmla="*/ 1994 w 1993"/>
                  <a:gd name="connsiteY2" fmla="*/ 411 h 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93" h="411">
                    <a:moveTo>
                      <a:pt x="1994" y="411"/>
                    </a:moveTo>
                    <a:cubicBezTo>
                      <a:pt x="1329" y="275"/>
                      <a:pt x="662" y="138"/>
                      <a:pt x="0" y="0"/>
                    </a:cubicBezTo>
                    <a:cubicBezTo>
                      <a:pt x="662" y="138"/>
                      <a:pt x="1329" y="275"/>
                      <a:pt x="1994" y="41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4" name="Freeform: Shape 1053">
                <a:extLst>
                  <a:ext uri="{FF2B5EF4-FFF2-40B4-BE49-F238E27FC236}">
                    <a16:creationId xmlns:a16="http://schemas.microsoft.com/office/drawing/2014/main" id="{556F81C4-F684-4372-B29F-9B730FF7816D}"/>
                  </a:ext>
                </a:extLst>
              </p:cNvPr>
              <p:cNvSpPr/>
              <p:nvPr/>
            </p:nvSpPr>
            <p:spPr>
              <a:xfrm>
                <a:off x="2552437" y="3642723"/>
                <a:ext cx="2860" cy="781"/>
              </a:xfrm>
              <a:custGeom>
                <a:avLst/>
                <a:gdLst>
                  <a:gd name="connsiteX0" fmla="*/ 2861 w 2860"/>
                  <a:gd name="connsiteY0" fmla="*/ 781 h 781"/>
                  <a:gd name="connsiteX1" fmla="*/ 0 w 2860"/>
                  <a:gd name="connsiteY1" fmla="*/ 0 h 781"/>
                  <a:gd name="connsiteX2" fmla="*/ 2861 w 2860"/>
                  <a:gd name="connsiteY2" fmla="*/ 781 h 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0" h="781">
                    <a:moveTo>
                      <a:pt x="2861" y="781"/>
                    </a:moveTo>
                    <a:cubicBezTo>
                      <a:pt x="1902" y="522"/>
                      <a:pt x="953" y="260"/>
                      <a:pt x="0" y="0"/>
                    </a:cubicBezTo>
                    <a:cubicBezTo>
                      <a:pt x="953" y="260"/>
                      <a:pt x="1902" y="522"/>
                      <a:pt x="2861" y="78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76032C7A-EEA6-48F9-A15A-D24AAEA2F65C}"/>
                  </a:ext>
                </a:extLst>
              </p:cNvPr>
              <p:cNvSpPr/>
              <p:nvPr/>
            </p:nvSpPr>
            <p:spPr>
              <a:xfrm>
                <a:off x="2636408" y="3660341"/>
                <a:ext cx="3770" cy="571"/>
              </a:xfrm>
              <a:custGeom>
                <a:avLst/>
                <a:gdLst>
                  <a:gd name="connsiteX0" fmla="*/ 3770 w 3770"/>
                  <a:gd name="connsiteY0" fmla="*/ 572 h 571"/>
                  <a:gd name="connsiteX1" fmla="*/ 0 w 3770"/>
                  <a:gd name="connsiteY1" fmla="*/ 0 h 571"/>
                  <a:gd name="connsiteX2" fmla="*/ 3770 w 3770"/>
                  <a:gd name="connsiteY2" fmla="*/ 572 h 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70" h="571">
                    <a:moveTo>
                      <a:pt x="3770" y="572"/>
                    </a:moveTo>
                    <a:cubicBezTo>
                      <a:pt x="2511" y="383"/>
                      <a:pt x="1251" y="194"/>
                      <a:pt x="0" y="0"/>
                    </a:cubicBezTo>
                    <a:cubicBezTo>
                      <a:pt x="1251" y="194"/>
                      <a:pt x="2511" y="383"/>
                      <a:pt x="3770" y="57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FA28A00E-2BE5-42E6-8BD4-AEDD6E49218F}"/>
                  </a:ext>
                </a:extLst>
              </p:cNvPr>
              <p:cNvSpPr/>
              <p:nvPr/>
            </p:nvSpPr>
            <p:spPr>
              <a:xfrm>
                <a:off x="2509302" y="3629012"/>
                <a:ext cx="503" cy="182"/>
              </a:xfrm>
              <a:custGeom>
                <a:avLst/>
                <a:gdLst>
                  <a:gd name="connsiteX0" fmla="*/ 503 w 503"/>
                  <a:gd name="connsiteY0" fmla="*/ 183 h 182"/>
                  <a:gd name="connsiteX1" fmla="*/ 0 w 503"/>
                  <a:gd name="connsiteY1" fmla="*/ 0 h 182"/>
                  <a:gd name="connsiteX2" fmla="*/ 503 w 503"/>
                  <a:gd name="connsiteY2" fmla="*/ 183 h 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3" h="182">
                    <a:moveTo>
                      <a:pt x="503" y="183"/>
                    </a:moveTo>
                    <a:cubicBezTo>
                      <a:pt x="337" y="121"/>
                      <a:pt x="167" y="60"/>
                      <a:pt x="0" y="0"/>
                    </a:cubicBezTo>
                    <a:cubicBezTo>
                      <a:pt x="167" y="60"/>
                      <a:pt x="337" y="121"/>
                      <a:pt x="503" y="18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8AB22657-3A82-4376-845D-6095DC780281}"/>
                  </a:ext>
                </a:extLst>
              </p:cNvPr>
              <p:cNvSpPr/>
              <p:nvPr/>
            </p:nvSpPr>
            <p:spPr>
              <a:xfrm>
                <a:off x="2516979" y="3631758"/>
                <a:ext cx="2468" cy="849"/>
              </a:xfrm>
              <a:custGeom>
                <a:avLst/>
                <a:gdLst>
                  <a:gd name="connsiteX0" fmla="*/ 2469 w 2468"/>
                  <a:gd name="connsiteY0" fmla="*/ 849 h 849"/>
                  <a:gd name="connsiteX1" fmla="*/ 0 w 2468"/>
                  <a:gd name="connsiteY1" fmla="*/ 0 h 849"/>
                  <a:gd name="connsiteX2" fmla="*/ 2469 w 2468"/>
                  <a:gd name="connsiteY2" fmla="*/ 849 h 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68" h="849">
                    <a:moveTo>
                      <a:pt x="2469" y="849"/>
                    </a:moveTo>
                    <a:cubicBezTo>
                      <a:pt x="1645" y="567"/>
                      <a:pt x="818" y="286"/>
                      <a:pt x="0" y="0"/>
                    </a:cubicBezTo>
                    <a:cubicBezTo>
                      <a:pt x="818" y="284"/>
                      <a:pt x="1645" y="565"/>
                      <a:pt x="2469" y="84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622A5571-B581-4947-ACF4-823E756D0388}"/>
                  </a:ext>
                </a:extLst>
              </p:cNvPr>
              <p:cNvSpPr/>
              <p:nvPr/>
            </p:nvSpPr>
            <p:spPr>
              <a:xfrm>
                <a:off x="2525023" y="3634483"/>
                <a:ext cx="2533" cy="831"/>
              </a:xfrm>
              <a:custGeom>
                <a:avLst/>
                <a:gdLst>
                  <a:gd name="connsiteX0" fmla="*/ 2534 w 2533"/>
                  <a:gd name="connsiteY0" fmla="*/ 832 h 831"/>
                  <a:gd name="connsiteX1" fmla="*/ 0 w 2533"/>
                  <a:gd name="connsiteY1" fmla="*/ 0 h 831"/>
                  <a:gd name="connsiteX2" fmla="*/ 2534 w 2533"/>
                  <a:gd name="connsiteY2" fmla="*/ 832 h 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33" h="831">
                    <a:moveTo>
                      <a:pt x="2534" y="832"/>
                    </a:moveTo>
                    <a:cubicBezTo>
                      <a:pt x="1683" y="556"/>
                      <a:pt x="843" y="278"/>
                      <a:pt x="0" y="0"/>
                    </a:cubicBezTo>
                    <a:cubicBezTo>
                      <a:pt x="845" y="276"/>
                      <a:pt x="1684" y="556"/>
                      <a:pt x="2534" y="83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08CF1BA3-D8A7-49AD-A072-31CF0803B10F}"/>
                  </a:ext>
                </a:extLst>
              </p:cNvPr>
              <p:cNvSpPr/>
              <p:nvPr/>
            </p:nvSpPr>
            <p:spPr>
              <a:xfrm>
                <a:off x="2543727" y="3640272"/>
                <a:ext cx="2790" cy="798"/>
              </a:xfrm>
              <a:custGeom>
                <a:avLst/>
                <a:gdLst>
                  <a:gd name="connsiteX0" fmla="*/ 2791 w 2790"/>
                  <a:gd name="connsiteY0" fmla="*/ 798 h 798"/>
                  <a:gd name="connsiteX1" fmla="*/ 0 w 2790"/>
                  <a:gd name="connsiteY1" fmla="*/ 0 h 798"/>
                  <a:gd name="connsiteX2" fmla="*/ 2791 w 2790"/>
                  <a:gd name="connsiteY2" fmla="*/ 798 h 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90" h="798">
                    <a:moveTo>
                      <a:pt x="2791" y="798"/>
                    </a:moveTo>
                    <a:cubicBezTo>
                      <a:pt x="1859" y="533"/>
                      <a:pt x="924" y="268"/>
                      <a:pt x="0" y="0"/>
                    </a:cubicBezTo>
                    <a:cubicBezTo>
                      <a:pt x="924" y="268"/>
                      <a:pt x="1859" y="532"/>
                      <a:pt x="2791" y="79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77B6E814-C9FC-4DA9-92E0-3A80C0B5EEA5}"/>
                  </a:ext>
                </a:extLst>
              </p:cNvPr>
              <p:cNvSpPr/>
              <p:nvPr/>
            </p:nvSpPr>
            <p:spPr>
              <a:xfrm>
                <a:off x="2535261" y="3637750"/>
                <a:ext cx="898" cy="273"/>
              </a:xfrm>
              <a:custGeom>
                <a:avLst/>
                <a:gdLst>
                  <a:gd name="connsiteX0" fmla="*/ 899 w 898"/>
                  <a:gd name="connsiteY0" fmla="*/ 273 h 273"/>
                  <a:gd name="connsiteX1" fmla="*/ 0 w 898"/>
                  <a:gd name="connsiteY1" fmla="*/ 0 h 273"/>
                  <a:gd name="connsiteX2" fmla="*/ 899 w 898"/>
                  <a:gd name="connsiteY2" fmla="*/ 273 h 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8" h="273">
                    <a:moveTo>
                      <a:pt x="899" y="273"/>
                    </a:moveTo>
                    <a:cubicBezTo>
                      <a:pt x="600" y="181"/>
                      <a:pt x="298" y="92"/>
                      <a:pt x="0" y="0"/>
                    </a:cubicBezTo>
                    <a:cubicBezTo>
                      <a:pt x="298" y="92"/>
                      <a:pt x="600" y="181"/>
                      <a:pt x="899" y="27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1" name="Freeform: Shape 1060">
                <a:extLst>
                  <a:ext uri="{FF2B5EF4-FFF2-40B4-BE49-F238E27FC236}">
                    <a16:creationId xmlns:a16="http://schemas.microsoft.com/office/drawing/2014/main" id="{D0A48789-09B1-4996-977B-65D1F6D7B72E}"/>
                  </a:ext>
                </a:extLst>
              </p:cNvPr>
              <p:cNvSpPr/>
              <p:nvPr/>
            </p:nvSpPr>
            <p:spPr>
              <a:xfrm>
                <a:off x="2470745" y="3612350"/>
                <a:ext cx="1893" cy="949"/>
              </a:xfrm>
              <a:custGeom>
                <a:avLst/>
                <a:gdLst>
                  <a:gd name="connsiteX0" fmla="*/ 1894 w 1893"/>
                  <a:gd name="connsiteY0" fmla="*/ 949 h 949"/>
                  <a:gd name="connsiteX1" fmla="*/ 0 w 1893"/>
                  <a:gd name="connsiteY1" fmla="*/ 0 h 949"/>
                  <a:gd name="connsiteX2" fmla="*/ 1894 w 1893"/>
                  <a:gd name="connsiteY2" fmla="*/ 949 h 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3" h="949">
                    <a:moveTo>
                      <a:pt x="1894" y="949"/>
                    </a:moveTo>
                    <a:cubicBezTo>
                      <a:pt x="1260" y="633"/>
                      <a:pt x="624" y="317"/>
                      <a:pt x="0" y="0"/>
                    </a:cubicBezTo>
                    <a:cubicBezTo>
                      <a:pt x="625" y="317"/>
                      <a:pt x="1260" y="632"/>
                      <a:pt x="1894" y="94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2" name="Freeform: Shape 1061">
                <a:extLst>
                  <a:ext uri="{FF2B5EF4-FFF2-40B4-BE49-F238E27FC236}">
                    <a16:creationId xmlns:a16="http://schemas.microsoft.com/office/drawing/2014/main" id="{3E677FA4-95BE-4262-AB3A-61D9AA522F3F}"/>
                  </a:ext>
                </a:extLst>
              </p:cNvPr>
              <p:cNvSpPr/>
              <p:nvPr/>
            </p:nvSpPr>
            <p:spPr>
              <a:xfrm>
                <a:off x="2464711" y="3567592"/>
                <a:ext cx="33208" cy="41603"/>
              </a:xfrm>
              <a:custGeom>
                <a:avLst/>
                <a:gdLst>
                  <a:gd name="connsiteX0" fmla="*/ 11830 w 33208"/>
                  <a:gd name="connsiteY0" fmla="*/ 21908 h 41603"/>
                  <a:gd name="connsiteX1" fmla="*/ 13630 w 33208"/>
                  <a:gd name="connsiteY1" fmla="*/ 19099 h 41603"/>
                  <a:gd name="connsiteX2" fmla="*/ 26808 w 33208"/>
                  <a:gd name="connsiteY2" fmla="*/ 70 h 41603"/>
                  <a:gd name="connsiteX3" fmla="*/ 26856 w 33208"/>
                  <a:gd name="connsiteY3" fmla="*/ 2 h 41603"/>
                  <a:gd name="connsiteX4" fmla="*/ 33209 w 33208"/>
                  <a:gd name="connsiteY4" fmla="*/ 2615 h 41603"/>
                  <a:gd name="connsiteX5" fmla="*/ 26945 w 33208"/>
                  <a:gd name="connsiteY5" fmla="*/ 37 h 41603"/>
                  <a:gd name="connsiteX6" fmla="*/ 26854 w 33208"/>
                  <a:gd name="connsiteY6" fmla="*/ 0 h 41603"/>
                  <a:gd name="connsiteX7" fmla="*/ 0 w 33208"/>
                  <a:gd name="connsiteY7" fmla="*/ 41604 h 41603"/>
                  <a:gd name="connsiteX8" fmla="*/ 10 w 33208"/>
                  <a:gd name="connsiteY8" fmla="*/ 41589 h 41603"/>
                  <a:gd name="connsiteX9" fmla="*/ 11830 w 33208"/>
                  <a:gd name="connsiteY9" fmla="*/ 21908 h 41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208" h="41603">
                    <a:moveTo>
                      <a:pt x="11830" y="21908"/>
                    </a:moveTo>
                    <a:cubicBezTo>
                      <a:pt x="12429" y="20971"/>
                      <a:pt x="13022" y="20031"/>
                      <a:pt x="13630" y="19099"/>
                    </a:cubicBezTo>
                    <a:cubicBezTo>
                      <a:pt x="17842" y="12624"/>
                      <a:pt x="22209" y="6258"/>
                      <a:pt x="26808" y="70"/>
                    </a:cubicBezTo>
                    <a:cubicBezTo>
                      <a:pt x="26826" y="48"/>
                      <a:pt x="26840" y="24"/>
                      <a:pt x="26856" y="2"/>
                    </a:cubicBezTo>
                    <a:cubicBezTo>
                      <a:pt x="28940" y="883"/>
                      <a:pt x="31063" y="1753"/>
                      <a:pt x="33209" y="2615"/>
                    </a:cubicBezTo>
                    <a:cubicBezTo>
                      <a:pt x="31093" y="1764"/>
                      <a:pt x="29000" y="906"/>
                      <a:pt x="26945" y="37"/>
                    </a:cubicBezTo>
                    <a:cubicBezTo>
                      <a:pt x="26914" y="24"/>
                      <a:pt x="26884" y="13"/>
                      <a:pt x="26854" y="0"/>
                    </a:cubicBezTo>
                    <a:cubicBezTo>
                      <a:pt x="17023" y="13225"/>
                      <a:pt x="8079" y="27138"/>
                      <a:pt x="0" y="41604"/>
                    </a:cubicBezTo>
                    <a:cubicBezTo>
                      <a:pt x="3" y="41599"/>
                      <a:pt x="10" y="41589"/>
                      <a:pt x="10" y="41589"/>
                    </a:cubicBezTo>
                    <a:cubicBezTo>
                      <a:pt x="3750" y="34900"/>
                      <a:pt x="7718" y="28351"/>
                      <a:pt x="11830" y="2190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3" name="Freeform: Shape 1062">
                <a:extLst>
                  <a:ext uri="{FF2B5EF4-FFF2-40B4-BE49-F238E27FC236}">
                    <a16:creationId xmlns:a16="http://schemas.microsoft.com/office/drawing/2014/main" id="{57F972E0-352B-446B-8618-4AB7307E0C60}"/>
                  </a:ext>
                </a:extLst>
              </p:cNvPr>
              <p:cNvSpPr/>
              <p:nvPr/>
            </p:nvSpPr>
            <p:spPr>
              <a:xfrm>
                <a:off x="2670898" y="3665010"/>
                <a:ext cx="4011" cy="457"/>
              </a:xfrm>
              <a:custGeom>
                <a:avLst/>
                <a:gdLst>
                  <a:gd name="connsiteX0" fmla="*/ 4012 w 4011"/>
                  <a:gd name="connsiteY0" fmla="*/ 457 h 457"/>
                  <a:gd name="connsiteX1" fmla="*/ 0 w 4011"/>
                  <a:gd name="connsiteY1" fmla="*/ 0 h 457"/>
                  <a:gd name="connsiteX2" fmla="*/ 4012 w 4011"/>
                  <a:gd name="connsiteY2" fmla="*/ 457 h 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11" h="457">
                    <a:moveTo>
                      <a:pt x="4012" y="457"/>
                    </a:moveTo>
                    <a:cubicBezTo>
                      <a:pt x="2672" y="306"/>
                      <a:pt x="1332" y="156"/>
                      <a:pt x="0" y="0"/>
                    </a:cubicBezTo>
                    <a:cubicBezTo>
                      <a:pt x="1332" y="156"/>
                      <a:pt x="2672" y="306"/>
                      <a:pt x="4012" y="45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4" name="Freeform: Shape 1063">
                <a:extLst>
                  <a:ext uri="{FF2B5EF4-FFF2-40B4-BE49-F238E27FC236}">
                    <a16:creationId xmlns:a16="http://schemas.microsoft.com/office/drawing/2014/main" id="{C9B06BD4-02E8-437A-919C-7DA8BE77CC89}"/>
                  </a:ext>
                </a:extLst>
              </p:cNvPr>
              <p:cNvSpPr/>
              <p:nvPr/>
            </p:nvSpPr>
            <p:spPr>
              <a:xfrm>
                <a:off x="2646810" y="3661884"/>
                <a:ext cx="3786" cy="536"/>
              </a:xfrm>
              <a:custGeom>
                <a:avLst/>
                <a:gdLst>
                  <a:gd name="connsiteX0" fmla="*/ 3786 w 3786"/>
                  <a:gd name="connsiteY0" fmla="*/ 537 h 536"/>
                  <a:gd name="connsiteX1" fmla="*/ 0 w 3786"/>
                  <a:gd name="connsiteY1" fmla="*/ 0 h 536"/>
                  <a:gd name="connsiteX2" fmla="*/ 3786 w 3786"/>
                  <a:gd name="connsiteY2" fmla="*/ 537 h 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86" h="536">
                    <a:moveTo>
                      <a:pt x="3786" y="537"/>
                    </a:moveTo>
                    <a:cubicBezTo>
                      <a:pt x="2519" y="360"/>
                      <a:pt x="1260" y="179"/>
                      <a:pt x="0" y="0"/>
                    </a:cubicBezTo>
                    <a:cubicBezTo>
                      <a:pt x="1260" y="179"/>
                      <a:pt x="2519" y="360"/>
                      <a:pt x="3786" y="53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5" name="Freeform: Shape 1064">
                <a:extLst>
                  <a:ext uri="{FF2B5EF4-FFF2-40B4-BE49-F238E27FC236}">
                    <a16:creationId xmlns:a16="http://schemas.microsoft.com/office/drawing/2014/main" id="{B5A1A2ED-2962-4724-8310-A8B72EEB2911}"/>
                  </a:ext>
                </a:extLst>
              </p:cNvPr>
              <p:cNvSpPr/>
              <p:nvPr/>
            </p:nvSpPr>
            <p:spPr>
              <a:xfrm>
                <a:off x="2681757" y="3666215"/>
                <a:ext cx="4019" cy="420"/>
              </a:xfrm>
              <a:custGeom>
                <a:avLst/>
                <a:gdLst>
                  <a:gd name="connsiteX0" fmla="*/ 4020 w 4019"/>
                  <a:gd name="connsiteY0" fmla="*/ 421 h 420"/>
                  <a:gd name="connsiteX1" fmla="*/ 0 w 4019"/>
                  <a:gd name="connsiteY1" fmla="*/ 0 h 420"/>
                  <a:gd name="connsiteX2" fmla="*/ 4020 w 4019"/>
                  <a:gd name="connsiteY2" fmla="*/ 421 h 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19" h="420">
                    <a:moveTo>
                      <a:pt x="4020" y="421"/>
                    </a:moveTo>
                    <a:cubicBezTo>
                      <a:pt x="2675" y="284"/>
                      <a:pt x="1338" y="141"/>
                      <a:pt x="0" y="0"/>
                    </a:cubicBezTo>
                    <a:cubicBezTo>
                      <a:pt x="1338" y="141"/>
                      <a:pt x="2675" y="284"/>
                      <a:pt x="4020" y="42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6" name="Freeform: Shape 1065">
                <a:extLst>
                  <a:ext uri="{FF2B5EF4-FFF2-40B4-BE49-F238E27FC236}">
                    <a16:creationId xmlns:a16="http://schemas.microsoft.com/office/drawing/2014/main" id="{4DBB7718-10CF-4273-9B95-1EEA6EEAC791}"/>
                  </a:ext>
                </a:extLst>
              </p:cNvPr>
              <p:cNvSpPr/>
              <p:nvPr/>
            </p:nvSpPr>
            <p:spPr>
              <a:xfrm>
                <a:off x="2659597" y="3663626"/>
                <a:ext cx="2946" cy="371"/>
              </a:xfrm>
              <a:custGeom>
                <a:avLst/>
                <a:gdLst>
                  <a:gd name="connsiteX0" fmla="*/ 2946 w 2946"/>
                  <a:gd name="connsiteY0" fmla="*/ 371 h 371"/>
                  <a:gd name="connsiteX1" fmla="*/ 0 w 2946"/>
                  <a:gd name="connsiteY1" fmla="*/ 0 h 371"/>
                  <a:gd name="connsiteX2" fmla="*/ 2946 w 2946"/>
                  <a:gd name="connsiteY2" fmla="*/ 371 h 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6" h="371">
                    <a:moveTo>
                      <a:pt x="2946" y="371"/>
                    </a:moveTo>
                    <a:cubicBezTo>
                      <a:pt x="1964" y="248"/>
                      <a:pt x="978" y="125"/>
                      <a:pt x="0" y="0"/>
                    </a:cubicBezTo>
                    <a:cubicBezTo>
                      <a:pt x="979" y="125"/>
                      <a:pt x="1964" y="248"/>
                      <a:pt x="2946" y="37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7" name="Freeform: Shape 1066">
                <a:extLst>
                  <a:ext uri="{FF2B5EF4-FFF2-40B4-BE49-F238E27FC236}">
                    <a16:creationId xmlns:a16="http://schemas.microsoft.com/office/drawing/2014/main" id="{801E6D39-9287-42D8-BA65-5AD4432796DC}"/>
                  </a:ext>
                </a:extLst>
              </p:cNvPr>
              <p:cNvSpPr/>
              <p:nvPr/>
            </p:nvSpPr>
            <p:spPr>
              <a:xfrm>
                <a:off x="2582167" y="3595692"/>
                <a:ext cx="1468" cy="328"/>
              </a:xfrm>
              <a:custGeom>
                <a:avLst/>
                <a:gdLst>
                  <a:gd name="connsiteX0" fmla="*/ 1468 w 1468"/>
                  <a:gd name="connsiteY0" fmla="*/ 329 h 328"/>
                  <a:gd name="connsiteX1" fmla="*/ 0 w 1468"/>
                  <a:gd name="connsiteY1" fmla="*/ 0 h 328"/>
                  <a:gd name="connsiteX2" fmla="*/ 1468 w 1468"/>
                  <a:gd name="connsiteY2" fmla="*/ 329 h 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68" h="328">
                    <a:moveTo>
                      <a:pt x="1468" y="329"/>
                    </a:moveTo>
                    <a:cubicBezTo>
                      <a:pt x="978" y="219"/>
                      <a:pt x="489" y="110"/>
                      <a:pt x="0" y="0"/>
                    </a:cubicBezTo>
                    <a:cubicBezTo>
                      <a:pt x="489" y="110"/>
                      <a:pt x="978" y="219"/>
                      <a:pt x="1468" y="32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8" name="Freeform: Shape 1067">
                <a:extLst>
                  <a:ext uri="{FF2B5EF4-FFF2-40B4-BE49-F238E27FC236}">
                    <a16:creationId xmlns:a16="http://schemas.microsoft.com/office/drawing/2014/main" id="{364C105E-5FDB-46F0-B69F-2E436A80487C}"/>
                  </a:ext>
                </a:extLst>
              </p:cNvPr>
              <p:cNvSpPr/>
              <p:nvPr/>
            </p:nvSpPr>
            <p:spPr>
              <a:xfrm>
                <a:off x="2513893" y="3576252"/>
                <a:ext cx="4654" cy="1627"/>
              </a:xfrm>
              <a:custGeom>
                <a:avLst/>
                <a:gdLst>
                  <a:gd name="connsiteX0" fmla="*/ 4655 w 4654"/>
                  <a:gd name="connsiteY0" fmla="*/ 1627 h 1627"/>
                  <a:gd name="connsiteX1" fmla="*/ 0 w 4654"/>
                  <a:gd name="connsiteY1" fmla="*/ 0 h 1627"/>
                  <a:gd name="connsiteX2" fmla="*/ 4655 w 4654"/>
                  <a:gd name="connsiteY2" fmla="*/ 1627 h 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54" h="1627">
                    <a:moveTo>
                      <a:pt x="4655" y="1627"/>
                    </a:moveTo>
                    <a:cubicBezTo>
                      <a:pt x="3092" y="1089"/>
                      <a:pt x="1535" y="548"/>
                      <a:pt x="0" y="0"/>
                    </a:cubicBezTo>
                    <a:cubicBezTo>
                      <a:pt x="1535" y="548"/>
                      <a:pt x="3092" y="1089"/>
                      <a:pt x="4655" y="162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9" name="Freeform: Shape 1068">
                <a:extLst>
                  <a:ext uri="{FF2B5EF4-FFF2-40B4-BE49-F238E27FC236}">
                    <a16:creationId xmlns:a16="http://schemas.microsoft.com/office/drawing/2014/main" id="{BD46067D-5501-4802-8AB0-1C23439942B4}"/>
                  </a:ext>
                </a:extLst>
              </p:cNvPr>
              <p:cNvSpPr/>
              <p:nvPr/>
            </p:nvSpPr>
            <p:spPr>
              <a:xfrm>
                <a:off x="2520889" y="3578690"/>
                <a:ext cx="6794" cy="2249"/>
              </a:xfrm>
              <a:custGeom>
                <a:avLst/>
                <a:gdLst>
                  <a:gd name="connsiteX0" fmla="*/ 6794 w 6794"/>
                  <a:gd name="connsiteY0" fmla="*/ 2249 h 2249"/>
                  <a:gd name="connsiteX1" fmla="*/ 0 w 6794"/>
                  <a:gd name="connsiteY1" fmla="*/ 0 h 2249"/>
                  <a:gd name="connsiteX2" fmla="*/ 6794 w 6794"/>
                  <a:gd name="connsiteY2" fmla="*/ 2249 h 2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94" h="2249">
                    <a:moveTo>
                      <a:pt x="6794" y="2249"/>
                    </a:moveTo>
                    <a:cubicBezTo>
                      <a:pt x="4504" y="1508"/>
                      <a:pt x="2238" y="759"/>
                      <a:pt x="0" y="0"/>
                    </a:cubicBezTo>
                    <a:cubicBezTo>
                      <a:pt x="2240" y="759"/>
                      <a:pt x="4504" y="1510"/>
                      <a:pt x="6794" y="224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0" name="Freeform: Shape 1069">
                <a:extLst>
                  <a:ext uri="{FF2B5EF4-FFF2-40B4-BE49-F238E27FC236}">
                    <a16:creationId xmlns:a16="http://schemas.microsoft.com/office/drawing/2014/main" id="{8F786055-F279-4A99-A44A-418F4E88DBA2}"/>
                  </a:ext>
                </a:extLst>
              </p:cNvPr>
              <p:cNvSpPr/>
              <p:nvPr/>
            </p:nvSpPr>
            <p:spPr>
              <a:xfrm>
                <a:off x="2506983" y="3573721"/>
                <a:ext cx="4286" cy="1581"/>
              </a:xfrm>
              <a:custGeom>
                <a:avLst/>
                <a:gdLst>
                  <a:gd name="connsiteX0" fmla="*/ 4286 w 4286"/>
                  <a:gd name="connsiteY0" fmla="*/ 1581 h 1581"/>
                  <a:gd name="connsiteX1" fmla="*/ 0 w 4286"/>
                  <a:gd name="connsiteY1" fmla="*/ 0 h 1581"/>
                  <a:gd name="connsiteX2" fmla="*/ 4286 w 4286"/>
                  <a:gd name="connsiteY2" fmla="*/ 1581 h 1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" h="1581">
                    <a:moveTo>
                      <a:pt x="4286" y="1581"/>
                    </a:moveTo>
                    <a:cubicBezTo>
                      <a:pt x="2846" y="1057"/>
                      <a:pt x="1416" y="530"/>
                      <a:pt x="0" y="0"/>
                    </a:cubicBezTo>
                    <a:cubicBezTo>
                      <a:pt x="1414" y="530"/>
                      <a:pt x="2845" y="1057"/>
                      <a:pt x="4286" y="158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1" name="Freeform: Shape 1070">
                <a:extLst>
                  <a:ext uri="{FF2B5EF4-FFF2-40B4-BE49-F238E27FC236}">
                    <a16:creationId xmlns:a16="http://schemas.microsoft.com/office/drawing/2014/main" id="{93678A00-3F99-41D0-A02F-5CEDD68F9716}"/>
                  </a:ext>
                </a:extLst>
              </p:cNvPr>
              <p:cNvSpPr/>
              <p:nvPr/>
            </p:nvSpPr>
            <p:spPr>
              <a:xfrm>
                <a:off x="2553882" y="3588698"/>
                <a:ext cx="2289" cy="609"/>
              </a:xfrm>
              <a:custGeom>
                <a:avLst/>
                <a:gdLst>
                  <a:gd name="connsiteX0" fmla="*/ 2289 w 2289"/>
                  <a:gd name="connsiteY0" fmla="*/ 610 h 609"/>
                  <a:gd name="connsiteX1" fmla="*/ 0 w 2289"/>
                  <a:gd name="connsiteY1" fmla="*/ 0 h 609"/>
                  <a:gd name="connsiteX2" fmla="*/ 2289 w 2289"/>
                  <a:gd name="connsiteY2" fmla="*/ 610 h 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9" h="609">
                    <a:moveTo>
                      <a:pt x="2289" y="610"/>
                    </a:moveTo>
                    <a:cubicBezTo>
                      <a:pt x="1527" y="406"/>
                      <a:pt x="757" y="206"/>
                      <a:pt x="0" y="0"/>
                    </a:cubicBezTo>
                    <a:cubicBezTo>
                      <a:pt x="757" y="206"/>
                      <a:pt x="1527" y="406"/>
                      <a:pt x="2289" y="61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2" name="Freeform: Shape 1071">
                <a:extLst>
                  <a:ext uri="{FF2B5EF4-FFF2-40B4-BE49-F238E27FC236}">
                    <a16:creationId xmlns:a16="http://schemas.microsoft.com/office/drawing/2014/main" id="{47753D2B-EFB6-48F3-8057-60DDEDBA1E6F}"/>
                  </a:ext>
                </a:extLst>
              </p:cNvPr>
              <p:cNvSpPr/>
              <p:nvPr/>
            </p:nvSpPr>
            <p:spPr>
              <a:xfrm>
                <a:off x="2499988" y="3571024"/>
                <a:ext cx="4476" cy="1744"/>
              </a:xfrm>
              <a:custGeom>
                <a:avLst/>
                <a:gdLst>
                  <a:gd name="connsiteX0" fmla="*/ 4477 w 4476"/>
                  <a:gd name="connsiteY0" fmla="*/ 1745 h 1744"/>
                  <a:gd name="connsiteX1" fmla="*/ 0 w 4476"/>
                  <a:gd name="connsiteY1" fmla="*/ 0 h 1744"/>
                  <a:gd name="connsiteX2" fmla="*/ 4477 w 4476"/>
                  <a:gd name="connsiteY2" fmla="*/ 1745 h 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76" h="1744">
                    <a:moveTo>
                      <a:pt x="4477" y="1745"/>
                    </a:moveTo>
                    <a:cubicBezTo>
                      <a:pt x="2969" y="1168"/>
                      <a:pt x="1480" y="586"/>
                      <a:pt x="0" y="0"/>
                    </a:cubicBezTo>
                    <a:cubicBezTo>
                      <a:pt x="1480" y="586"/>
                      <a:pt x="2969" y="1168"/>
                      <a:pt x="4477" y="174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3" name="Freeform: Shape 1072">
                <a:extLst>
                  <a:ext uri="{FF2B5EF4-FFF2-40B4-BE49-F238E27FC236}">
                    <a16:creationId xmlns:a16="http://schemas.microsoft.com/office/drawing/2014/main" id="{262F5E4C-3FBF-49EA-AEBB-9247C0FE9536}"/>
                  </a:ext>
                </a:extLst>
              </p:cNvPr>
              <p:cNvSpPr/>
              <p:nvPr/>
            </p:nvSpPr>
            <p:spPr>
              <a:xfrm>
                <a:off x="2574382" y="3593892"/>
                <a:ext cx="1638" cy="388"/>
              </a:xfrm>
              <a:custGeom>
                <a:avLst/>
                <a:gdLst>
                  <a:gd name="connsiteX0" fmla="*/ 1638 w 1638"/>
                  <a:gd name="connsiteY0" fmla="*/ 389 h 388"/>
                  <a:gd name="connsiteX1" fmla="*/ 0 w 1638"/>
                  <a:gd name="connsiteY1" fmla="*/ 0 h 388"/>
                  <a:gd name="connsiteX2" fmla="*/ 1638 w 1638"/>
                  <a:gd name="connsiteY2" fmla="*/ 389 h 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" h="388">
                    <a:moveTo>
                      <a:pt x="1638" y="389"/>
                    </a:moveTo>
                    <a:cubicBezTo>
                      <a:pt x="1091" y="260"/>
                      <a:pt x="546" y="130"/>
                      <a:pt x="0" y="0"/>
                    </a:cubicBezTo>
                    <a:cubicBezTo>
                      <a:pt x="548" y="130"/>
                      <a:pt x="1091" y="260"/>
                      <a:pt x="1638" y="38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4" name="Freeform: Shape 1073">
                <a:extLst>
                  <a:ext uri="{FF2B5EF4-FFF2-40B4-BE49-F238E27FC236}">
                    <a16:creationId xmlns:a16="http://schemas.microsoft.com/office/drawing/2014/main" id="{2BAA9E54-698E-47A0-9F6C-9C7957C0B66B}"/>
                  </a:ext>
                </a:extLst>
              </p:cNvPr>
              <p:cNvSpPr/>
              <p:nvPr/>
            </p:nvSpPr>
            <p:spPr>
              <a:xfrm>
                <a:off x="2530646" y="3581876"/>
                <a:ext cx="4206" cy="1320"/>
              </a:xfrm>
              <a:custGeom>
                <a:avLst/>
                <a:gdLst>
                  <a:gd name="connsiteX0" fmla="*/ 4207 w 4206"/>
                  <a:gd name="connsiteY0" fmla="*/ 1321 h 1320"/>
                  <a:gd name="connsiteX1" fmla="*/ 0 w 4206"/>
                  <a:gd name="connsiteY1" fmla="*/ 0 h 1320"/>
                  <a:gd name="connsiteX2" fmla="*/ 4207 w 4206"/>
                  <a:gd name="connsiteY2" fmla="*/ 1321 h 1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6" h="1320">
                    <a:moveTo>
                      <a:pt x="4207" y="1321"/>
                    </a:moveTo>
                    <a:cubicBezTo>
                      <a:pt x="2792" y="886"/>
                      <a:pt x="1395" y="443"/>
                      <a:pt x="0" y="0"/>
                    </a:cubicBezTo>
                    <a:cubicBezTo>
                      <a:pt x="1395" y="443"/>
                      <a:pt x="2792" y="886"/>
                      <a:pt x="4207" y="132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5" name="Freeform: Shape 1074">
                <a:extLst>
                  <a:ext uri="{FF2B5EF4-FFF2-40B4-BE49-F238E27FC236}">
                    <a16:creationId xmlns:a16="http://schemas.microsoft.com/office/drawing/2014/main" id="{CCB24DE2-C83D-4856-B77D-A84B3C1C3293}"/>
                  </a:ext>
                </a:extLst>
              </p:cNvPr>
              <p:cNvSpPr/>
              <p:nvPr/>
            </p:nvSpPr>
            <p:spPr>
              <a:xfrm>
                <a:off x="2538526" y="3584308"/>
                <a:ext cx="3605" cy="1071"/>
              </a:xfrm>
              <a:custGeom>
                <a:avLst/>
                <a:gdLst>
                  <a:gd name="connsiteX0" fmla="*/ 3605 w 3605"/>
                  <a:gd name="connsiteY0" fmla="*/ 1072 h 1071"/>
                  <a:gd name="connsiteX1" fmla="*/ 0 w 3605"/>
                  <a:gd name="connsiteY1" fmla="*/ 0 h 1071"/>
                  <a:gd name="connsiteX2" fmla="*/ 3605 w 3605"/>
                  <a:gd name="connsiteY2" fmla="*/ 1072 h 1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5" h="1071">
                    <a:moveTo>
                      <a:pt x="3605" y="1072"/>
                    </a:moveTo>
                    <a:cubicBezTo>
                      <a:pt x="2397" y="718"/>
                      <a:pt x="1195" y="360"/>
                      <a:pt x="0" y="0"/>
                    </a:cubicBezTo>
                    <a:cubicBezTo>
                      <a:pt x="1195" y="360"/>
                      <a:pt x="2396" y="718"/>
                      <a:pt x="3605" y="107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6" name="Freeform: Shape 1075">
                <a:extLst>
                  <a:ext uri="{FF2B5EF4-FFF2-40B4-BE49-F238E27FC236}">
                    <a16:creationId xmlns:a16="http://schemas.microsoft.com/office/drawing/2014/main" id="{DDB24C6F-D16D-4685-AA68-9AF81359C051}"/>
                  </a:ext>
                </a:extLst>
              </p:cNvPr>
              <p:cNvSpPr/>
              <p:nvPr/>
            </p:nvSpPr>
            <p:spPr>
              <a:xfrm>
                <a:off x="2546173" y="3586551"/>
                <a:ext cx="3259" cy="915"/>
              </a:xfrm>
              <a:custGeom>
                <a:avLst/>
                <a:gdLst>
                  <a:gd name="connsiteX0" fmla="*/ 3259 w 3259"/>
                  <a:gd name="connsiteY0" fmla="*/ 916 h 915"/>
                  <a:gd name="connsiteX1" fmla="*/ 0 w 3259"/>
                  <a:gd name="connsiteY1" fmla="*/ 0 h 915"/>
                  <a:gd name="connsiteX2" fmla="*/ 3259 w 3259"/>
                  <a:gd name="connsiteY2" fmla="*/ 916 h 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9" h="915">
                    <a:moveTo>
                      <a:pt x="3259" y="916"/>
                    </a:moveTo>
                    <a:cubicBezTo>
                      <a:pt x="2170" y="611"/>
                      <a:pt x="1080" y="308"/>
                      <a:pt x="0" y="0"/>
                    </a:cubicBezTo>
                    <a:cubicBezTo>
                      <a:pt x="1081" y="308"/>
                      <a:pt x="2170" y="613"/>
                      <a:pt x="3259" y="91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7" name="Freeform: Shape 1076">
                <a:extLst>
                  <a:ext uri="{FF2B5EF4-FFF2-40B4-BE49-F238E27FC236}">
                    <a16:creationId xmlns:a16="http://schemas.microsoft.com/office/drawing/2014/main" id="{B973207B-472D-47B3-B342-67DE5AEBC654}"/>
                  </a:ext>
                </a:extLst>
              </p:cNvPr>
              <p:cNvSpPr/>
              <p:nvPr/>
            </p:nvSpPr>
            <p:spPr>
              <a:xfrm>
                <a:off x="2590315" y="3597480"/>
                <a:ext cx="74" cy="15"/>
              </a:xfrm>
              <a:custGeom>
                <a:avLst/>
                <a:gdLst>
                  <a:gd name="connsiteX0" fmla="*/ 75 w 74"/>
                  <a:gd name="connsiteY0" fmla="*/ 16 h 15"/>
                  <a:gd name="connsiteX1" fmla="*/ 0 w 74"/>
                  <a:gd name="connsiteY1" fmla="*/ 0 h 15"/>
                  <a:gd name="connsiteX2" fmla="*/ 75 w 74"/>
                  <a:gd name="connsiteY2" fmla="*/ 16 h 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" h="15">
                    <a:moveTo>
                      <a:pt x="75" y="16"/>
                    </a:moveTo>
                    <a:cubicBezTo>
                      <a:pt x="49" y="11"/>
                      <a:pt x="25" y="5"/>
                      <a:pt x="0" y="0"/>
                    </a:cubicBezTo>
                    <a:cubicBezTo>
                      <a:pt x="25" y="5"/>
                      <a:pt x="49" y="11"/>
                      <a:pt x="75" y="1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8" name="Freeform: Shape 1077">
                <a:extLst>
                  <a:ext uri="{FF2B5EF4-FFF2-40B4-BE49-F238E27FC236}">
                    <a16:creationId xmlns:a16="http://schemas.microsoft.com/office/drawing/2014/main" id="{39A3535C-E941-45B2-95B7-A904E3480E15}"/>
                  </a:ext>
                </a:extLst>
              </p:cNvPr>
              <p:cNvSpPr/>
              <p:nvPr/>
            </p:nvSpPr>
            <p:spPr>
              <a:xfrm>
                <a:off x="2590479" y="3413646"/>
                <a:ext cx="414231" cy="81641"/>
              </a:xfrm>
              <a:custGeom>
                <a:avLst/>
                <a:gdLst>
                  <a:gd name="connsiteX0" fmla="*/ 115802 w 414231"/>
                  <a:gd name="connsiteY0" fmla="*/ 11068 h 81641"/>
                  <a:gd name="connsiteX1" fmla="*/ 86284 w 414231"/>
                  <a:gd name="connsiteY1" fmla="*/ 19656 h 81641"/>
                  <a:gd name="connsiteX2" fmla="*/ 81436 w 414231"/>
                  <a:gd name="connsiteY2" fmla="*/ 21322 h 81641"/>
                  <a:gd name="connsiteX3" fmla="*/ 0 w 414231"/>
                  <a:gd name="connsiteY3" fmla="*/ 61349 h 81641"/>
                  <a:gd name="connsiteX4" fmla="*/ 207042 w 414231"/>
                  <a:gd name="connsiteY4" fmla="*/ 81642 h 81641"/>
                  <a:gd name="connsiteX5" fmla="*/ 362155 w 414231"/>
                  <a:gd name="connsiteY5" fmla="*/ 70645 h 81641"/>
                  <a:gd name="connsiteX6" fmla="*/ 386155 w 414231"/>
                  <a:gd name="connsiteY6" fmla="*/ 66756 h 81641"/>
                  <a:gd name="connsiteX7" fmla="*/ 414231 w 414231"/>
                  <a:gd name="connsiteY7" fmla="*/ 61317 h 81641"/>
                  <a:gd name="connsiteX8" fmla="*/ 391593 w 414231"/>
                  <a:gd name="connsiteY8" fmla="*/ 47703 h 81641"/>
                  <a:gd name="connsiteX9" fmla="*/ 391070 w 414231"/>
                  <a:gd name="connsiteY9" fmla="*/ 47412 h 81641"/>
                  <a:gd name="connsiteX10" fmla="*/ 386461 w 414231"/>
                  <a:gd name="connsiteY10" fmla="*/ 44910 h 81641"/>
                  <a:gd name="connsiteX11" fmla="*/ 384523 w 414231"/>
                  <a:gd name="connsiteY11" fmla="*/ 43879 h 81641"/>
                  <a:gd name="connsiteX12" fmla="*/ 381762 w 414231"/>
                  <a:gd name="connsiteY12" fmla="*/ 42442 h 81641"/>
                  <a:gd name="connsiteX13" fmla="*/ 377958 w 414231"/>
                  <a:gd name="connsiteY13" fmla="*/ 40497 h 81641"/>
                  <a:gd name="connsiteX14" fmla="*/ 377425 w 414231"/>
                  <a:gd name="connsiteY14" fmla="*/ 40232 h 81641"/>
                  <a:gd name="connsiteX15" fmla="*/ 256408 w 414231"/>
                  <a:gd name="connsiteY15" fmla="*/ 3180 h 81641"/>
                  <a:gd name="connsiteX16" fmla="*/ 256400 w 414231"/>
                  <a:gd name="connsiteY16" fmla="*/ 3178 h 81641"/>
                  <a:gd name="connsiteX17" fmla="*/ 256257 w 414231"/>
                  <a:gd name="connsiteY17" fmla="*/ 3161 h 81641"/>
                  <a:gd name="connsiteX18" fmla="*/ 249860 w 414231"/>
                  <a:gd name="connsiteY18" fmla="*/ 2391 h 81641"/>
                  <a:gd name="connsiteX19" fmla="*/ 248610 w 414231"/>
                  <a:gd name="connsiteY19" fmla="*/ 2256 h 81641"/>
                  <a:gd name="connsiteX20" fmla="*/ 243265 w 414231"/>
                  <a:gd name="connsiteY20" fmla="*/ 1711 h 81641"/>
                  <a:gd name="connsiteX21" fmla="*/ 241433 w 414231"/>
                  <a:gd name="connsiteY21" fmla="*/ 1545 h 81641"/>
                  <a:gd name="connsiteX22" fmla="*/ 236630 w 414231"/>
                  <a:gd name="connsiteY22" fmla="*/ 1145 h 81641"/>
                  <a:gd name="connsiteX23" fmla="*/ 235817 w 414231"/>
                  <a:gd name="connsiteY23" fmla="*/ 1078 h 81641"/>
                  <a:gd name="connsiteX24" fmla="*/ 234445 w 414231"/>
                  <a:gd name="connsiteY24" fmla="*/ 983 h 81641"/>
                  <a:gd name="connsiteX25" fmla="*/ 229918 w 414231"/>
                  <a:gd name="connsiteY25" fmla="*/ 691 h 81641"/>
                  <a:gd name="connsiteX26" fmla="*/ 227554 w 414231"/>
                  <a:gd name="connsiteY26" fmla="*/ 554 h 81641"/>
                  <a:gd name="connsiteX27" fmla="*/ 223083 w 414231"/>
                  <a:gd name="connsiteY27" fmla="*/ 348 h 81641"/>
                  <a:gd name="connsiteX28" fmla="*/ 220705 w 414231"/>
                  <a:gd name="connsiteY28" fmla="*/ 249 h 81641"/>
                  <a:gd name="connsiteX29" fmla="*/ 215986 w 414231"/>
                  <a:gd name="connsiteY29" fmla="*/ 117 h 81641"/>
                  <a:gd name="connsiteX30" fmla="*/ 215825 w 414231"/>
                  <a:gd name="connsiteY30" fmla="*/ 113 h 81641"/>
                  <a:gd name="connsiteX31" fmla="*/ 213870 w 414231"/>
                  <a:gd name="connsiteY31" fmla="*/ 64 h 81641"/>
                  <a:gd name="connsiteX32" fmla="*/ 207042 w 414231"/>
                  <a:gd name="connsiteY32" fmla="*/ 0 h 81641"/>
                  <a:gd name="connsiteX33" fmla="*/ 201290 w 414231"/>
                  <a:gd name="connsiteY33" fmla="*/ 52 h 81641"/>
                  <a:gd name="connsiteX34" fmla="*/ 200344 w 414231"/>
                  <a:gd name="connsiteY34" fmla="*/ 62 h 81641"/>
                  <a:gd name="connsiteX35" fmla="*/ 198372 w 414231"/>
                  <a:gd name="connsiteY35" fmla="*/ 108 h 81641"/>
                  <a:gd name="connsiteX36" fmla="*/ 193591 w 414231"/>
                  <a:gd name="connsiteY36" fmla="*/ 240 h 81641"/>
                  <a:gd name="connsiteX37" fmla="*/ 191465 w 414231"/>
                  <a:gd name="connsiteY37" fmla="*/ 324 h 81641"/>
                  <a:gd name="connsiteX38" fmla="*/ 186541 w 414231"/>
                  <a:gd name="connsiteY38" fmla="*/ 552 h 81641"/>
                  <a:gd name="connsiteX39" fmla="*/ 184844 w 414231"/>
                  <a:gd name="connsiteY39" fmla="*/ 646 h 81641"/>
                  <a:gd name="connsiteX40" fmla="*/ 179370 w 414231"/>
                  <a:gd name="connsiteY40" fmla="*/ 1002 h 81641"/>
                  <a:gd name="connsiteX41" fmla="*/ 178452 w 414231"/>
                  <a:gd name="connsiteY41" fmla="*/ 1065 h 81641"/>
                  <a:gd name="connsiteX42" fmla="*/ 115802 w 414231"/>
                  <a:gd name="connsiteY42" fmla="*/ 11068 h 81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14231" h="81641">
                    <a:moveTo>
                      <a:pt x="115802" y="11068"/>
                    </a:moveTo>
                    <a:cubicBezTo>
                      <a:pt x="105799" y="13540"/>
                      <a:pt x="95956" y="16410"/>
                      <a:pt x="86284" y="19656"/>
                    </a:cubicBezTo>
                    <a:cubicBezTo>
                      <a:pt x="84663" y="20201"/>
                      <a:pt x="83047" y="20757"/>
                      <a:pt x="81436" y="21322"/>
                    </a:cubicBezTo>
                    <a:cubicBezTo>
                      <a:pt x="52553" y="31452"/>
                      <a:pt x="25249" y="44950"/>
                      <a:pt x="0" y="61349"/>
                    </a:cubicBezTo>
                    <a:cubicBezTo>
                      <a:pt x="60211" y="74181"/>
                      <a:pt x="131061" y="81642"/>
                      <a:pt x="207042" y="81642"/>
                    </a:cubicBezTo>
                    <a:cubicBezTo>
                      <a:pt x="262157" y="81642"/>
                      <a:pt x="314543" y="77699"/>
                      <a:pt x="362155" y="70645"/>
                    </a:cubicBezTo>
                    <a:cubicBezTo>
                      <a:pt x="370299" y="69439"/>
                      <a:pt x="378301" y="68140"/>
                      <a:pt x="386155" y="66756"/>
                    </a:cubicBezTo>
                    <a:cubicBezTo>
                      <a:pt x="395735" y="65065"/>
                      <a:pt x="405119" y="63262"/>
                      <a:pt x="414231" y="61317"/>
                    </a:cubicBezTo>
                    <a:cubicBezTo>
                      <a:pt x="406857" y="56528"/>
                      <a:pt x="399305" y="51986"/>
                      <a:pt x="391593" y="47703"/>
                    </a:cubicBezTo>
                    <a:cubicBezTo>
                      <a:pt x="391419" y="47606"/>
                      <a:pt x="391244" y="47509"/>
                      <a:pt x="391070" y="47412"/>
                    </a:cubicBezTo>
                    <a:cubicBezTo>
                      <a:pt x="389541" y="46566"/>
                      <a:pt x="388002" y="45736"/>
                      <a:pt x="386461" y="44910"/>
                    </a:cubicBezTo>
                    <a:cubicBezTo>
                      <a:pt x="385817" y="44564"/>
                      <a:pt x="385170" y="44220"/>
                      <a:pt x="384523" y="43879"/>
                    </a:cubicBezTo>
                    <a:cubicBezTo>
                      <a:pt x="383605" y="43394"/>
                      <a:pt x="382684" y="42920"/>
                      <a:pt x="381762" y="42442"/>
                    </a:cubicBezTo>
                    <a:cubicBezTo>
                      <a:pt x="380498" y="41788"/>
                      <a:pt x="379232" y="41137"/>
                      <a:pt x="377958" y="40497"/>
                    </a:cubicBezTo>
                    <a:cubicBezTo>
                      <a:pt x="377781" y="40408"/>
                      <a:pt x="377603" y="40321"/>
                      <a:pt x="377425" y="40232"/>
                    </a:cubicBezTo>
                    <a:cubicBezTo>
                      <a:pt x="340157" y="21541"/>
                      <a:pt x="299417" y="8760"/>
                      <a:pt x="256408" y="3180"/>
                    </a:cubicBezTo>
                    <a:cubicBezTo>
                      <a:pt x="256405" y="3180"/>
                      <a:pt x="256403" y="3180"/>
                      <a:pt x="256400" y="3178"/>
                    </a:cubicBezTo>
                    <a:cubicBezTo>
                      <a:pt x="256353" y="3172"/>
                      <a:pt x="256305" y="3167"/>
                      <a:pt x="256257" y="3161"/>
                    </a:cubicBezTo>
                    <a:cubicBezTo>
                      <a:pt x="254132" y="2886"/>
                      <a:pt x="251998" y="2630"/>
                      <a:pt x="249860" y="2391"/>
                    </a:cubicBezTo>
                    <a:cubicBezTo>
                      <a:pt x="249444" y="2345"/>
                      <a:pt x="249026" y="2302"/>
                      <a:pt x="248610" y="2256"/>
                    </a:cubicBezTo>
                    <a:cubicBezTo>
                      <a:pt x="246832" y="2062"/>
                      <a:pt x="245051" y="1881"/>
                      <a:pt x="243265" y="1711"/>
                    </a:cubicBezTo>
                    <a:cubicBezTo>
                      <a:pt x="242654" y="1654"/>
                      <a:pt x="242045" y="1599"/>
                      <a:pt x="241433" y="1545"/>
                    </a:cubicBezTo>
                    <a:cubicBezTo>
                      <a:pt x="239835" y="1402"/>
                      <a:pt x="238233" y="1268"/>
                      <a:pt x="236630" y="1145"/>
                    </a:cubicBezTo>
                    <a:cubicBezTo>
                      <a:pt x="236358" y="1124"/>
                      <a:pt x="236088" y="1097"/>
                      <a:pt x="235817" y="1078"/>
                    </a:cubicBezTo>
                    <a:cubicBezTo>
                      <a:pt x="235361" y="1045"/>
                      <a:pt x="234902" y="1014"/>
                      <a:pt x="234445" y="983"/>
                    </a:cubicBezTo>
                    <a:cubicBezTo>
                      <a:pt x="232939" y="875"/>
                      <a:pt x="231429" y="779"/>
                      <a:pt x="229918" y="691"/>
                    </a:cubicBezTo>
                    <a:cubicBezTo>
                      <a:pt x="229130" y="645"/>
                      <a:pt x="228343" y="595"/>
                      <a:pt x="227554" y="554"/>
                    </a:cubicBezTo>
                    <a:cubicBezTo>
                      <a:pt x="226066" y="475"/>
                      <a:pt x="224576" y="410"/>
                      <a:pt x="223083" y="348"/>
                    </a:cubicBezTo>
                    <a:cubicBezTo>
                      <a:pt x="222291" y="314"/>
                      <a:pt x="221499" y="278"/>
                      <a:pt x="220705" y="249"/>
                    </a:cubicBezTo>
                    <a:cubicBezTo>
                      <a:pt x="219135" y="194"/>
                      <a:pt x="217561" y="154"/>
                      <a:pt x="215986" y="117"/>
                    </a:cubicBezTo>
                    <a:cubicBezTo>
                      <a:pt x="215932" y="116"/>
                      <a:pt x="215879" y="114"/>
                      <a:pt x="215825" y="113"/>
                    </a:cubicBezTo>
                    <a:cubicBezTo>
                      <a:pt x="215173" y="97"/>
                      <a:pt x="214522" y="76"/>
                      <a:pt x="213870" y="64"/>
                    </a:cubicBezTo>
                    <a:cubicBezTo>
                      <a:pt x="211596" y="22"/>
                      <a:pt x="209321" y="0"/>
                      <a:pt x="207042" y="0"/>
                    </a:cubicBezTo>
                    <a:cubicBezTo>
                      <a:pt x="205121" y="0"/>
                      <a:pt x="203205" y="25"/>
                      <a:pt x="201290" y="52"/>
                    </a:cubicBezTo>
                    <a:cubicBezTo>
                      <a:pt x="200976" y="57"/>
                      <a:pt x="200660" y="56"/>
                      <a:pt x="200344" y="62"/>
                    </a:cubicBezTo>
                    <a:cubicBezTo>
                      <a:pt x="199685" y="73"/>
                      <a:pt x="199030" y="94"/>
                      <a:pt x="198372" y="108"/>
                    </a:cubicBezTo>
                    <a:cubicBezTo>
                      <a:pt x="196777" y="143"/>
                      <a:pt x="195182" y="186"/>
                      <a:pt x="193591" y="240"/>
                    </a:cubicBezTo>
                    <a:cubicBezTo>
                      <a:pt x="192881" y="265"/>
                      <a:pt x="192173" y="295"/>
                      <a:pt x="191465" y="324"/>
                    </a:cubicBezTo>
                    <a:cubicBezTo>
                      <a:pt x="189821" y="391"/>
                      <a:pt x="188179" y="464"/>
                      <a:pt x="186541" y="552"/>
                    </a:cubicBezTo>
                    <a:cubicBezTo>
                      <a:pt x="185976" y="583"/>
                      <a:pt x="185409" y="614"/>
                      <a:pt x="184844" y="646"/>
                    </a:cubicBezTo>
                    <a:cubicBezTo>
                      <a:pt x="183017" y="752"/>
                      <a:pt x="181191" y="870"/>
                      <a:pt x="179370" y="1002"/>
                    </a:cubicBezTo>
                    <a:cubicBezTo>
                      <a:pt x="179064" y="1024"/>
                      <a:pt x="178757" y="1043"/>
                      <a:pt x="178452" y="1065"/>
                    </a:cubicBezTo>
                    <a:cubicBezTo>
                      <a:pt x="157020" y="2665"/>
                      <a:pt x="136090" y="6055"/>
                      <a:pt x="115802" y="11068"/>
                    </a:cubicBezTo>
                    <a:close/>
                  </a:path>
                </a:pathLst>
              </a:custGeom>
              <a:solidFill>
                <a:srgbClr val="D55A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9" name="Freeform: Shape 1078">
                <a:extLst>
                  <a:ext uri="{FF2B5EF4-FFF2-40B4-BE49-F238E27FC236}">
                    <a16:creationId xmlns:a16="http://schemas.microsoft.com/office/drawing/2014/main" id="{3AC7E523-7088-4231-B70F-643D6C940627}"/>
                  </a:ext>
                </a:extLst>
              </p:cNvPr>
              <p:cNvSpPr/>
              <p:nvPr/>
            </p:nvSpPr>
            <p:spPr>
              <a:xfrm>
                <a:off x="2645265" y="3683484"/>
                <a:ext cx="533255" cy="174420"/>
              </a:xfrm>
              <a:custGeom>
                <a:avLst/>
                <a:gdLst>
                  <a:gd name="connsiteX0" fmla="*/ 218530 w 533255"/>
                  <a:gd name="connsiteY0" fmla="*/ 82036 h 174420"/>
                  <a:gd name="connsiteX1" fmla="*/ 232218 w 533255"/>
                  <a:gd name="connsiteY1" fmla="*/ 102222 h 174420"/>
                  <a:gd name="connsiteX2" fmla="*/ 218337 w 533255"/>
                  <a:gd name="connsiteY2" fmla="*/ 123263 h 174420"/>
                  <a:gd name="connsiteX3" fmla="*/ 53781 w 533255"/>
                  <a:gd name="connsiteY3" fmla="*/ 79666 h 174420"/>
                  <a:gd name="connsiteX4" fmla="*/ 53784 w 533255"/>
                  <a:gd name="connsiteY4" fmla="*/ 79677 h 174420"/>
                  <a:gd name="connsiteX5" fmla="*/ 13071 w 533255"/>
                  <a:gd name="connsiteY5" fmla="*/ 75227 h 174420"/>
                  <a:gd name="connsiteX6" fmla="*/ 0 w 533255"/>
                  <a:gd name="connsiteY6" fmla="*/ 164621 h 174420"/>
                  <a:gd name="connsiteX7" fmla="*/ 100 w 533255"/>
                  <a:gd name="connsiteY7" fmla="*/ 164635 h 174420"/>
                  <a:gd name="connsiteX8" fmla="*/ 98 w 533255"/>
                  <a:gd name="connsiteY8" fmla="*/ 164673 h 174420"/>
                  <a:gd name="connsiteX9" fmla="*/ 152252 w 533255"/>
                  <a:gd name="connsiteY9" fmla="*/ 174420 h 174420"/>
                  <a:gd name="connsiteX10" fmla="*/ 532543 w 533255"/>
                  <a:gd name="connsiteY10" fmla="*/ 92208 h 174420"/>
                  <a:gd name="connsiteX11" fmla="*/ 533256 w 533255"/>
                  <a:gd name="connsiteY11" fmla="*/ 111162 h 174420"/>
                  <a:gd name="connsiteX12" fmla="*/ 533144 w 533255"/>
                  <a:gd name="connsiteY12" fmla="*/ 102395 h 174420"/>
                  <a:gd name="connsiteX13" fmla="*/ 533067 w 533255"/>
                  <a:gd name="connsiteY13" fmla="*/ 99651 h 174420"/>
                  <a:gd name="connsiteX14" fmla="*/ 532832 w 533255"/>
                  <a:gd name="connsiteY14" fmla="*/ 93483 h 174420"/>
                  <a:gd name="connsiteX15" fmla="*/ 532692 w 533255"/>
                  <a:gd name="connsiteY15" fmla="*/ 90518 h 174420"/>
                  <a:gd name="connsiteX16" fmla="*/ 532192 w 533255"/>
                  <a:gd name="connsiteY16" fmla="*/ 82625 h 174420"/>
                  <a:gd name="connsiteX17" fmla="*/ 531887 w 533255"/>
                  <a:gd name="connsiteY17" fmla="*/ 78969 h 174420"/>
                  <a:gd name="connsiteX18" fmla="*/ 531466 w 533255"/>
                  <a:gd name="connsiteY18" fmla="*/ 74227 h 174420"/>
                  <a:gd name="connsiteX19" fmla="*/ 530987 w 533255"/>
                  <a:gd name="connsiteY19" fmla="*/ 69575 h 174420"/>
                  <a:gd name="connsiteX20" fmla="*/ 530624 w 533255"/>
                  <a:gd name="connsiteY20" fmla="*/ 66396 h 174420"/>
                  <a:gd name="connsiteX21" fmla="*/ 516731 w 533255"/>
                  <a:gd name="connsiteY21" fmla="*/ 0 h 174420"/>
                  <a:gd name="connsiteX22" fmla="*/ 218530 w 533255"/>
                  <a:gd name="connsiteY22" fmla="*/ 82036 h 17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33255" h="174420">
                    <a:moveTo>
                      <a:pt x="218530" y="82036"/>
                    </a:moveTo>
                    <a:lnTo>
                      <a:pt x="232218" y="102222"/>
                    </a:lnTo>
                    <a:cubicBezTo>
                      <a:pt x="239038" y="112281"/>
                      <a:pt x="230300" y="125406"/>
                      <a:pt x="218337" y="123263"/>
                    </a:cubicBezTo>
                    <a:cubicBezTo>
                      <a:pt x="173592" y="115249"/>
                      <a:pt x="126232" y="84576"/>
                      <a:pt x="53781" y="79666"/>
                    </a:cubicBezTo>
                    <a:lnTo>
                      <a:pt x="53784" y="79677"/>
                    </a:lnTo>
                    <a:cubicBezTo>
                      <a:pt x="39895" y="78446"/>
                      <a:pt x="26321" y="76949"/>
                      <a:pt x="13071" y="75227"/>
                    </a:cubicBezTo>
                    <a:cubicBezTo>
                      <a:pt x="5351" y="103842"/>
                      <a:pt x="814" y="133763"/>
                      <a:pt x="0" y="164621"/>
                    </a:cubicBezTo>
                    <a:cubicBezTo>
                      <a:pt x="33" y="164625"/>
                      <a:pt x="67" y="164630"/>
                      <a:pt x="100" y="164635"/>
                    </a:cubicBezTo>
                    <a:cubicBezTo>
                      <a:pt x="100" y="164648"/>
                      <a:pt x="100" y="164660"/>
                      <a:pt x="98" y="164673"/>
                    </a:cubicBezTo>
                    <a:cubicBezTo>
                      <a:pt x="47298" y="170966"/>
                      <a:pt x="98593" y="174420"/>
                      <a:pt x="152252" y="174420"/>
                    </a:cubicBezTo>
                    <a:cubicBezTo>
                      <a:pt x="319607" y="174420"/>
                      <a:pt x="464047" y="140854"/>
                      <a:pt x="532543" y="92208"/>
                    </a:cubicBezTo>
                    <a:cubicBezTo>
                      <a:pt x="532859" y="98508"/>
                      <a:pt x="533256" y="104785"/>
                      <a:pt x="533256" y="111162"/>
                    </a:cubicBezTo>
                    <a:cubicBezTo>
                      <a:pt x="533256" y="108231"/>
                      <a:pt x="533211" y="105310"/>
                      <a:pt x="533144" y="102395"/>
                    </a:cubicBezTo>
                    <a:cubicBezTo>
                      <a:pt x="533124" y="101479"/>
                      <a:pt x="533095" y="100565"/>
                      <a:pt x="533067" y="99651"/>
                    </a:cubicBezTo>
                    <a:cubicBezTo>
                      <a:pt x="533005" y="97590"/>
                      <a:pt x="532927" y="95534"/>
                      <a:pt x="532832" y="93483"/>
                    </a:cubicBezTo>
                    <a:cubicBezTo>
                      <a:pt x="532786" y="92494"/>
                      <a:pt x="532746" y="91504"/>
                      <a:pt x="532692" y="90518"/>
                    </a:cubicBezTo>
                    <a:cubicBezTo>
                      <a:pt x="532551" y="87881"/>
                      <a:pt x="532387" y="85249"/>
                      <a:pt x="532192" y="82625"/>
                    </a:cubicBezTo>
                    <a:cubicBezTo>
                      <a:pt x="532100" y="81402"/>
                      <a:pt x="531990" y="80186"/>
                      <a:pt x="531887" y="78969"/>
                    </a:cubicBezTo>
                    <a:cubicBezTo>
                      <a:pt x="531754" y="77386"/>
                      <a:pt x="531619" y="75803"/>
                      <a:pt x="531466" y="74227"/>
                    </a:cubicBezTo>
                    <a:cubicBezTo>
                      <a:pt x="531316" y="72674"/>
                      <a:pt x="531155" y="71123"/>
                      <a:pt x="530987" y="69575"/>
                    </a:cubicBezTo>
                    <a:cubicBezTo>
                      <a:pt x="530871" y="68513"/>
                      <a:pt x="530747" y="67454"/>
                      <a:pt x="530624" y="66396"/>
                    </a:cubicBezTo>
                    <a:cubicBezTo>
                      <a:pt x="527939" y="43590"/>
                      <a:pt x="523250" y="21396"/>
                      <a:pt x="516731" y="0"/>
                    </a:cubicBezTo>
                    <a:cubicBezTo>
                      <a:pt x="465550" y="42502"/>
                      <a:pt x="353800" y="74147"/>
                      <a:pt x="218530" y="8203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0" name="Freeform: Shape 1079">
                <a:extLst>
                  <a:ext uri="{FF2B5EF4-FFF2-40B4-BE49-F238E27FC236}">
                    <a16:creationId xmlns:a16="http://schemas.microsoft.com/office/drawing/2014/main" id="{8FD4FEBC-6637-4154-8EA5-E578E49BAF8F}"/>
                  </a:ext>
                </a:extLst>
              </p:cNvPr>
              <p:cNvSpPr/>
              <p:nvPr/>
            </p:nvSpPr>
            <p:spPr>
              <a:xfrm>
                <a:off x="2416521" y="3414709"/>
                <a:ext cx="352410" cy="379936"/>
              </a:xfrm>
              <a:custGeom>
                <a:avLst/>
                <a:gdLst>
                  <a:gd name="connsiteX0" fmla="*/ 962 w 352410"/>
                  <a:gd name="connsiteY0" fmla="*/ 354189 h 379936"/>
                  <a:gd name="connsiteX1" fmla="*/ 1432 w 352410"/>
                  <a:gd name="connsiteY1" fmla="*/ 348020 h 379936"/>
                  <a:gd name="connsiteX2" fmla="*/ 4221 w 352410"/>
                  <a:gd name="connsiteY2" fmla="*/ 323229 h 379936"/>
                  <a:gd name="connsiteX3" fmla="*/ 4253 w 352410"/>
                  <a:gd name="connsiteY3" fmla="*/ 322986 h 379936"/>
                  <a:gd name="connsiteX4" fmla="*/ 9090 w 352410"/>
                  <a:gd name="connsiteY4" fmla="*/ 297305 h 379936"/>
                  <a:gd name="connsiteX5" fmla="*/ 10003 w 352410"/>
                  <a:gd name="connsiteY5" fmla="*/ 293353 h 379936"/>
                  <a:gd name="connsiteX6" fmla="*/ 16529 w 352410"/>
                  <a:gd name="connsiteY6" fmla="*/ 268757 h 379936"/>
                  <a:gd name="connsiteX7" fmla="*/ 241738 w 352410"/>
                  <a:gd name="connsiteY7" fmla="*/ 343970 h 379936"/>
                  <a:gd name="connsiteX8" fmla="*/ 279610 w 352410"/>
                  <a:gd name="connsiteY8" fmla="*/ 252933 h 379936"/>
                  <a:gd name="connsiteX9" fmla="*/ 278592 w 352410"/>
                  <a:gd name="connsiteY9" fmla="*/ 252835 h 379936"/>
                  <a:gd name="connsiteX10" fmla="*/ 269257 w 352410"/>
                  <a:gd name="connsiteY10" fmla="*/ 251927 h 379936"/>
                  <a:gd name="connsiteX11" fmla="*/ 265238 w 352410"/>
                  <a:gd name="connsiteY11" fmla="*/ 251506 h 379936"/>
                  <a:gd name="connsiteX12" fmla="*/ 258391 w 352410"/>
                  <a:gd name="connsiteY12" fmla="*/ 250758 h 379936"/>
                  <a:gd name="connsiteX13" fmla="*/ 254379 w 352410"/>
                  <a:gd name="connsiteY13" fmla="*/ 250301 h 379936"/>
                  <a:gd name="connsiteX14" fmla="*/ 246024 w 352410"/>
                  <a:gd name="connsiteY14" fmla="*/ 249287 h 379936"/>
                  <a:gd name="connsiteX15" fmla="*/ 243078 w 352410"/>
                  <a:gd name="connsiteY15" fmla="*/ 248915 h 379936"/>
                  <a:gd name="connsiteX16" fmla="*/ 234077 w 352410"/>
                  <a:gd name="connsiteY16" fmla="*/ 247712 h 379936"/>
                  <a:gd name="connsiteX17" fmla="*/ 230291 w 352410"/>
                  <a:gd name="connsiteY17" fmla="*/ 247175 h 379936"/>
                  <a:gd name="connsiteX18" fmla="*/ 223660 w 352410"/>
                  <a:gd name="connsiteY18" fmla="*/ 246204 h 379936"/>
                  <a:gd name="connsiteX19" fmla="*/ 219889 w 352410"/>
                  <a:gd name="connsiteY19" fmla="*/ 245632 h 379936"/>
                  <a:gd name="connsiteX20" fmla="*/ 211739 w 352410"/>
                  <a:gd name="connsiteY20" fmla="*/ 244332 h 379936"/>
                  <a:gd name="connsiteX21" fmla="*/ 209164 w 352410"/>
                  <a:gd name="connsiteY21" fmla="*/ 243908 h 379936"/>
                  <a:gd name="connsiteX22" fmla="*/ 200489 w 352410"/>
                  <a:gd name="connsiteY22" fmla="*/ 242410 h 379936"/>
                  <a:gd name="connsiteX23" fmla="*/ 196966 w 352410"/>
                  <a:gd name="connsiteY23" fmla="*/ 241771 h 379936"/>
                  <a:gd name="connsiteX24" fmla="*/ 190557 w 352410"/>
                  <a:gd name="connsiteY24" fmla="*/ 240578 h 379936"/>
                  <a:gd name="connsiteX25" fmla="*/ 187088 w 352410"/>
                  <a:gd name="connsiteY25" fmla="*/ 239913 h 379936"/>
                  <a:gd name="connsiteX26" fmla="*/ 179078 w 352410"/>
                  <a:gd name="connsiteY26" fmla="*/ 238308 h 379936"/>
                  <a:gd name="connsiteX27" fmla="*/ 177084 w 352410"/>
                  <a:gd name="connsiteY27" fmla="*/ 237896 h 379936"/>
                  <a:gd name="connsiteX28" fmla="*/ 168650 w 352410"/>
                  <a:gd name="connsiteY28" fmla="*/ 236083 h 379936"/>
                  <a:gd name="connsiteX29" fmla="*/ 165475 w 352410"/>
                  <a:gd name="connsiteY29" fmla="*/ 235371 h 379936"/>
                  <a:gd name="connsiteX30" fmla="*/ 159274 w 352410"/>
                  <a:gd name="connsiteY30" fmla="*/ 233944 h 379936"/>
                  <a:gd name="connsiteX31" fmla="*/ 156134 w 352410"/>
                  <a:gd name="connsiteY31" fmla="*/ 233202 h 379936"/>
                  <a:gd name="connsiteX32" fmla="*/ 148320 w 352410"/>
                  <a:gd name="connsiteY32" fmla="*/ 231281 h 379936"/>
                  <a:gd name="connsiteX33" fmla="*/ 146882 w 352410"/>
                  <a:gd name="connsiteY33" fmla="*/ 230919 h 379936"/>
                  <a:gd name="connsiteX34" fmla="*/ 138781 w 352410"/>
                  <a:gd name="connsiteY34" fmla="*/ 228795 h 379936"/>
                  <a:gd name="connsiteX35" fmla="*/ 135920 w 352410"/>
                  <a:gd name="connsiteY35" fmla="*/ 228014 h 379936"/>
                  <a:gd name="connsiteX36" fmla="*/ 130000 w 352410"/>
                  <a:gd name="connsiteY36" fmla="*/ 226360 h 379936"/>
                  <a:gd name="connsiteX37" fmla="*/ 127210 w 352410"/>
                  <a:gd name="connsiteY37" fmla="*/ 225562 h 379936"/>
                  <a:gd name="connsiteX38" fmla="*/ 119642 w 352410"/>
                  <a:gd name="connsiteY38" fmla="*/ 223312 h 379936"/>
                  <a:gd name="connsiteX39" fmla="*/ 118743 w 352410"/>
                  <a:gd name="connsiteY39" fmla="*/ 223039 h 379936"/>
                  <a:gd name="connsiteX40" fmla="*/ 111039 w 352410"/>
                  <a:gd name="connsiteY40" fmla="*/ 220604 h 379936"/>
                  <a:gd name="connsiteX41" fmla="*/ 108506 w 352410"/>
                  <a:gd name="connsiteY41" fmla="*/ 219772 h 379936"/>
                  <a:gd name="connsiteX42" fmla="*/ 102929 w 352410"/>
                  <a:gd name="connsiteY42" fmla="*/ 217897 h 379936"/>
                  <a:gd name="connsiteX43" fmla="*/ 100460 w 352410"/>
                  <a:gd name="connsiteY43" fmla="*/ 217048 h 379936"/>
                  <a:gd name="connsiteX44" fmla="*/ 93286 w 352410"/>
                  <a:gd name="connsiteY44" fmla="*/ 214484 h 379936"/>
                  <a:gd name="connsiteX45" fmla="*/ 92783 w 352410"/>
                  <a:gd name="connsiteY45" fmla="*/ 214301 h 379936"/>
                  <a:gd name="connsiteX46" fmla="*/ 85619 w 352410"/>
                  <a:gd name="connsiteY46" fmla="*/ 211579 h 379936"/>
                  <a:gd name="connsiteX47" fmla="*/ 83380 w 352410"/>
                  <a:gd name="connsiteY47" fmla="*/ 210695 h 379936"/>
                  <a:gd name="connsiteX48" fmla="*/ 78248 w 352410"/>
                  <a:gd name="connsiteY48" fmla="*/ 208620 h 379936"/>
                  <a:gd name="connsiteX49" fmla="*/ 76075 w 352410"/>
                  <a:gd name="connsiteY49" fmla="*/ 207720 h 379936"/>
                  <a:gd name="connsiteX50" fmla="*/ 69455 w 352410"/>
                  <a:gd name="connsiteY50" fmla="*/ 204872 h 379936"/>
                  <a:gd name="connsiteX51" fmla="*/ 69164 w 352410"/>
                  <a:gd name="connsiteY51" fmla="*/ 204743 h 379936"/>
                  <a:gd name="connsiteX52" fmla="*/ 62695 w 352410"/>
                  <a:gd name="connsiteY52" fmla="*/ 201778 h 379936"/>
                  <a:gd name="connsiteX53" fmla="*/ 60736 w 352410"/>
                  <a:gd name="connsiteY53" fmla="*/ 200843 h 379936"/>
                  <a:gd name="connsiteX54" fmla="*/ 56120 w 352410"/>
                  <a:gd name="connsiteY54" fmla="*/ 198585 h 379936"/>
                  <a:gd name="connsiteX55" fmla="*/ 54226 w 352410"/>
                  <a:gd name="connsiteY55" fmla="*/ 197636 h 379936"/>
                  <a:gd name="connsiteX56" fmla="*/ 48304 w 352410"/>
                  <a:gd name="connsiteY56" fmla="*/ 194543 h 379936"/>
                  <a:gd name="connsiteX57" fmla="*/ 48193 w 352410"/>
                  <a:gd name="connsiteY57" fmla="*/ 194486 h 379936"/>
                  <a:gd name="connsiteX58" fmla="*/ 48193 w 352410"/>
                  <a:gd name="connsiteY58" fmla="*/ 194486 h 379936"/>
                  <a:gd name="connsiteX59" fmla="*/ 48193 w 352410"/>
                  <a:gd name="connsiteY59" fmla="*/ 194486 h 379936"/>
                  <a:gd name="connsiteX60" fmla="*/ 48193 w 352410"/>
                  <a:gd name="connsiteY60" fmla="*/ 194486 h 379936"/>
                  <a:gd name="connsiteX61" fmla="*/ 75047 w 352410"/>
                  <a:gd name="connsiteY61" fmla="*/ 152883 h 379936"/>
                  <a:gd name="connsiteX62" fmla="*/ 75138 w 352410"/>
                  <a:gd name="connsiteY62" fmla="*/ 152919 h 379936"/>
                  <a:gd name="connsiteX63" fmla="*/ 79715 w 352410"/>
                  <a:gd name="connsiteY63" fmla="*/ 146858 h 379936"/>
                  <a:gd name="connsiteX64" fmla="*/ 81499 w 352410"/>
                  <a:gd name="connsiteY64" fmla="*/ 144588 h 379936"/>
                  <a:gd name="connsiteX65" fmla="*/ 93912 w 352410"/>
                  <a:gd name="connsiteY65" fmla="*/ 129607 h 379936"/>
                  <a:gd name="connsiteX66" fmla="*/ 95552 w 352410"/>
                  <a:gd name="connsiteY66" fmla="*/ 127714 h 379936"/>
                  <a:gd name="connsiteX67" fmla="*/ 142915 w 352410"/>
                  <a:gd name="connsiteY67" fmla="*/ 82585 h 379936"/>
                  <a:gd name="connsiteX68" fmla="*/ 145890 w 352410"/>
                  <a:gd name="connsiteY68" fmla="*/ 80248 h 379936"/>
                  <a:gd name="connsiteX69" fmla="*/ 160236 w 352410"/>
                  <a:gd name="connsiteY69" fmla="*/ 69512 h 379936"/>
                  <a:gd name="connsiteX70" fmla="*/ 163659 w 352410"/>
                  <a:gd name="connsiteY70" fmla="*/ 67078 h 379936"/>
                  <a:gd name="connsiteX71" fmla="*/ 180042 w 352410"/>
                  <a:gd name="connsiteY71" fmla="*/ 56272 h 379936"/>
                  <a:gd name="connsiteX72" fmla="*/ 181526 w 352410"/>
                  <a:gd name="connsiteY72" fmla="*/ 55321 h 379936"/>
                  <a:gd name="connsiteX73" fmla="*/ 200795 w 352410"/>
                  <a:gd name="connsiteY73" fmla="*/ 44202 h 379936"/>
                  <a:gd name="connsiteX74" fmla="*/ 201627 w 352410"/>
                  <a:gd name="connsiteY74" fmla="*/ 43777 h 379936"/>
                  <a:gd name="connsiteX75" fmla="*/ 219623 w 352410"/>
                  <a:gd name="connsiteY75" fmla="*/ 34787 h 379936"/>
                  <a:gd name="connsiteX76" fmla="*/ 224603 w 352410"/>
                  <a:gd name="connsiteY76" fmla="*/ 32536 h 379936"/>
                  <a:gd name="connsiteX77" fmla="*/ 239333 w 352410"/>
                  <a:gd name="connsiteY77" fmla="*/ 26259 h 379936"/>
                  <a:gd name="connsiteX78" fmla="*/ 245154 w 352410"/>
                  <a:gd name="connsiteY78" fmla="*/ 23965 h 379936"/>
                  <a:gd name="connsiteX79" fmla="*/ 255394 w 352410"/>
                  <a:gd name="connsiteY79" fmla="*/ 20257 h 379936"/>
                  <a:gd name="connsiteX80" fmla="*/ 260242 w 352410"/>
                  <a:gd name="connsiteY80" fmla="*/ 18591 h 379936"/>
                  <a:gd name="connsiteX81" fmla="*/ 260714 w 352410"/>
                  <a:gd name="connsiteY81" fmla="*/ 18429 h 379936"/>
                  <a:gd name="connsiteX82" fmla="*/ 265527 w 352410"/>
                  <a:gd name="connsiteY82" fmla="*/ 16801 h 379936"/>
                  <a:gd name="connsiteX83" fmla="*/ 286417 w 352410"/>
                  <a:gd name="connsiteY83" fmla="*/ 10782 h 379936"/>
                  <a:gd name="connsiteX84" fmla="*/ 288141 w 352410"/>
                  <a:gd name="connsiteY84" fmla="*/ 10385 h 379936"/>
                  <a:gd name="connsiteX85" fmla="*/ 289762 w 352410"/>
                  <a:gd name="connsiteY85" fmla="*/ 10003 h 379936"/>
                  <a:gd name="connsiteX86" fmla="*/ 352411 w 352410"/>
                  <a:gd name="connsiteY86" fmla="*/ 0 h 379936"/>
                  <a:gd name="connsiteX87" fmla="*/ 351309 w 352410"/>
                  <a:gd name="connsiteY87" fmla="*/ 79 h 379936"/>
                  <a:gd name="connsiteX88" fmla="*/ 343014 w 352410"/>
                  <a:gd name="connsiteY88" fmla="*/ 816 h 379936"/>
                  <a:gd name="connsiteX89" fmla="*/ 340970 w 352410"/>
                  <a:gd name="connsiteY89" fmla="*/ 1026 h 379936"/>
                  <a:gd name="connsiteX90" fmla="*/ 332750 w 352410"/>
                  <a:gd name="connsiteY90" fmla="*/ 1965 h 379936"/>
                  <a:gd name="connsiteX91" fmla="*/ 331583 w 352410"/>
                  <a:gd name="connsiteY91" fmla="*/ 2121 h 379936"/>
                  <a:gd name="connsiteX92" fmla="*/ 324285 w 352410"/>
                  <a:gd name="connsiteY92" fmla="*/ 3142 h 379936"/>
                  <a:gd name="connsiteX93" fmla="*/ 322161 w 352410"/>
                  <a:gd name="connsiteY93" fmla="*/ 3461 h 379936"/>
                  <a:gd name="connsiteX94" fmla="*/ 314425 w 352410"/>
                  <a:gd name="connsiteY94" fmla="*/ 4742 h 379936"/>
                  <a:gd name="connsiteX95" fmla="*/ 312120 w 352410"/>
                  <a:gd name="connsiteY95" fmla="*/ 5161 h 379936"/>
                  <a:gd name="connsiteX96" fmla="*/ 305594 w 352410"/>
                  <a:gd name="connsiteY96" fmla="*/ 6410 h 379936"/>
                  <a:gd name="connsiteX97" fmla="*/ 303773 w 352410"/>
                  <a:gd name="connsiteY97" fmla="*/ 6771 h 379936"/>
                  <a:gd name="connsiteX98" fmla="*/ 296410 w 352410"/>
                  <a:gd name="connsiteY98" fmla="*/ 8374 h 379936"/>
                  <a:gd name="connsiteX99" fmla="*/ 293605 w 352410"/>
                  <a:gd name="connsiteY99" fmla="*/ 9020 h 379936"/>
                  <a:gd name="connsiteX100" fmla="*/ 286544 w 352410"/>
                  <a:gd name="connsiteY100" fmla="*/ 10743 h 379936"/>
                  <a:gd name="connsiteX101" fmla="*/ 283823 w 352410"/>
                  <a:gd name="connsiteY101" fmla="*/ 11459 h 379936"/>
                  <a:gd name="connsiteX102" fmla="*/ 278738 w 352410"/>
                  <a:gd name="connsiteY102" fmla="*/ 12835 h 379936"/>
                  <a:gd name="connsiteX103" fmla="*/ 275642 w 352410"/>
                  <a:gd name="connsiteY103" fmla="*/ 13702 h 379936"/>
                  <a:gd name="connsiteX104" fmla="*/ 269196 w 352410"/>
                  <a:gd name="connsiteY104" fmla="*/ 15619 h 379936"/>
                  <a:gd name="connsiteX105" fmla="*/ 265652 w 352410"/>
                  <a:gd name="connsiteY105" fmla="*/ 16729 h 379936"/>
                  <a:gd name="connsiteX106" fmla="*/ 261480 w 352410"/>
                  <a:gd name="connsiteY106" fmla="*/ 18083 h 379936"/>
                  <a:gd name="connsiteX107" fmla="*/ 255876 w 352410"/>
                  <a:gd name="connsiteY107" fmla="*/ 19983 h 379936"/>
                  <a:gd name="connsiteX108" fmla="*/ 252303 w 352410"/>
                  <a:gd name="connsiteY108" fmla="*/ 21242 h 379936"/>
                  <a:gd name="connsiteX109" fmla="*/ 248209 w 352410"/>
                  <a:gd name="connsiteY109" fmla="*/ 22735 h 379936"/>
                  <a:gd name="connsiteX110" fmla="*/ 245107 w 352410"/>
                  <a:gd name="connsiteY110" fmla="*/ 23913 h 379936"/>
                  <a:gd name="connsiteX111" fmla="*/ 238254 w 352410"/>
                  <a:gd name="connsiteY111" fmla="*/ 26605 h 379936"/>
                  <a:gd name="connsiteX112" fmla="*/ 236037 w 352410"/>
                  <a:gd name="connsiteY112" fmla="*/ 27511 h 379936"/>
                  <a:gd name="connsiteX113" fmla="*/ 226905 w 352410"/>
                  <a:gd name="connsiteY113" fmla="*/ 31410 h 379936"/>
                  <a:gd name="connsiteX114" fmla="*/ 226568 w 352410"/>
                  <a:gd name="connsiteY114" fmla="*/ 31558 h 379936"/>
                  <a:gd name="connsiteX115" fmla="*/ 221496 w 352410"/>
                  <a:gd name="connsiteY115" fmla="*/ 33857 h 379936"/>
                  <a:gd name="connsiteX116" fmla="*/ 221082 w 352410"/>
                  <a:gd name="connsiteY116" fmla="*/ 34050 h 379936"/>
                  <a:gd name="connsiteX117" fmla="*/ 211147 w 352410"/>
                  <a:gd name="connsiteY117" fmla="*/ 38829 h 379936"/>
                  <a:gd name="connsiteX118" fmla="*/ 211033 w 352410"/>
                  <a:gd name="connsiteY118" fmla="*/ 38886 h 379936"/>
                  <a:gd name="connsiteX119" fmla="*/ 2634 w 352410"/>
                  <a:gd name="connsiteY119" fmla="*/ 335155 h 379936"/>
                  <a:gd name="connsiteX120" fmla="*/ 2269 w 352410"/>
                  <a:gd name="connsiteY120" fmla="*/ 338353 h 379936"/>
                  <a:gd name="connsiteX121" fmla="*/ 1789 w 352410"/>
                  <a:gd name="connsiteY121" fmla="*/ 342994 h 379936"/>
                  <a:gd name="connsiteX122" fmla="*/ 1367 w 352410"/>
                  <a:gd name="connsiteY122" fmla="*/ 347756 h 379936"/>
                  <a:gd name="connsiteX123" fmla="*/ 1064 w 352410"/>
                  <a:gd name="connsiteY123" fmla="*/ 351388 h 379936"/>
                  <a:gd name="connsiteX124" fmla="*/ 564 w 352410"/>
                  <a:gd name="connsiteY124" fmla="*/ 359289 h 379936"/>
                  <a:gd name="connsiteX125" fmla="*/ 424 w 352410"/>
                  <a:gd name="connsiteY125" fmla="*/ 362256 h 379936"/>
                  <a:gd name="connsiteX126" fmla="*/ 191 w 352410"/>
                  <a:gd name="connsiteY126" fmla="*/ 368424 h 379936"/>
                  <a:gd name="connsiteX127" fmla="*/ 113 w 352410"/>
                  <a:gd name="connsiteY127" fmla="*/ 371169 h 379936"/>
                  <a:gd name="connsiteX128" fmla="*/ 0 w 352410"/>
                  <a:gd name="connsiteY128" fmla="*/ 379936 h 379936"/>
                  <a:gd name="connsiteX129" fmla="*/ 962 w 352410"/>
                  <a:gd name="connsiteY129" fmla="*/ 354189 h 379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352410" h="379936">
                    <a:moveTo>
                      <a:pt x="962" y="354189"/>
                    </a:moveTo>
                    <a:cubicBezTo>
                      <a:pt x="1100" y="352127"/>
                      <a:pt x="1260" y="350072"/>
                      <a:pt x="1432" y="348020"/>
                    </a:cubicBezTo>
                    <a:cubicBezTo>
                      <a:pt x="2127" y="339685"/>
                      <a:pt x="2997" y="331402"/>
                      <a:pt x="4221" y="323229"/>
                    </a:cubicBezTo>
                    <a:cubicBezTo>
                      <a:pt x="4232" y="323148"/>
                      <a:pt x="4240" y="323066"/>
                      <a:pt x="4253" y="322986"/>
                    </a:cubicBezTo>
                    <a:cubicBezTo>
                      <a:pt x="5558" y="314320"/>
                      <a:pt x="7212" y="305772"/>
                      <a:pt x="9090" y="297305"/>
                    </a:cubicBezTo>
                    <a:cubicBezTo>
                      <a:pt x="9382" y="295983"/>
                      <a:pt x="9696" y="294669"/>
                      <a:pt x="10003" y="293353"/>
                    </a:cubicBezTo>
                    <a:cubicBezTo>
                      <a:pt x="11936" y="285058"/>
                      <a:pt x="14068" y="276836"/>
                      <a:pt x="16529" y="268757"/>
                    </a:cubicBezTo>
                    <a:cubicBezTo>
                      <a:pt x="58156" y="303336"/>
                      <a:pt x="139879" y="330706"/>
                      <a:pt x="241738" y="343970"/>
                    </a:cubicBezTo>
                    <a:cubicBezTo>
                      <a:pt x="250436" y="311728"/>
                      <a:pt x="263260" y="281186"/>
                      <a:pt x="279610" y="252933"/>
                    </a:cubicBezTo>
                    <a:cubicBezTo>
                      <a:pt x="279268" y="252901"/>
                      <a:pt x="278933" y="252867"/>
                      <a:pt x="278592" y="252835"/>
                    </a:cubicBezTo>
                    <a:cubicBezTo>
                      <a:pt x="275465" y="252546"/>
                      <a:pt x="272353" y="252243"/>
                      <a:pt x="269257" y="251927"/>
                    </a:cubicBezTo>
                    <a:cubicBezTo>
                      <a:pt x="267913" y="251790"/>
                      <a:pt x="266576" y="251647"/>
                      <a:pt x="265238" y="251506"/>
                    </a:cubicBezTo>
                    <a:cubicBezTo>
                      <a:pt x="262947" y="251263"/>
                      <a:pt x="260664" y="251015"/>
                      <a:pt x="258391" y="250758"/>
                    </a:cubicBezTo>
                    <a:cubicBezTo>
                      <a:pt x="257051" y="250608"/>
                      <a:pt x="255711" y="250458"/>
                      <a:pt x="254379" y="250301"/>
                    </a:cubicBezTo>
                    <a:cubicBezTo>
                      <a:pt x="251579" y="249974"/>
                      <a:pt x="248796" y="249636"/>
                      <a:pt x="246024" y="249287"/>
                    </a:cubicBezTo>
                    <a:cubicBezTo>
                      <a:pt x="245042" y="249163"/>
                      <a:pt x="244057" y="249041"/>
                      <a:pt x="243078" y="248915"/>
                    </a:cubicBezTo>
                    <a:cubicBezTo>
                      <a:pt x="240059" y="248526"/>
                      <a:pt x="237060" y="248125"/>
                      <a:pt x="234077" y="247712"/>
                    </a:cubicBezTo>
                    <a:cubicBezTo>
                      <a:pt x="232810" y="247536"/>
                      <a:pt x="231551" y="247355"/>
                      <a:pt x="230291" y="247175"/>
                    </a:cubicBezTo>
                    <a:cubicBezTo>
                      <a:pt x="228070" y="246858"/>
                      <a:pt x="225860" y="246536"/>
                      <a:pt x="223660" y="246204"/>
                    </a:cubicBezTo>
                    <a:cubicBezTo>
                      <a:pt x="222401" y="246015"/>
                      <a:pt x="221140" y="245826"/>
                      <a:pt x="219889" y="245632"/>
                    </a:cubicBezTo>
                    <a:cubicBezTo>
                      <a:pt x="217156" y="245210"/>
                      <a:pt x="214440" y="244777"/>
                      <a:pt x="211739" y="244332"/>
                    </a:cubicBezTo>
                    <a:cubicBezTo>
                      <a:pt x="210880" y="244191"/>
                      <a:pt x="210020" y="244051"/>
                      <a:pt x="209164" y="243908"/>
                    </a:cubicBezTo>
                    <a:cubicBezTo>
                      <a:pt x="206251" y="243421"/>
                      <a:pt x="203362" y="242921"/>
                      <a:pt x="200489" y="242410"/>
                    </a:cubicBezTo>
                    <a:cubicBezTo>
                      <a:pt x="199309" y="242200"/>
                      <a:pt x="198139" y="241984"/>
                      <a:pt x="196966" y="241771"/>
                    </a:cubicBezTo>
                    <a:cubicBezTo>
                      <a:pt x="194818" y="241379"/>
                      <a:pt x="192681" y="240983"/>
                      <a:pt x="190557" y="240578"/>
                    </a:cubicBezTo>
                    <a:cubicBezTo>
                      <a:pt x="189400" y="240357"/>
                      <a:pt x="188239" y="240138"/>
                      <a:pt x="187088" y="239913"/>
                    </a:cubicBezTo>
                    <a:cubicBezTo>
                      <a:pt x="184399" y="239387"/>
                      <a:pt x="181729" y="238854"/>
                      <a:pt x="179078" y="238308"/>
                    </a:cubicBezTo>
                    <a:cubicBezTo>
                      <a:pt x="178413" y="238171"/>
                      <a:pt x="177746" y="238035"/>
                      <a:pt x="177084" y="237896"/>
                    </a:cubicBezTo>
                    <a:cubicBezTo>
                      <a:pt x="174247" y="237304"/>
                      <a:pt x="171439" y="236698"/>
                      <a:pt x="168650" y="236083"/>
                    </a:cubicBezTo>
                    <a:cubicBezTo>
                      <a:pt x="167586" y="235849"/>
                      <a:pt x="166532" y="235609"/>
                      <a:pt x="165475" y="235371"/>
                    </a:cubicBezTo>
                    <a:cubicBezTo>
                      <a:pt x="163393" y="234902"/>
                      <a:pt x="161328" y="234426"/>
                      <a:pt x="159274" y="233944"/>
                    </a:cubicBezTo>
                    <a:cubicBezTo>
                      <a:pt x="158226" y="233697"/>
                      <a:pt x="157175" y="233451"/>
                      <a:pt x="156134" y="233202"/>
                    </a:cubicBezTo>
                    <a:cubicBezTo>
                      <a:pt x="153506" y="232572"/>
                      <a:pt x="150900" y="231932"/>
                      <a:pt x="148320" y="231281"/>
                    </a:cubicBezTo>
                    <a:cubicBezTo>
                      <a:pt x="147841" y="231161"/>
                      <a:pt x="147360" y="231042"/>
                      <a:pt x="146882" y="230919"/>
                    </a:cubicBezTo>
                    <a:cubicBezTo>
                      <a:pt x="144153" y="230224"/>
                      <a:pt x="141456" y="229514"/>
                      <a:pt x="138781" y="228795"/>
                    </a:cubicBezTo>
                    <a:cubicBezTo>
                      <a:pt x="137822" y="228537"/>
                      <a:pt x="136873" y="228275"/>
                      <a:pt x="135920" y="228014"/>
                    </a:cubicBezTo>
                    <a:cubicBezTo>
                      <a:pt x="133931" y="227470"/>
                      <a:pt x="131958" y="226919"/>
                      <a:pt x="130000" y="226360"/>
                    </a:cubicBezTo>
                    <a:cubicBezTo>
                      <a:pt x="129069" y="226095"/>
                      <a:pt x="128133" y="225830"/>
                      <a:pt x="127210" y="225562"/>
                    </a:cubicBezTo>
                    <a:cubicBezTo>
                      <a:pt x="124662" y="224822"/>
                      <a:pt x="122134" y="224072"/>
                      <a:pt x="119642" y="223312"/>
                    </a:cubicBezTo>
                    <a:cubicBezTo>
                      <a:pt x="119343" y="223220"/>
                      <a:pt x="119042" y="223131"/>
                      <a:pt x="118743" y="223039"/>
                    </a:cubicBezTo>
                    <a:cubicBezTo>
                      <a:pt x="116142" y="222240"/>
                      <a:pt x="113579" y="221426"/>
                      <a:pt x="111039" y="220604"/>
                    </a:cubicBezTo>
                    <a:cubicBezTo>
                      <a:pt x="110188" y="220328"/>
                      <a:pt x="109349" y="220050"/>
                      <a:pt x="108506" y="219772"/>
                    </a:cubicBezTo>
                    <a:cubicBezTo>
                      <a:pt x="106629" y="219153"/>
                      <a:pt x="104770" y="218529"/>
                      <a:pt x="102929" y="217897"/>
                    </a:cubicBezTo>
                    <a:cubicBezTo>
                      <a:pt x="102105" y="217615"/>
                      <a:pt x="101278" y="217334"/>
                      <a:pt x="100460" y="217048"/>
                    </a:cubicBezTo>
                    <a:cubicBezTo>
                      <a:pt x="98039" y="216203"/>
                      <a:pt x="95642" y="215351"/>
                      <a:pt x="93286" y="214484"/>
                    </a:cubicBezTo>
                    <a:cubicBezTo>
                      <a:pt x="93120" y="214422"/>
                      <a:pt x="92950" y="214362"/>
                      <a:pt x="92783" y="214301"/>
                    </a:cubicBezTo>
                    <a:cubicBezTo>
                      <a:pt x="90356" y="213406"/>
                      <a:pt x="87974" y="212496"/>
                      <a:pt x="85619" y="211579"/>
                    </a:cubicBezTo>
                    <a:cubicBezTo>
                      <a:pt x="84866" y="211287"/>
                      <a:pt x="84126" y="210990"/>
                      <a:pt x="83380" y="210695"/>
                    </a:cubicBezTo>
                    <a:cubicBezTo>
                      <a:pt x="81650" y="210009"/>
                      <a:pt x="79939" y="209317"/>
                      <a:pt x="78248" y="208620"/>
                    </a:cubicBezTo>
                    <a:cubicBezTo>
                      <a:pt x="77522" y="208320"/>
                      <a:pt x="76792" y="208021"/>
                      <a:pt x="76075" y="207720"/>
                    </a:cubicBezTo>
                    <a:cubicBezTo>
                      <a:pt x="73835" y="206780"/>
                      <a:pt x="71622" y="205832"/>
                      <a:pt x="69455" y="204872"/>
                    </a:cubicBezTo>
                    <a:cubicBezTo>
                      <a:pt x="69358" y="204829"/>
                      <a:pt x="69259" y="204786"/>
                      <a:pt x="69164" y="204743"/>
                    </a:cubicBezTo>
                    <a:cubicBezTo>
                      <a:pt x="66966" y="203767"/>
                      <a:pt x="64818" y="202776"/>
                      <a:pt x="62695" y="201778"/>
                    </a:cubicBezTo>
                    <a:cubicBezTo>
                      <a:pt x="62036" y="201468"/>
                      <a:pt x="61389" y="201155"/>
                      <a:pt x="60736" y="200843"/>
                    </a:cubicBezTo>
                    <a:cubicBezTo>
                      <a:pt x="59176" y="200096"/>
                      <a:pt x="57637" y="199344"/>
                      <a:pt x="56120" y="198585"/>
                    </a:cubicBezTo>
                    <a:cubicBezTo>
                      <a:pt x="55486" y="198269"/>
                      <a:pt x="54850" y="197953"/>
                      <a:pt x="54226" y="197636"/>
                    </a:cubicBezTo>
                    <a:cubicBezTo>
                      <a:pt x="52216" y="196613"/>
                      <a:pt x="50235" y="195585"/>
                      <a:pt x="48304" y="194543"/>
                    </a:cubicBezTo>
                    <a:cubicBezTo>
                      <a:pt x="48268" y="194524"/>
                      <a:pt x="48230" y="194505"/>
                      <a:pt x="48193" y="194486"/>
                    </a:cubicBezTo>
                    <a:lnTo>
                      <a:pt x="48193" y="194486"/>
                    </a:lnTo>
                    <a:lnTo>
                      <a:pt x="48193" y="194486"/>
                    </a:lnTo>
                    <a:cubicBezTo>
                      <a:pt x="48193" y="194486"/>
                      <a:pt x="48193" y="194486"/>
                      <a:pt x="48193" y="194486"/>
                    </a:cubicBezTo>
                    <a:cubicBezTo>
                      <a:pt x="56271" y="180021"/>
                      <a:pt x="65216" y="166106"/>
                      <a:pt x="75047" y="152883"/>
                    </a:cubicBezTo>
                    <a:cubicBezTo>
                      <a:pt x="75078" y="152895"/>
                      <a:pt x="75108" y="152908"/>
                      <a:pt x="75138" y="152919"/>
                    </a:cubicBezTo>
                    <a:cubicBezTo>
                      <a:pt x="76652" y="150890"/>
                      <a:pt x="78164" y="148858"/>
                      <a:pt x="79715" y="146858"/>
                    </a:cubicBezTo>
                    <a:cubicBezTo>
                      <a:pt x="80305" y="146098"/>
                      <a:pt x="80905" y="145344"/>
                      <a:pt x="81499" y="144588"/>
                    </a:cubicBezTo>
                    <a:cubicBezTo>
                      <a:pt x="85512" y="139489"/>
                      <a:pt x="89649" y="134493"/>
                      <a:pt x="93912" y="129607"/>
                    </a:cubicBezTo>
                    <a:cubicBezTo>
                      <a:pt x="94461" y="128978"/>
                      <a:pt x="94999" y="128340"/>
                      <a:pt x="95552" y="127714"/>
                    </a:cubicBezTo>
                    <a:cubicBezTo>
                      <a:pt x="110014" y="111354"/>
                      <a:pt x="125870" y="96260"/>
                      <a:pt x="142915" y="82585"/>
                    </a:cubicBezTo>
                    <a:cubicBezTo>
                      <a:pt x="143899" y="81796"/>
                      <a:pt x="144897" y="81028"/>
                      <a:pt x="145890" y="80248"/>
                    </a:cubicBezTo>
                    <a:cubicBezTo>
                      <a:pt x="150584" y="76559"/>
                      <a:pt x="155369" y="72982"/>
                      <a:pt x="160236" y="69512"/>
                    </a:cubicBezTo>
                    <a:cubicBezTo>
                      <a:pt x="161376" y="68699"/>
                      <a:pt x="162509" y="67878"/>
                      <a:pt x="163659" y="67078"/>
                    </a:cubicBezTo>
                    <a:cubicBezTo>
                      <a:pt x="169023" y="63343"/>
                      <a:pt x="174481" y="59734"/>
                      <a:pt x="180042" y="56272"/>
                    </a:cubicBezTo>
                    <a:cubicBezTo>
                      <a:pt x="180540" y="55961"/>
                      <a:pt x="181026" y="55629"/>
                      <a:pt x="181526" y="55321"/>
                    </a:cubicBezTo>
                    <a:cubicBezTo>
                      <a:pt x="187830" y="51437"/>
                      <a:pt x="194254" y="47723"/>
                      <a:pt x="200795" y="44202"/>
                    </a:cubicBezTo>
                    <a:cubicBezTo>
                      <a:pt x="201068" y="44055"/>
                      <a:pt x="201354" y="43923"/>
                      <a:pt x="201627" y="43777"/>
                    </a:cubicBezTo>
                    <a:cubicBezTo>
                      <a:pt x="207529" y="40619"/>
                      <a:pt x="213539" y="37638"/>
                      <a:pt x="219623" y="34787"/>
                    </a:cubicBezTo>
                    <a:cubicBezTo>
                      <a:pt x="221272" y="34015"/>
                      <a:pt x="222942" y="33285"/>
                      <a:pt x="224603" y="32536"/>
                    </a:cubicBezTo>
                    <a:cubicBezTo>
                      <a:pt x="229460" y="30343"/>
                      <a:pt x="234371" y="28251"/>
                      <a:pt x="239333" y="26259"/>
                    </a:cubicBezTo>
                    <a:cubicBezTo>
                      <a:pt x="241268" y="25483"/>
                      <a:pt x="243203" y="24709"/>
                      <a:pt x="245154" y="23965"/>
                    </a:cubicBezTo>
                    <a:cubicBezTo>
                      <a:pt x="248541" y="22671"/>
                      <a:pt x="251960" y="21450"/>
                      <a:pt x="255394" y="20257"/>
                    </a:cubicBezTo>
                    <a:cubicBezTo>
                      <a:pt x="257005" y="19691"/>
                      <a:pt x="258621" y="19134"/>
                      <a:pt x="260242" y="18591"/>
                    </a:cubicBezTo>
                    <a:cubicBezTo>
                      <a:pt x="260399" y="18539"/>
                      <a:pt x="260556" y="18482"/>
                      <a:pt x="260714" y="18429"/>
                    </a:cubicBezTo>
                    <a:cubicBezTo>
                      <a:pt x="262322" y="17894"/>
                      <a:pt x="263909" y="17315"/>
                      <a:pt x="265527" y="16801"/>
                    </a:cubicBezTo>
                    <a:cubicBezTo>
                      <a:pt x="272412" y="14613"/>
                      <a:pt x="279368" y="12584"/>
                      <a:pt x="286417" y="10782"/>
                    </a:cubicBezTo>
                    <a:cubicBezTo>
                      <a:pt x="286987" y="10636"/>
                      <a:pt x="287571" y="10528"/>
                      <a:pt x="288141" y="10385"/>
                    </a:cubicBezTo>
                    <a:cubicBezTo>
                      <a:pt x="288677" y="10250"/>
                      <a:pt x="289222" y="10136"/>
                      <a:pt x="289762" y="10003"/>
                    </a:cubicBezTo>
                    <a:cubicBezTo>
                      <a:pt x="310050" y="4990"/>
                      <a:pt x="330979" y="1600"/>
                      <a:pt x="352411" y="0"/>
                    </a:cubicBezTo>
                    <a:cubicBezTo>
                      <a:pt x="352044" y="27"/>
                      <a:pt x="351676" y="51"/>
                      <a:pt x="351309" y="79"/>
                    </a:cubicBezTo>
                    <a:cubicBezTo>
                      <a:pt x="348534" y="294"/>
                      <a:pt x="345770" y="543"/>
                      <a:pt x="343014" y="816"/>
                    </a:cubicBezTo>
                    <a:cubicBezTo>
                      <a:pt x="342332" y="883"/>
                      <a:pt x="341651" y="954"/>
                      <a:pt x="340970" y="1026"/>
                    </a:cubicBezTo>
                    <a:cubicBezTo>
                      <a:pt x="338222" y="1313"/>
                      <a:pt x="335480" y="1621"/>
                      <a:pt x="332750" y="1965"/>
                    </a:cubicBezTo>
                    <a:cubicBezTo>
                      <a:pt x="332359" y="2015"/>
                      <a:pt x="331972" y="2070"/>
                      <a:pt x="331583" y="2121"/>
                    </a:cubicBezTo>
                    <a:cubicBezTo>
                      <a:pt x="329143" y="2437"/>
                      <a:pt x="326711" y="2780"/>
                      <a:pt x="324285" y="3142"/>
                    </a:cubicBezTo>
                    <a:cubicBezTo>
                      <a:pt x="323577" y="3248"/>
                      <a:pt x="322867" y="3351"/>
                      <a:pt x="322161" y="3461"/>
                    </a:cubicBezTo>
                    <a:cubicBezTo>
                      <a:pt x="319573" y="3862"/>
                      <a:pt x="316995" y="4289"/>
                      <a:pt x="314425" y="4742"/>
                    </a:cubicBezTo>
                    <a:cubicBezTo>
                      <a:pt x="313655" y="4877"/>
                      <a:pt x="312888" y="5021"/>
                      <a:pt x="312120" y="5161"/>
                    </a:cubicBezTo>
                    <a:cubicBezTo>
                      <a:pt x="309939" y="5559"/>
                      <a:pt x="307762" y="5975"/>
                      <a:pt x="305594" y="6410"/>
                    </a:cubicBezTo>
                    <a:cubicBezTo>
                      <a:pt x="304987" y="6533"/>
                      <a:pt x="304378" y="6647"/>
                      <a:pt x="303773" y="6771"/>
                    </a:cubicBezTo>
                    <a:cubicBezTo>
                      <a:pt x="301309" y="7279"/>
                      <a:pt x="298856" y="7818"/>
                      <a:pt x="296410" y="8374"/>
                    </a:cubicBezTo>
                    <a:cubicBezTo>
                      <a:pt x="295473" y="8587"/>
                      <a:pt x="294538" y="8801"/>
                      <a:pt x="293605" y="9020"/>
                    </a:cubicBezTo>
                    <a:cubicBezTo>
                      <a:pt x="291243" y="9574"/>
                      <a:pt x="288889" y="10144"/>
                      <a:pt x="286544" y="10743"/>
                    </a:cubicBezTo>
                    <a:cubicBezTo>
                      <a:pt x="285634" y="10974"/>
                      <a:pt x="284729" y="11220"/>
                      <a:pt x="283823" y="11459"/>
                    </a:cubicBezTo>
                    <a:cubicBezTo>
                      <a:pt x="282123" y="11906"/>
                      <a:pt x="280429" y="12365"/>
                      <a:pt x="278738" y="12835"/>
                    </a:cubicBezTo>
                    <a:cubicBezTo>
                      <a:pt x="277706" y="13122"/>
                      <a:pt x="276671" y="13405"/>
                      <a:pt x="275642" y="13702"/>
                    </a:cubicBezTo>
                    <a:cubicBezTo>
                      <a:pt x="273485" y="14321"/>
                      <a:pt x="271337" y="14962"/>
                      <a:pt x="269196" y="15619"/>
                    </a:cubicBezTo>
                    <a:cubicBezTo>
                      <a:pt x="268011" y="15983"/>
                      <a:pt x="266830" y="16356"/>
                      <a:pt x="265652" y="16729"/>
                    </a:cubicBezTo>
                    <a:cubicBezTo>
                      <a:pt x="264258" y="17172"/>
                      <a:pt x="262868" y="17624"/>
                      <a:pt x="261480" y="18083"/>
                    </a:cubicBezTo>
                    <a:cubicBezTo>
                      <a:pt x="259605" y="18702"/>
                      <a:pt x="257739" y="19336"/>
                      <a:pt x="255876" y="19983"/>
                    </a:cubicBezTo>
                    <a:cubicBezTo>
                      <a:pt x="254683" y="20398"/>
                      <a:pt x="253490" y="20815"/>
                      <a:pt x="252303" y="21242"/>
                    </a:cubicBezTo>
                    <a:cubicBezTo>
                      <a:pt x="250935" y="21733"/>
                      <a:pt x="249569" y="22228"/>
                      <a:pt x="248209" y="22735"/>
                    </a:cubicBezTo>
                    <a:cubicBezTo>
                      <a:pt x="247172" y="23120"/>
                      <a:pt x="246140" y="23519"/>
                      <a:pt x="245107" y="23913"/>
                    </a:cubicBezTo>
                    <a:cubicBezTo>
                      <a:pt x="242811" y="24789"/>
                      <a:pt x="240527" y="25686"/>
                      <a:pt x="238254" y="26605"/>
                    </a:cubicBezTo>
                    <a:cubicBezTo>
                      <a:pt x="237514" y="26905"/>
                      <a:pt x="236774" y="27207"/>
                      <a:pt x="236037" y="27511"/>
                    </a:cubicBezTo>
                    <a:cubicBezTo>
                      <a:pt x="232974" y="28773"/>
                      <a:pt x="229929" y="30072"/>
                      <a:pt x="226905" y="31410"/>
                    </a:cubicBezTo>
                    <a:cubicBezTo>
                      <a:pt x="226793" y="31459"/>
                      <a:pt x="226681" y="31507"/>
                      <a:pt x="226568" y="31558"/>
                    </a:cubicBezTo>
                    <a:cubicBezTo>
                      <a:pt x="224871" y="32312"/>
                      <a:pt x="223180" y="33079"/>
                      <a:pt x="221496" y="33857"/>
                    </a:cubicBezTo>
                    <a:cubicBezTo>
                      <a:pt x="221358" y="33920"/>
                      <a:pt x="221220" y="33987"/>
                      <a:pt x="221082" y="34050"/>
                    </a:cubicBezTo>
                    <a:cubicBezTo>
                      <a:pt x="217743" y="35597"/>
                      <a:pt x="214432" y="37190"/>
                      <a:pt x="211147" y="38829"/>
                    </a:cubicBezTo>
                    <a:cubicBezTo>
                      <a:pt x="211109" y="38848"/>
                      <a:pt x="211071" y="38867"/>
                      <a:pt x="211033" y="38886"/>
                    </a:cubicBezTo>
                    <a:cubicBezTo>
                      <a:pt x="98623" y="95018"/>
                      <a:pt x="17867" y="205064"/>
                      <a:pt x="2634" y="335155"/>
                    </a:cubicBezTo>
                    <a:cubicBezTo>
                      <a:pt x="2508" y="336220"/>
                      <a:pt x="2384" y="337285"/>
                      <a:pt x="2269" y="338353"/>
                    </a:cubicBezTo>
                    <a:cubicBezTo>
                      <a:pt x="2102" y="339898"/>
                      <a:pt x="1938" y="341443"/>
                      <a:pt x="1789" y="342994"/>
                    </a:cubicBezTo>
                    <a:cubicBezTo>
                      <a:pt x="1637" y="344578"/>
                      <a:pt x="1500" y="346167"/>
                      <a:pt x="1367" y="347756"/>
                    </a:cubicBezTo>
                    <a:cubicBezTo>
                      <a:pt x="1265" y="348967"/>
                      <a:pt x="1154" y="350176"/>
                      <a:pt x="1064" y="351388"/>
                    </a:cubicBezTo>
                    <a:cubicBezTo>
                      <a:pt x="868" y="354014"/>
                      <a:pt x="705" y="356649"/>
                      <a:pt x="564" y="359289"/>
                    </a:cubicBezTo>
                    <a:cubicBezTo>
                      <a:pt x="511" y="360277"/>
                      <a:pt x="470" y="361267"/>
                      <a:pt x="424" y="362256"/>
                    </a:cubicBezTo>
                    <a:cubicBezTo>
                      <a:pt x="329" y="364307"/>
                      <a:pt x="251" y="366363"/>
                      <a:pt x="191" y="368424"/>
                    </a:cubicBezTo>
                    <a:cubicBezTo>
                      <a:pt x="164" y="369338"/>
                      <a:pt x="133" y="370251"/>
                      <a:pt x="113" y="371169"/>
                    </a:cubicBezTo>
                    <a:cubicBezTo>
                      <a:pt x="44" y="374083"/>
                      <a:pt x="0" y="377004"/>
                      <a:pt x="0" y="379936"/>
                    </a:cubicBezTo>
                    <a:cubicBezTo>
                      <a:pt x="0" y="371273"/>
                      <a:pt x="391" y="362706"/>
                      <a:pt x="962" y="354189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1" name="Freeform: Shape 1080">
                <a:extLst>
                  <a:ext uri="{FF2B5EF4-FFF2-40B4-BE49-F238E27FC236}">
                    <a16:creationId xmlns:a16="http://schemas.microsoft.com/office/drawing/2014/main" id="{9CD9B21E-554A-4FD5-9CC8-51565958A94C}"/>
                  </a:ext>
                </a:extLst>
              </p:cNvPr>
              <p:cNvSpPr/>
              <p:nvPr/>
            </p:nvSpPr>
            <p:spPr>
              <a:xfrm>
                <a:off x="2433619" y="3775694"/>
                <a:ext cx="744899" cy="155024"/>
              </a:xfrm>
              <a:custGeom>
                <a:avLst/>
                <a:gdLst>
                  <a:gd name="connsiteX0" fmla="*/ 363901 w 744899"/>
                  <a:gd name="connsiteY0" fmla="*/ 82210 h 155024"/>
                  <a:gd name="connsiteX1" fmla="*/ 211747 w 744899"/>
                  <a:gd name="connsiteY1" fmla="*/ 72463 h 155024"/>
                  <a:gd name="connsiteX2" fmla="*/ 211501 w 744899"/>
                  <a:gd name="connsiteY2" fmla="*/ 82452 h 155024"/>
                  <a:gd name="connsiteX3" fmla="*/ 216822 w 744899"/>
                  <a:gd name="connsiteY3" fmla="*/ 145139 h 155024"/>
                  <a:gd name="connsiteX4" fmla="*/ 0 w 744899"/>
                  <a:gd name="connsiteY4" fmla="*/ 71552 h 155024"/>
                  <a:gd name="connsiteX5" fmla="*/ 216659 w 744899"/>
                  <a:gd name="connsiteY5" fmla="*/ 145221 h 155024"/>
                  <a:gd name="connsiteX6" fmla="*/ 363899 w 744899"/>
                  <a:gd name="connsiteY6" fmla="*/ 155024 h 155024"/>
                  <a:gd name="connsiteX7" fmla="*/ 743026 w 744899"/>
                  <a:gd name="connsiteY7" fmla="*/ 56671 h 155024"/>
                  <a:gd name="connsiteX8" fmla="*/ 744899 w 744899"/>
                  <a:gd name="connsiteY8" fmla="*/ 18953 h 155024"/>
                  <a:gd name="connsiteX9" fmla="*/ 744191 w 744899"/>
                  <a:gd name="connsiteY9" fmla="*/ 0 h 155024"/>
                  <a:gd name="connsiteX10" fmla="*/ 363901 w 744899"/>
                  <a:gd name="connsiteY10" fmla="*/ 82210 h 155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4899" h="155024">
                    <a:moveTo>
                      <a:pt x="363901" y="82210"/>
                    </a:moveTo>
                    <a:cubicBezTo>
                      <a:pt x="310242" y="82210"/>
                      <a:pt x="258945" y="78754"/>
                      <a:pt x="211747" y="72463"/>
                    </a:cubicBezTo>
                    <a:cubicBezTo>
                      <a:pt x="211660" y="75790"/>
                      <a:pt x="211501" y="79102"/>
                      <a:pt x="211501" y="82452"/>
                    </a:cubicBezTo>
                    <a:cubicBezTo>
                      <a:pt x="211501" y="103824"/>
                      <a:pt x="213438" y="124725"/>
                      <a:pt x="216822" y="145139"/>
                    </a:cubicBezTo>
                    <a:cubicBezTo>
                      <a:pt x="119132" y="131575"/>
                      <a:pt x="40727" y="104983"/>
                      <a:pt x="0" y="71552"/>
                    </a:cubicBezTo>
                    <a:cubicBezTo>
                      <a:pt x="40694" y="104999"/>
                      <a:pt x="118983" y="131656"/>
                      <a:pt x="216659" y="145221"/>
                    </a:cubicBezTo>
                    <a:cubicBezTo>
                      <a:pt x="262152" y="151540"/>
                      <a:pt x="311839" y="155024"/>
                      <a:pt x="363899" y="155024"/>
                    </a:cubicBezTo>
                    <a:cubicBezTo>
                      <a:pt x="543868" y="155024"/>
                      <a:pt x="695587" y="113465"/>
                      <a:pt x="743026" y="56671"/>
                    </a:cubicBezTo>
                    <a:cubicBezTo>
                      <a:pt x="744247" y="44260"/>
                      <a:pt x="744899" y="31683"/>
                      <a:pt x="744899" y="18953"/>
                    </a:cubicBezTo>
                    <a:cubicBezTo>
                      <a:pt x="744899" y="12576"/>
                      <a:pt x="744503" y="6299"/>
                      <a:pt x="744191" y="0"/>
                    </a:cubicBezTo>
                    <a:cubicBezTo>
                      <a:pt x="675696" y="48643"/>
                      <a:pt x="531255" y="82210"/>
                      <a:pt x="363901" y="8221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2" name="Freeform: Shape 1081">
                <a:extLst>
                  <a:ext uri="{FF2B5EF4-FFF2-40B4-BE49-F238E27FC236}">
                    <a16:creationId xmlns:a16="http://schemas.microsoft.com/office/drawing/2014/main" id="{DF547B41-3716-4E47-9F17-203408659BAF}"/>
                  </a:ext>
                </a:extLst>
              </p:cNvPr>
              <p:cNvSpPr/>
              <p:nvPr/>
            </p:nvSpPr>
            <p:spPr>
              <a:xfrm>
                <a:off x="2416521" y="3794646"/>
                <a:ext cx="1873" cy="37719"/>
              </a:xfrm>
              <a:custGeom>
                <a:avLst/>
                <a:gdLst>
                  <a:gd name="connsiteX0" fmla="*/ 1873 w 1873"/>
                  <a:gd name="connsiteY0" fmla="*/ 37719 h 37719"/>
                  <a:gd name="connsiteX1" fmla="*/ 1849 w 1873"/>
                  <a:gd name="connsiteY1" fmla="*/ 37419 h 37719"/>
                  <a:gd name="connsiteX2" fmla="*/ 479 w 1873"/>
                  <a:gd name="connsiteY2" fmla="*/ 19002 h 37719"/>
                  <a:gd name="connsiteX3" fmla="*/ 0 w 1873"/>
                  <a:gd name="connsiteY3" fmla="*/ 0 h 37719"/>
                  <a:gd name="connsiteX4" fmla="*/ 1873 w 1873"/>
                  <a:gd name="connsiteY4" fmla="*/ 37719 h 37719"/>
                  <a:gd name="connsiteX5" fmla="*/ 1873 w 1873"/>
                  <a:gd name="connsiteY5" fmla="*/ 37719 h 37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3" h="37719">
                    <a:moveTo>
                      <a:pt x="1873" y="37719"/>
                    </a:moveTo>
                    <a:cubicBezTo>
                      <a:pt x="1864" y="37619"/>
                      <a:pt x="1859" y="37519"/>
                      <a:pt x="1849" y="37419"/>
                    </a:cubicBezTo>
                    <a:cubicBezTo>
                      <a:pt x="1254" y="31320"/>
                      <a:pt x="791" y="25183"/>
                      <a:pt x="479" y="19002"/>
                    </a:cubicBezTo>
                    <a:cubicBezTo>
                      <a:pt x="171" y="12706"/>
                      <a:pt x="0" y="6374"/>
                      <a:pt x="0" y="0"/>
                    </a:cubicBezTo>
                    <a:cubicBezTo>
                      <a:pt x="0" y="12730"/>
                      <a:pt x="652" y="25308"/>
                      <a:pt x="1873" y="37719"/>
                    </a:cubicBezTo>
                    <a:cubicBezTo>
                      <a:pt x="1873" y="37717"/>
                      <a:pt x="1873" y="37717"/>
                      <a:pt x="1873" y="3771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3" name="Freeform: Shape 1082">
                <a:extLst>
                  <a:ext uri="{FF2B5EF4-FFF2-40B4-BE49-F238E27FC236}">
                    <a16:creationId xmlns:a16="http://schemas.microsoft.com/office/drawing/2014/main" id="{6A16BBAC-EC74-43DB-B78B-9F0D3BDCF8A2}"/>
                  </a:ext>
                </a:extLst>
              </p:cNvPr>
              <p:cNvSpPr/>
              <p:nvPr/>
            </p:nvSpPr>
            <p:spPr>
              <a:xfrm>
                <a:off x="2418399" y="3832369"/>
                <a:ext cx="2959" cy="3357"/>
              </a:xfrm>
              <a:custGeom>
                <a:avLst/>
                <a:gdLst>
                  <a:gd name="connsiteX0" fmla="*/ 2959 w 2959"/>
                  <a:gd name="connsiteY0" fmla="*/ 3358 h 3357"/>
                  <a:gd name="connsiteX1" fmla="*/ 0 w 2959"/>
                  <a:gd name="connsiteY1" fmla="*/ 0 h 3357"/>
                  <a:gd name="connsiteX2" fmla="*/ 2959 w 2959"/>
                  <a:gd name="connsiteY2" fmla="*/ 3358 h 3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9" h="3357">
                    <a:moveTo>
                      <a:pt x="2959" y="3358"/>
                    </a:moveTo>
                    <a:cubicBezTo>
                      <a:pt x="1937" y="2243"/>
                      <a:pt x="941" y="1126"/>
                      <a:pt x="0" y="0"/>
                    </a:cubicBezTo>
                    <a:cubicBezTo>
                      <a:pt x="941" y="1126"/>
                      <a:pt x="1938" y="2245"/>
                      <a:pt x="2959" y="3358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4" name="Freeform: Shape 1083">
                <a:extLst>
                  <a:ext uri="{FF2B5EF4-FFF2-40B4-BE49-F238E27FC236}">
                    <a16:creationId xmlns:a16="http://schemas.microsoft.com/office/drawing/2014/main" id="{BEBDEC3D-6105-4BEA-9E6B-A373F9337F16}"/>
                  </a:ext>
                </a:extLst>
              </p:cNvPr>
              <p:cNvSpPr/>
              <p:nvPr/>
            </p:nvSpPr>
            <p:spPr>
              <a:xfrm>
                <a:off x="2425461" y="3839962"/>
                <a:ext cx="3602" cy="3368"/>
              </a:xfrm>
              <a:custGeom>
                <a:avLst/>
                <a:gdLst>
                  <a:gd name="connsiteX0" fmla="*/ 3602 w 3602"/>
                  <a:gd name="connsiteY0" fmla="*/ 3369 h 3368"/>
                  <a:gd name="connsiteX1" fmla="*/ 0 w 3602"/>
                  <a:gd name="connsiteY1" fmla="*/ 0 h 3368"/>
                  <a:gd name="connsiteX2" fmla="*/ 3602 w 3602"/>
                  <a:gd name="connsiteY2" fmla="*/ 3369 h 3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2" h="3368">
                    <a:moveTo>
                      <a:pt x="3602" y="3369"/>
                    </a:moveTo>
                    <a:cubicBezTo>
                      <a:pt x="2361" y="2253"/>
                      <a:pt x="1157" y="1130"/>
                      <a:pt x="0" y="0"/>
                    </a:cubicBezTo>
                    <a:cubicBezTo>
                      <a:pt x="1157" y="1130"/>
                      <a:pt x="2361" y="2253"/>
                      <a:pt x="3602" y="336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5" name="Freeform: Shape 1084">
                <a:extLst>
                  <a:ext uri="{FF2B5EF4-FFF2-40B4-BE49-F238E27FC236}">
                    <a16:creationId xmlns:a16="http://schemas.microsoft.com/office/drawing/2014/main" id="{AAF760F3-C98D-497B-B204-A8FD774129C0}"/>
                  </a:ext>
                </a:extLst>
              </p:cNvPr>
              <p:cNvSpPr/>
              <p:nvPr/>
            </p:nvSpPr>
            <p:spPr>
              <a:xfrm>
                <a:off x="2422183" y="3836611"/>
                <a:ext cx="2786" cy="2859"/>
              </a:xfrm>
              <a:custGeom>
                <a:avLst/>
                <a:gdLst>
                  <a:gd name="connsiteX0" fmla="*/ 2786 w 2786"/>
                  <a:gd name="connsiteY0" fmla="*/ 2859 h 2859"/>
                  <a:gd name="connsiteX1" fmla="*/ 0 w 2786"/>
                  <a:gd name="connsiteY1" fmla="*/ 0 h 2859"/>
                  <a:gd name="connsiteX2" fmla="*/ 2786 w 2786"/>
                  <a:gd name="connsiteY2" fmla="*/ 2859 h 2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86" h="2859">
                    <a:moveTo>
                      <a:pt x="2786" y="2859"/>
                    </a:moveTo>
                    <a:cubicBezTo>
                      <a:pt x="1827" y="1911"/>
                      <a:pt x="900" y="957"/>
                      <a:pt x="0" y="0"/>
                    </a:cubicBezTo>
                    <a:cubicBezTo>
                      <a:pt x="899" y="957"/>
                      <a:pt x="1827" y="1911"/>
                      <a:pt x="2786" y="285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6" name="Freeform: Shape 1085">
                <a:extLst>
                  <a:ext uri="{FF2B5EF4-FFF2-40B4-BE49-F238E27FC236}">
                    <a16:creationId xmlns:a16="http://schemas.microsoft.com/office/drawing/2014/main" id="{843A2DC6-A9AE-411C-AC44-65FE1934BB7B}"/>
                  </a:ext>
                </a:extLst>
              </p:cNvPr>
              <p:cNvSpPr/>
              <p:nvPr/>
            </p:nvSpPr>
            <p:spPr>
              <a:xfrm>
                <a:off x="2429625" y="3843829"/>
                <a:ext cx="3567" cy="3059"/>
              </a:xfrm>
              <a:custGeom>
                <a:avLst/>
                <a:gdLst>
                  <a:gd name="connsiteX0" fmla="*/ 3567 w 3567"/>
                  <a:gd name="connsiteY0" fmla="*/ 3059 h 3059"/>
                  <a:gd name="connsiteX1" fmla="*/ 0 w 3567"/>
                  <a:gd name="connsiteY1" fmla="*/ 0 h 3059"/>
                  <a:gd name="connsiteX2" fmla="*/ 3567 w 3567"/>
                  <a:gd name="connsiteY2" fmla="*/ 3059 h 3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67" h="3059">
                    <a:moveTo>
                      <a:pt x="3567" y="3059"/>
                    </a:moveTo>
                    <a:cubicBezTo>
                      <a:pt x="2343" y="2046"/>
                      <a:pt x="1156" y="1026"/>
                      <a:pt x="0" y="0"/>
                    </a:cubicBezTo>
                    <a:cubicBezTo>
                      <a:pt x="1154" y="1026"/>
                      <a:pt x="2343" y="2045"/>
                      <a:pt x="3567" y="305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7" name="Freeform: Shape 1086">
                <a:extLst>
                  <a:ext uri="{FF2B5EF4-FFF2-40B4-BE49-F238E27FC236}">
                    <a16:creationId xmlns:a16="http://schemas.microsoft.com/office/drawing/2014/main" id="{64C9E6E5-5953-486B-8608-80CFA9175753}"/>
                  </a:ext>
                </a:extLst>
              </p:cNvPr>
              <p:cNvSpPr/>
              <p:nvPr/>
            </p:nvSpPr>
            <p:spPr>
              <a:xfrm>
                <a:off x="2664109" y="3899870"/>
                <a:ext cx="499575" cy="167033"/>
              </a:xfrm>
              <a:custGeom>
                <a:avLst/>
                <a:gdLst>
                  <a:gd name="connsiteX0" fmla="*/ 444625 w 499575"/>
                  <a:gd name="connsiteY0" fmla="*/ 114429 h 167033"/>
                  <a:gd name="connsiteX1" fmla="*/ 499575 w 499575"/>
                  <a:gd name="connsiteY1" fmla="*/ 0 h 167033"/>
                  <a:gd name="connsiteX2" fmla="*/ 305603 w 499575"/>
                  <a:gd name="connsiteY2" fmla="*/ 71671 h 167033"/>
                  <a:gd name="connsiteX3" fmla="*/ 255880 w 499575"/>
                  <a:gd name="connsiteY3" fmla="*/ 78594 h 167033"/>
                  <a:gd name="connsiteX4" fmla="*/ 133412 w 499575"/>
                  <a:gd name="connsiteY4" fmla="*/ 85276 h 167033"/>
                  <a:gd name="connsiteX5" fmla="*/ 0 w 499575"/>
                  <a:gd name="connsiteY5" fmla="*/ 77302 h 167033"/>
                  <a:gd name="connsiteX6" fmla="*/ 23022 w 499575"/>
                  <a:gd name="connsiteY6" fmla="*/ 131948 h 167033"/>
                  <a:gd name="connsiteX7" fmla="*/ 2877 w 499575"/>
                  <a:gd name="connsiteY7" fmla="*/ 122182 h 167033"/>
                  <a:gd name="connsiteX8" fmla="*/ 22774 w 499575"/>
                  <a:gd name="connsiteY8" fmla="*/ 131829 h 167033"/>
                  <a:gd name="connsiteX9" fmla="*/ 133412 w 499575"/>
                  <a:gd name="connsiteY9" fmla="*/ 166919 h 167033"/>
                  <a:gd name="connsiteX10" fmla="*/ 444625 w 499575"/>
                  <a:gd name="connsiteY10" fmla="*/ 114429 h 167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9575" h="167033">
                    <a:moveTo>
                      <a:pt x="444625" y="114429"/>
                    </a:moveTo>
                    <a:cubicBezTo>
                      <a:pt x="468936" y="80048"/>
                      <a:pt x="487674" y="41485"/>
                      <a:pt x="499575" y="0"/>
                    </a:cubicBezTo>
                    <a:cubicBezTo>
                      <a:pt x="462929" y="31382"/>
                      <a:pt x="393365" y="56972"/>
                      <a:pt x="305603" y="71671"/>
                    </a:cubicBezTo>
                    <a:lnTo>
                      <a:pt x="255880" y="78594"/>
                    </a:lnTo>
                    <a:cubicBezTo>
                      <a:pt x="217326" y="82931"/>
                      <a:pt x="176162" y="85276"/>
                      <a:pt x="133412" y="85276"/>
                    </a:cubicBezTo>
                    <a:cubicBezTo>
                      <a:pt x="86589" y="85276"/>
                      <a:pt x="41670" y="82463"/>
                      <a:pt x="0" y="77302"/>
                    </a:cubicBezTo>
                    <a:cubicBezTo>
                      <a:pt x="6228" y="96242"/>
                      <a:pt x="14033" y="114449"/>
                      <a:pt x="23022" y="131948"/>
                    </a:cubicBezTo>
                    <a:cubicBezTo>
                      <a:pt x="16219" y="128638"/>
                      <a:pt x="9501" y="125343"/>
                      <a:pt x="2877" y="122182"/>
                    </a:cubicBezTo>
                    <a:cubicBezTo>
                      <a:pt x="9420" y="125305"/>
                      <a:pt x="16058" y="128561"/>
                      <a:pt x="22774" y="131829"/>
                    </a:cubicBezTo>
                    <a:cubicBezTo>
                      <a:pt x="57861" y="148904"/>
                      <a:pt x="95191" y="166340"/>
                      <a:pt x="133412" y="166919"/>
                    </a:cubicBezTo>
                    <a:cubicBezTo>
                      <a:pt x="259912" y="168835"/>
                      <a:pt x="372413" y="146355"/>
                      <a:pt x="444625" y="11442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8" name="Freeform: Shape 1087">
                <a:extLst>
                  <a:ext uri="{FF2B5EF4-FFF2-40B4-BE49-F238E27FC236}">
                    <a16:creationId xmlns:a16="http://schemas.microsoft.com/office/drawing/2014/main" id="{BEEE282A-4BF9-4166-95F4-8251ADD2571F}"/>
                  </a:ext>
                </a:extLst>
              </p:cNvPr>
              <p:cNvSpPr/>
              <p:nvPr/>
            </p:nvSpPr>
            <p:spPr>
              <a:xfrm>
                <a:off x="2643073" y="4011282"/>
                <a:ext cx="1704" cy="709"/>
              </a:xfrm>
              <a:custGeom>
                <a:avLst/>
                <a:gdLst>
                  <a:gd name="connsiteX0" fmla="*/ 1705 w 1704"/>
                  <a:gd name="connsiteY0" fmla="*/ 710 h 709"/>
                  <a:gd name="connsiteX1" fmla="*/ 0 w 1704"/>
                  <a:gd name="connsiteY1" fmla="*/ 0 h 709"/>
                  <a:gd name="connsiteX2" fmla="*/ 1705 w 1704"/>
                  <a:gd name="connsiteY2" fmla="*/ 710 h 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04" h="709">
                    <a:moveTo>
                      <a:pt x="1705" y="710"/>
                    </a:moveTo>
                    <a:cubicBezTo>
                      <a:pt x="1135" y="470"/>
                      <a:pt x="567" y="235"/>
                      <a:pt x="0" y="0"/>
                    </a:cubicBezTo>
                    <a:cubicBezTo>
                      <a:pt x="567" y="235"/>
                      <a:pt x="1135" y="470"/>
                      <a:pt x="1705" y="71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9" name="Freeform: Shape 1088">
                <a:extLst>
                  <a:ext uri="{FF2B5EF4-FFF2-40B4-BE49-F238E27FC236}">
                    <a16:creationId xmlns:a16="http://schemas.microsoft.com/office/drawing/2014/main" id="{30B596A8-7527-493C-B9B9-342468B0BC18}"/>
                  </a:ext>
                </a:extLst>
              </p:cNvPr>
              <p:cNvSpPr/>
              <p:nvPr/>
            </p:nvSpPr>
            <p:spPr>
              <a:xfrm>
                <a:off x="2640112" y="4010079"/>
                <a:ext cx="1644" cy="663"/>
              </a:xfrm>
              <a:custGeom>
                <a:avLst/>
                <a:gdLst>
                  <a:gd name="connsiteX0" fmla="*/ 1645 w 1644"/>
                  <a:gd name="connsiteY0" fmla="*/ 664 h 663"/>
                  <a:gd name="connsiteX1" fmla="*/ 0 w 1644"/>
                  <a:gd name="connsiteY1" fmla="*/ 0 h 663"/>
                  <a:gd name="connsiteX2" fmla="*/ 1645 w 1644"/>
                  <a:gd name="connsiteY2" fmla="*/ 664 h 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4" h="663">
                    <a:moveTo>
                      <a:pt x="1645" y="664"/>
                    </a:moveTo>
                    <a:cubicBezTo>
                      <a:pt x="1095" y="440"/>
                      <a:pt x="548" y="219"/>
                      <a:pt x="0" y="0"/>
                    </a:cubicBezTo>
                    <a:cubicBezTo>
                      <a:pt x="548" y="219"/>
                      <a:pt x="1095" y="438"/>
                      <a:pt x="1645" y="66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0" name="Freeform: Shape 1089">
                <a:extLst>
                  <a:ext uri="{FF2B5EF4-FFF2-40B4-BE49-F238E27FC236}">
                    <a16:creationId xmlns:a16="http://schemas.microsoft.com/office/drawing/2014/main" id="{FB658AB4-F43B-43E2-839A-098C8CE43300}"/>
                  </a:ext>
                </a:extLst>
              </p:cNvPr>
              <p:cNvSpPr/>
              <p:nvPr/>
            </p:nvSpPr>
            <p:spPr>
              <a:xfrm>
                <a:off x="2634232" y="4007804"/>
                <a:ext cx="1557" cy="584"/>
              </a:xfrm>
              <a:custGeom>
                <a:avLst/>
                <a:gdLst>
                  <a:gd name="connsiteX0" fmla="*/ 1557 w 1557"/>
                  <a:gd name="connsiteY0" fmla="*/ 584 h 584"/>
                  <a:gd name="connsiteX1" fmla="*/ 0 w 1557"/>
                  <a:gd name="connsiteY1" fmla="*/ 0 h 584"/>
                  <a:gd name="connsiteX2" fmla="*/ 1557 w 1557"/>
                  <a:gd name="connsiteY2" fmla="*/ 584 h 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57" h="584">
                    <a:moveTo>
                      <a:pt x="1557" y="584"/>
                    </a:moveTo>
                    <a:cubicBezTo>
                      <a:pt x="1037" y="386"/>
                      <a:pt x="519" y="194"/>
                      <a:pt x="0" y="0"/>
                    </a:cubicBezTo>
                    <a:cubicBezTo>
                      <a:pt x="519" y="194"/>
                      <a:pt x="1037" y="386"/>
                      <a:pt x="1557" y="58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1" name="Freeform: Shape 1090">
                <a:extLst>
                  <a:ext uri="{FF2B5EF4-FFF2-40B4-BE49-F238E27FC236}">
                    <a16:creationId xmlns:a16="http://schemas.microsoft.com/office/drawing/2014/main" id="{D36F1D15-9CE3-4F0D-B4B6-E21EC2C84942}"/>
                  </a:ext>
                </a:extLst>
              </p:cNvPr>
              <p:cNvSpPr/>
              <p:nvPr/>
            </p:nvSpPr>
            <p:spPr>
              <a:xfrm>
                <a:off x="2646033" y="4012524"/>
                <a:ext cx="1784" cy="762"/>
              </a:xfrm>
              <a:custGeom>
                <a:avLst/>
                <a:gdLst>
                  <a:gd name="connsiteX0" fmla="*/ 1784 w 1784"/>
                  <a:gd name="connsiteY0" fmla="*/ 762 h 762"/>
                  <a:gd name="connsiteX1" fmla="*/ 0 w 1784"/>
                  <a:gd name="connsiteY1" fmla="*/ 0 h 762"/>
                  <a:gd name="connsiteX2" fmla="*/ 1784 w 1784"/>
                  <a:gd name="connsiteY2" fmla="*/ 762 h 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4" h="762">
                    <a:moveTo>
                      <a:pt x="1784" y="762"/>
                    </a:moveTo>
                    <a:cubicBezTo>
                      <a:pt x="1189" y="505"/>
                      <a:pt x="594" y="252"/>
                      <a:pt x="0" y="0"/>
                    </a:cubicBezTo>
                    <a:cubicBezTo>
                      <a:pt x="594" y="251"/>
                      <a:pt x="1187" y="505"/>
                      <a:pt x="1784" y="76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2" name="Freeform: Shape 1091">
                <a:extLst>
                  <a:ext uri="{FF2B5EF4-FFF2-40B4-BE49-F238E27FC236}">
                    <a16:creationId xmlns:a16="http://schemas.microsoft.com/office/drawing/2014/main" id="{CF96C68C-0124-4B1C-903A-6960EF78B563}"/>
                  </a:ext>
                </a:extLst>
              </p:cNvPr>
              <p:cNvSpPr/>
              <p:nvPr/>
            </p:nvSpPr>
            <p:spPr>
              <a:xfrm>
                <a:off x="2637166" y="4008917"/>
                <a:ext cx="1600" cy="623"/>
              </a:xfrm>
              <a:custGeom>
                <a:avLst/>
                <a:gdLst>
                  <a:gd name="connsiteX0" fmla="*/ 1600 w 1600"/>
                  <a:gd name="connsiteY0" fmla="*/ 624 h 623"/>
                  <a:gd name="connsiteX1" fmla="*/ 0 w 1600"/>
                  <a:gd name="connsiteY1" fmla="*/ 0 h 623"/>
                  <a:gd name="connsiteX2" fmla="*/ 1600 w 1600"/>
                  <a:gd name="connsiteY2" fmla="*/ 624 h 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0" h="623">
                    <a:moveTo>
                      <a:pt x="1600" y="624"/>
                    </a:moveTo>
                    <a:cubicBezTo>
                      <a:pt x="1065" y="413"/>
                      <a:pt x="532" y="206"/>
                      <a:pt x="0" y="0"/>
                    </a:cubicBezTo>
                    <a:cubicBezTo>
                      <a:pt x="533" y="208"/>
                      <a:pt x="1065" y="414"/>
                      <a:pt x="1600" y="62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3" name="Freeform: Shape 1092">
                <a:extLst>
                  <a:ext uri="{FF2B5EF4-FFF2-40B4-BE49-F238E27FC236}">
                    <a16:creationId xmlns:a16="http://schemas.microsoft.com/office/drawing/2014/main" id="{B3B1D0A2-3297-4E1E-A934-FF3196EC7C8F}"/>
                  </a:ext>
                </a:extLst>
              </p:cNvPr>
              <p:cNvSpPr/>
              <p:nvPr/>
            </p:nvSpPr>
            <p:spPr>
              <a:xfrm>
                <a:off x="2649011" y="4013803"/>
                <a:ext cx="1865" cy="815"/>
              </a:xfrm>
              <a:custGeom>
                <a:avLst/>
                <a:gdLst>
                  <a:gd name="connsiteX0" fmla="*/ 1865 w 1865"/>
                  <a:gd name="connsiteY0" fmla="*/ 816 h 815"/>
                  <a:gd name="connsiteX1" fmla="*/ 0 w 1865"/>
                  <a:gd name="connsiteY1" fmla="*/ 0 h 815"/>
                  <a:gd name="connsiteX2" fmla="*/ 1865 w 1865"/>
                  <a:gd name="connsiteY2" fmla="*/ 816 h 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65" h="815">
                    <a:moveTo>
                      <a:pt x="1865" y="816"/>
                    </a:moveTo>
                    <a:cubicBezTo>
                      <a:pt x="1243" y="541"/>
                      <a:pt x="621" y="270"/>
                      <a:pt x="0" y="0"/>
                    </a:cubicBezTo>
                    <a:cubicBezTo>
                      <a:pt x="622" y="270"/>
                      <a:pt x="1243" y="541"/>
                      <a:pt x="1865" y="81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4" name="Freeform: Shape 1093">
                <a:extLst>
                  <a:ext uri="{FF2B5EF4-FFF2-40B4-BE49-F238E27FC236}">
                    <a16:creationId xmlns:a16="http://schemas.microsoft.com/office/drawing/2014/main" id="{F28730A2-89E3-4B55-B2CB-FB66B4699EF8}"/>
                  </a:ext>
                </a:extLst>
              </p:cNvPr>
              <p:cNvSpPr/>
              <p:nvPr/>
            </p:nvSpPr>
            <p:spPr>
              <a:xfrm>
                <a:off x="2655015" y="4016470"/>
                <a:ext cx="2054" cy="935"/>
              </a:xfrm>
              <a:custGeom>
                <a:avLst/>
                <a:gdLst>
                  <a:gd name="connsiteX0" fmla="*/ 2054 w 2054"/>
                  <a:gd name="connsiteY0" fmla="*/ 935 h 935"/>
                  <a:gd name="connsiteX1" fmla="*/ 0 w 2054"/>
                  <a:gd name="connsiteY1" fmla="*/ 0 h 935"/>
                  <a:gd name="connsiteX2" fmla="*/ 2054 w 2054"/>
                  <a:gd name="connsiteY2" fmla="*/ 935 h 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54" h="935">
                    <a:moveTo>
                      <a:pt x="2054" y="935"/>
                    </a:moveTo>
                    <a:cubicBezTo>
                      <a:pt x="1368" y="621"/>
                      <a:pt x="684" y="310"/>
                      <a:pt x="0" y="0"/>
                    </a:cubicBezTo>
                    <a:cubicBezTo>
                      <a:pt x="684" y="310"/>
                      <a:pt x="1368" y="621"/>
                      <a:pt x="2054" y="93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5" name="Freeform: Shape 1094">
                <a:extLst>
                  <a:ext uri="{FF2B5EF4-FFF2-40B4-BE49-F238E27FC236}">
                    <a16:creationId xmlns:a16="http://schemas.microsoft.com/office/drawing/2014/main" id="{1F133308-43CE-4709-B20E-E1856B147369}"/>
                  </a:ext>
                </a:extLst>
              </p:cNvPr>
              <p:cNvSpPr/>
              <p:nvPr/>
            </p:nvSpPr>
            <p:spPr>
              <a:xfrm>
                <a:off x="2652004" y="4015119"/>
                <a:ext cx="1949" cy="871"/>
              </a:xfrm>
              <a:custGeom>
                <a:avLst/>
                <a:gdLst>
                  <a:gd name="connsiteX0" fmla="*/ 1949 w 1949"/>
                  <a:gd name="connsiteY0" fmla="*/ 872 h 871"/>
                  <a:gd name="connsiteX1" fmla="*/ 0 w 1949"/>
                  <a:gd name="connsiteY1" fmla="*/ 0 h 871"/>
                  <a:gd name="connsiteX2" fmla="*/ 1949 w 1949"/>
                  <a:gd name="connsiteY2" fmla="*/ 872 h 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49" h="871">
                    <a:moveTo>
                      <a:pt x="1949" y="872"/>
                    </a:moveTo>
                    <a:cubicBezTo>
                      <a:pt x="1299" y="578"/>
                      <a:pt x="649" y="289"/>
                      <a:pt x="0" y="0"/>
                    </a:cubicBezTo>
                    <a:cubicBezTo>
                      <a:pt x="649" y="289"/>
                      <a:pt x="1299" y="578"/>
                      <a:pt x="1949" y="87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6" name="Freeform: Shape 1095">
                <a:extLst>
                  <a:ext uri="{FF2B5EF4-FFF2-40B4-BE49-F238E27FC236}">
                    <a16:creationId xmlns:a16="http://schemas.microsoft.com/office/drawing/2014/main" id="{8717FB30-B9BB-4316-A6AF-501031BF3203}"/>
                  </a:ext>
                </a:extLst>
              </p:cNvPr>
              <p:cNvSpPr/>
              <p:nvPr/>
            </p:nvSpPr>
            <p:spPr>
              <a:xfrm>
                <a:off x="2614058" y="4001559"/>
                <a:ext cx="1438" cy="342"/>
              </a:xfrm>
              <a:custGeom>
                <a:avLst/>
                <a:gdLst>
                  <a:gd name="connsiteX0" fmla="*/ 1438 w 1438"/>
                  <a:gd name="connsiteY0" fmla="*/ 343 h 342"/>
                  <a:gd name="connsiteX1" fmla="*/ 0 w 1438"/>
                  <a:gd name="connsiteY1" fmla="*/ 0 h 342"/>
                  <a:gd name="connsiteX2" fmla="*/ 1438 w 1438"/>
                  <a:gd name="connsiteY2" fmla="*/ 343 h 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8" h="342">
                    <a:moveTo>
                      <a:pt x="1438" y="343"/>
                    </a:moveTo>
                    <a:cubicBezTo>
                      <a:pt x="957" y="224"/>
                      <a:pt x="479" y="114"/>
                      <a:pt x="0" y="0"/>
                    </a:cubicBezTo>
                    <a:cubicBezTo>
                      <a:pt x="479" y="114"/>
                      <a:pt x="957" y="224"/>
                      <a:pt x="1438" y="34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7" name="Freeform: Shape 1096">
                <a:extLst>
                  <a:ext uri="{FF2B5EF4-FFF2-40B4-BE49-F238E27FC236}">
                    <a16:creationId xmlns:a16="http://schemas.microsoft.com/office/drawing/2014/main" id="{C325CB4D-B379-4987-893C-D943BDA7D6CC}"/>
                  </a:ext>
                </a:extLst>
              </p:cNvPr>
              <p:cNvSpPr/>
              <p:nvPr/>
            </p:nvSpPr>
            <p:spPr>
              <a:xfrm>
                <a:off x="2611218" y="4000924"/>
                <a:ext cx="1452" cy="309"/>
              </a:xfrm>
              <a:custGeom>
                <a:avLst/>
                <a:gdLst>
                  <a:gd name="connsiteX0" fmla="*/ 1453 w 1452"/>
                  <a:gd name="connsiteY0" fmla="*/ 310 h 309"/>
                  <a:gd name="connsiteX1" fmla="*/ 0 w 1452"/>
                  <a:gd name="connsiteY1" fmla="*/ 0 h 309"/>
                  <a:gd name="connsiteX2" fmla="*/ 1453 w 1452"/>
                  <a:gd name="connsiteY2" fmla="*/ 310 h 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2" h="309">
                    <a:moveTo>
                      <a:pt x="1453" y="310"/>
                    </a:moveTo>
                    <a:cubicBezTo>
                      <a:pt x="967" y="200"/>
                      <a:pt x="484" y="102"/>
                      <a:pt x="0" y="0"/>
                    </a:cubicBezTo>
                    <a:cubicBezTo>
                      <a:pt x="484" y="102"/>
                      <a:pt x="967" y="200"/>
                      <a:pt x="1453" y="31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8" name="Freeform: Shape 1097">
                <a:extLst>
                  <a:ext uri="{FF2B5EF4-FFF2-40B4-BE49-F238E27FC236}">
                    <a16:creationId xmlns:a16="http://schemas.microsoft.com/office/drawing/2014/main" id="{87E6A414-27E9-4DEA-9B5C-31A543F7CCF4}"/>
                  </a:ext>
                </a:extLst>
              </p:cNvPr>
              <p:cNvSpPr/>
              <p:nvPr/>
            </p:nvSpPr>
            <p:spPr>
              <a:xfrm>
                <a:off x="2616915" y="4002267"/>
                <a:ext cx="1417" cy="371"/>
              </a:xfrm>
              <a:custGeom>
                <a:avLst/>
                <a:gdLst>
                  <a:gd name="connsiteX0" fmla="*/ 1418 w 1417"/>
                  <a:gd name="connsiteY0" fmla="*/ 371 h 371"/>
                  <a:gd name="connsiteX1" fmla="*/ 0 w 1417"/>
                  <a:gd name="connsiteY1" fmla="*/ 0 h 371"/>
                  <a:gd name="connsiteX2" fmla="*/ 1418 w 1417"/>
                  <a:gd name="connsiteY2" fmla="*/ 371 h 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17" h="371">
                    <a:moveTo>
                      <a:pt x="1418" y="371"/>
                    </a:moveTo>
                    <a:cubicBezTo>
                      <a:pt x="943" y="243"/>
                      <a:pt x="471" y="124"/>
                      <a:pt x="0" y="0"/>
                    </a:cubicBezTo>
                    <a:cubicBezTo>
                      <a:pt x="473" y="124"/>
                      <a:pt x="945" y="244"/>
                      <a:pt x="1418" y="37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9" name="Freeform: Shape 1098">
                <a:extLst>
                  <a:ext uri="{FF2B5EF4-FFF2-40B4-BE49-F238E27FC236}">
                    <a16:creationId xmlns:a16="http://schemas.microsoft.com/office/drawing/2014/main" id="{D330FDD0-729D-4B5F-810B-E2A43C517EE3}"/>
                  </a:ext>
                </a:extLst>
              </p:cNvPr>
              <p:cNvSpPr/>
              <p:nvPr/>
            </p:nvSpPr>
            <p:spPr>
              <a:xfrm>
                <a:off x="2657998" y="4017832"/>
                <a:ext cx="2243" cy="1038"/>
              </a:xfrm>
              <a:custGeom>
                <a:avLst/>
                <a:gdLst>
                  <a:gd name="connsiteX0" fmla="*/ 2243 w 2243"/>
                  <a:gd name="connsiteY0" fmla="*/ 1038 h 1038"/>
                  <a:gd name="connsiteX1" fmla="*/ 0 w 2243"/>
                  <a:gd name="connsiteY1" fmla="*/ 0 h 1038"/>
                  <a:gd name="connsiteX2" fmla="*/ 2243 w 2243"/>
                  <a:gd name="connsiteY2" fmla="*/ 1038 h 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43" h="1038">
                    <a:moveTo>
                      <a:pt x="2243" y="1038"/>
                    </a:moveTo>
                    <a:cubicBezTo>
                      <a:pt x="1494" y="689"/>
                      <a:pt x="746" y="345"/>
                      <a:pt x="0" y="0"/>
                    </a:cubicBezTo>
                    <a:cubicBezTo>
                      <a:pt x="746" y="345"/>
                      <a:pt x="1494" y="689"/>
                      <a:pt x="2243" y="103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0" name="Freeform: Shape 1099">
                <a:extLst>
                  <a:ext uri="{FF2B5EF4-FFF2-40B4-BE49-F238E27FC236}">
                    <a16:creationId xmlns:a16="http://schemas.microsoft.com/office/drawing/2014/main" id="{DD7F2416-6162-434C-BAE1-A79A15944C30}"/>
                  </a:ext>
                </a:extLst>
              </p:cNvPr>
              <p:cNvSpPr/>
              <p:nvPr/>
            </p:nvSpPr>
            <p:spPr>
              <a:xfrm>
                <a:off x="2619773" y="4003041"/>
                <a:ext cx="1427" cy="404"/>
              </a:xfrm>
              <a:custGeom>
                <a:avLst/>
                <a:gdLst>
                  <a:gd name="connsiteX0" fmla="*/ 1427 w 1427"/>
                  <a:gd name="connsiteY0" fmla="*/ 405 h 404"/>
                  <a:gd name="connsiteX1" fmla="*/ 0 w 1427"/>
                  <a:gd name="connsiteY1" fmla="*/ 0 h 404"/>
                  <a:gd name="connsiteX2" fmla="*/ 1427 w 1427"/>
                  <a:gd name="connsiteY2" fmla="*/ 405 h 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7" h="404">
                    <a:moveTo>
                      <a:pt x="1427" y="405"/>
                    </a:moveTo>
                    <a:cubicBezTo>
                      <a:pt x="949" y="265"/>
                      <a:pt x="475" y="133"/>
                      <a:pt x="0" y="0"/>
                    </a:cubicBezTo>
                    <a:cubicBezTo>
                      <a:pt x="475" y="133"/>
                      <a:pt x="951" y="265"/>
                      <a:pt x="1427" y="40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1" name="Freeform: Shape 1100">
                <a:extLst>
                  <a:ext uri="{FF2B5EF4-FFF2-40B4-BE49-F238E27FC236}">
                    <a16:creationId xmlns:a16="http://schemas.microsoft.com/office/drawing/2014/main" id="{5FD2712F-8B34-46F3-9F10-3CB2BAF6D4A7}"/>
                  </a:ext>
                </a:extLst>
              </p:cNvPr>
              <p:cNvSpPr/>
              <p:nvPr/>
            </p:nvSpPr>
            <p:spPr>
              <a:xfrm>
                <a:off x="2628409" y="4005731"/>
                <a:ext cx="1485" cy="507"/>
              </a:xfrm>
              <a:custGeom>
                <a:avLst/>
                <a:gdLst>
                  <a:gd name="connsiteX0" fmla="*/ 1486 w 1485"/>
                  <a:gd name="connsiteY0" fmla="*/ 508 h 507"/>
                  <a:gd name="connsiteX1" fmla="*/ 0 w 1485"/>
                  <a:gd name="connsiteY1" fmla="*/ 0 h 507"/>
                  <a:gd name="connsiteX2" fmla="*/ 1486 w 1485"/>
                  <a:gd name="connsiteY2" fmla="*/ 508 h 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85" h="507">
                    <a:moveTo>
                      <a:pt x="1486" y="508"/>
                    </a:moveTo>
                    <a:cubicBezTo>
                      <a:pt x="989" y="335"/>
                      <a:pt x="495" y="168"/>
                      <a:pt x="0" y="0"/>
                    </a:cubicBezTo>
                    <a:cubicBezTo>
                      <a:pt x="495" y="168"/>
                      <a:pt x="991" y="335"/>
                      <a:pt x="1486" y="50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2" name="Freeform: Shape 1101">
                <a:extLst>
                  <a:ext uri="{FF2B5EF4-FFF2-40B4-BE49-F238E27FC236}">
                    <a16:creationId xmlns:a16="http://schemas.microsoft.com/office/drawing/2014/main" id="{184B85DE-AD41-4122-8D94-C70561D49F4E}"/>
                  </a:ext>
                </a:extLst>
              </p:cNvPr>
              <p:cNvSpPr/>
              <p:nvPr/>
            </p:nvSpPr>
            <p:spPr>
              <a:xfrm>
                <a:off x="2631312" y="4006740"/>
                <a:ext cx="1522" cy="546"/>
              </a:xfrm>
              <a:custGeom>
                <a:avLst/>
                <a:gdLst>
                  <a:gd name="connsiteX0" fmla="*/ 1522 w 1522"/>
                  <a:gd name="connsiteY0" fmla="*/ 546 h 546"/>
                  <a:gd name="connsiteX1" fmla="*/ 0 w 1522"/>
                  <a:gd name="connsiteY1" fmla="*/ 0 h 546"/>
                  <a:gd name="connsiteX2" fmla="*/ 1522 w 1522"/>
                  <a:gd name="connsiteY2" fmla="*/ 546 h 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" h="546">
                    <a:moveTo>
                      <a:pt x="1522" y="546"/>
                    </a:moveTo>
                    <a:cubicBezTo>
                      <a:pt x="1014" y="360"/>
                      <a:pt x="506" y="181"/>
                      <a:pt x="0" y="0"/>
                    </a:cubicBezTo>
                    <a:cubicBezTo>
                      <a:pt x="506" y="181"/>
                      <a:pt x="1014" y="360"/>
                      <a:pt x="1522" y="54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3" name="Freeform: Shape 1102">
                <a:extLst>
                  <a:ext uri="{FF2B5EF4-FFF2-40B4-BE49-F238E27FC236}">
                    <a16:creationId xmlns:a16="http://schemas.microsoft.com/office/drawing/2014/main" id="{C14D5AD5-6E18-46A3-A1EC-8FA87881431C}"/>
                  </a:ext>
                </a:extLst>
              </p:cNvPr>
              <p:cNvSpPr/>
              <p:nvPr/>
            </p:nvSpPr>
            <p:spPr>
              <a:xfrm>
                <a:off x="2622624" y="4003873"/>
                <a:ext cx="1457" cy="442"/>
              </a:xfrm>
              <a:custGeom>
                <a:avLst/>
                <a:gdLst>
                  <a:gd name="connsiteX0" fmla="*/ 1457 w 1457"/>
                  <a:gd name="connsiteY0" fmla="*/ 443 h 442"/>
                  <a:gd name="connsiteX1" fmla="*/ 0 w 1457"/>
                  <a:gd name="connsiteY1" fmla="*/ 0 h 442"/>
                  <a:gd name="connsiteX2" fmla="*/ 1457 w 1457"/>
                  <a:gd name="connsiteY2" fmla="*/ 443 h 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7" h="442">
                    <a:moveTo>
                      <a:pt x="1457" y="443"/>
                    </a:moveTo>
                    <a:cubicBezTo>
                      <a:pt x="970" y="291"/>
                      <a:pt x="486" y="146"/>
                      <a:pt x="0" y="0"/>
                    </a:cubicBezTo>
                    <a:cubicBezTo>
                      <a:pt x="486" y="146"/>
                      <a:pt x="972" y="291"/>
                      <a:pt x="1457" y="44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4" name="Freeform: Shape 1103">
                <a:extLst>
                  <a:ext uri="{FF2B5EF4-FFF2-40B4-BE49-F238E27FC236}">
                    <a16:creationId xmlns:a16="http://schemas.microsoft.com/office/drawing/2014/main" id="{9D6AA495-B5CC-4A79-8938-D560A5A0277E}"/>
                  </a:ext>
                </a:extLst>
              </p:cNvPr>
              <p:cNvSpPr/>
              <p:nvPr/>
            </p:nvSpPr>
            <p:spPr>
              <a:xfrm>
                <a:off x="2625507" y="4004772"/>
                <a:ext cx="1473" cy="476"/>
              </a:xfrm>
              <a:custGeom>
                <a:avLst/>
                <a:gdLst>
                  <a:gd name="connsiteX0" fmla="*/ 1473 w 1473"/>
                  <a:gd name="connsiteY0" fmla="*/ 476 h 476"/>
                  <a:gd name="connsiteX1" fmla="*/ 0 w 1473"/>
                  <a:gd name="connsiteY1" fmla="*/ 0 h 476"/>
                  <a:gd name="connsiteX2" fmla="*/ 1473 w 1473"/>
                  <a:gd name="connsiteY2" fmla="*/ 476 h 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73" h="476">
                    <a:moveTo>
                      <a:pt x="1473" y="476"/>
                    </a:moveTo>
                    <a:cubicBezTo>
                      <a:pt x="981" y="313"/>
                      <a:pt x="491" y="157"/>
                      <a:pt x="0" y="0"/>
                    </a:cubicBezTo>
                    <a:cubicBezTo>
                      <a:pt x="491" y="157"/>
                      <a:pt x="979" y="313"/>
                      <a:pt x="1473" y="47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5" name="Freeform: Shape 1104">
                <a:extLst>
                  <a:ext uri="{FF2B5EF4-FFF2-40B4-BE49-F238E27FC236}">
                    <a16:creationId xmlns:a16="http://schemas.microsoft.com/office/drawing/2014/main" id="{9868A4C5-3E0E-43F1-A1EC-84B9C37BECC3}"/>
                  </a:ext>
                </a:extLst>
              </p:cNvPr>
              <p:cNvSpPr/>
              <p:nvPr/>
            </p:nvSpPr>
            <p:spPr>
              <a:xfrm>
                <a:off x="2584435" y="3998748"/>
                <a:ext cx="11676" cy="3867"/>
              </a:xfrm>
              <a:custGeom>
                <a:avLst/>
                <a:gdLst>
                  <a:gd name="connsiteX0" fmla="*/ 0 w 11676"/>
                  <a:gd name="connsiteY0" fmla="*/ 3867 h 3867"/>
                  <a:gd name="connsiteX1" fmla="*/ 8977 w 11676"/>
                  <a:gd name="connsiteY1" fmla="*/ 4 h 3867"/>
                  <a:gd name="connsiteX2" fmla="*/ 11676 w 11676"/>
                  <a:gd name="connsiteY2" fmla="*/ 104 h 3867"/>
                  <a:gd name="connsiteX3" fmla="*/ 8977 w 11676"/>
                  <a:gd name="connsiteY3" fmla="*/ 4 h 3867"/>
                  <a:gd name="connsiteX4" fmla="*/ 0 w 11676"/>
                  <a:gd name="connsiteY4" fmla="*/ 3867 h 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76" h="3867">
                    <a:moveTo>
                      <a:pt x="0" y="3867"/>
                    </a:moveTo>
                    <a:cubicBezTo>
                      <a:pt x="1746" y="1402"/>
                      <a:pt x="4589" y="-82"/>
                      <a:pt x="8977" y="4"/>
                    </a:cubicBezTo>
                    <a:cubicBezTo>
                      <a:pt x="9874" y="21"/>
                      <a:pt x="10774" y="54"/>
                      <a:pt x="11676" y="104"/>
                    </a:cubicBezTo>
                    <a:cubicBezTo>
                      <a:pt x="10773" y="56"/>
                      <a:pt x="9874" y="21"/>
                      <a:pt x="8977" y="4"/>
                    </a:cubicBezTo>
                    <a:cubicBezTo>
                      <a:pt x="4591" y="-82"/>
                      <a:pt x="1748" y="1402"/>
                      <a:pt x="0" y="386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6" name="Freeform: Shape 1105">
                <a:extLst>
                  <a:ext uri="{FF2B5EF4-FFF2-40B4-BE49-F238E27FC236}">
                    <a16:creationId xmlns:a16="http://schemas.microsoft.com/office/drawing/2014/main" id="{248E7863-8147-4C56-938D-27CCC46A244F}"/>
                  </a:ext>
                </a:extLst>
              </p:cNvPr>
              <p:cNvSpPr/>
              <p:nvPr/>
            </p:nvSpPr>
            <p:spPr>
              <a:xfrm>
                <a:off x="2584749" y="4027192"/>
                <a:ext cx="1362" cy="4383"/>
              </a:xfrm>
              <a:custGeom>
                <a:avLst/>
                <a:gdLst>
                  <a:gd name="connsiteX0" fmla="*/ 0 w 1362"/>
                  <a:gd name="connsiteY0" fmla="*/ 0 h 4383"/>
                  <a:gd name="connsiteX1" fmla="*/ 1362 w 1362"/>
                  <a:gd name="connsiteY1" fmla="*/ 4383 h 4383"/>
                  <a:gd name="connsiteX2" fmla="*/ 0 w 1362"/>
                  <a:gd name="connsiteY2" fmla="*/ 0 h 4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2" h="4383">
                    <a:moveTo>
                      <a:pt x="0" y="0"/>
                    </a:moveTo>
                    <a:cubicBezTo>
                      <a:pt x="430" y="1492"/>
                      <a:pt x="889" y="2961"/>
                      <a:pt x="1362" y="4383"/>
                    </a:cubicBezTo>
                    <a:cubicBezTo>
                      <a:pt x="889" y="2961"/>
                      <a:pt x="429" y="1492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7" name="Freeform: Shape 1106">
                <a:extLst>
                  <a:ext uri="{FF2B5EF4-FFF2-40B4-BE49-F238E27FC236}">
                    <a16:creationId xmlns:a16="http://schemas.microsoft.com/office/drawing/2014/main" id="{C88090BA-52C6-43BD-97AF-A046FA21E513}"/>
                  </a:ext>
                </a:extLst>
              </p:cNvPr>
              <p:cNvSpPr/>
              <p:nvPr/>
            </p:nvSpPr>
            <p:spPr>
              <a:xfrm>
                <a:off x="2439422" y="3906304"/>
                <a:ext cx="395" cy="296"/>
              </a:xfrm>
              <a:custGeom>
                <a:avLst/>
                <a:gdLst>
                  <a:gd name="connsiteX0" fmla="*/ 0 w 395"/>
                  <a:gd name="connsiteY0" fmla="*/ 0 h 296"/>
                  <a:gd name="connsiteX1" fmla="*/ 395 w 395"/>
                  <a:gd name="connsiteY1" fmla="*/ 297 h 296"/>
                  <a:gd name="connsiteX2" fmla="*/ 0 w 395"/>
                  <a:gd name="connsiteY2" fmla="*/ 0 h 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5" h="296">
                    <a:moveTo>
                      <a:pt x="0" y="0"/>
                    </a:moveTo>
                    <a:cubicBezTo>
                      <a:pt x="133" y="98"/>
                      <a:pt x="262" y="198"/>
                      <a:pt x="395" y="297"/>
                    </a:cubicBezTo>
                    <a:cubicBezTo>
                      <a:pt x="262" y="198"/>
                      <a:pt x="133" y="98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8" name="Freeform: Shape 1107">
                <a:extLst>
                  <a:ext uri="{FF2B5EF4-FFF2-40B4-BE49-F238E27FC236}">
                    <a16:creationId xmlns:a16="http://schemas.microsoft.com/office/drawing/2014/main" id="{660F28C4-8800-49E3-8627-0688F02EE898}"/>
                  </a:ext>
                </a:extLst>
              </p:cNvPr>
              <p:cNvSpPr/>
              <p:nvPr/>
            </p:nvSpPr>
            <p:spPr>
              <a:xfrm>
                <a:off x="2444054" y="3909625"/>
                <a:ext cx="581" cy="396"/>
              </a:xfrm>
              <a:custGeom>
                <a:avLst/>
                <a:gdLst>
                  <a:gd name="connsiteX0" fmla="*/ 0 w 581"/>
                  <a:gd name="connsiteY0" fmla="*/ 0 h 396"/>
                  <a:gd name="connsiteX1" fmla="*/ 581 w 581"/>
                  <a:gd name="connsiteY1" fmla="*/ 397 h 396"/>
                  <a:gd name="connsiteX2" fmla="*/ 0 w 581"/>
                  <a:gd name="connsiteY2" fmla="*/ 0 h 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1" h="396">
                    <a:moveTo>
                      <a:pt x="0" y="0"/>
                    </a:moveTo>
                    <a:cubicBezTo>
                      <a:pt x="192" y="133"/>
                      <a:pt x="387" y="265"/>
                      <a:pt x="581" y="397"/>
                    </a:cubicBezTo>
                    <a:cubicBezTo>
                      <a:pt x="389" y="265"/>
                      <a:pt x="192" y="133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9" name="Freeform: Shape 1108">
                <a:extLst>
                  <a:ext uri="{FF2B5EF4-FFF2-40B4-BE49-F238E27FC236}">
                    <a16:creationId xmlns:a16="http://schemas.microsoft.com/office/drawing/2014/main" id="{31ADF784-8C74-41F6-9BE1-ED9C4A79BBD7}"/>
                  </a:ext>
                </a:extLst>
              </p:cNvPr>
              <p:cNvSpPr/>
              <p:nvPr/>
            </p:nvSpPr>
            <p:spPr>
              <a:xfrm>
                <a:off x="2591703" y="4045751"/>
                <a:ext cx="495" cy="1063"/>
              </a:xfrm>
              <a:custGeom>
                <a:avLst/>
                <a:gdLst>
                  <a:gd name="connsiteX0" fmla="*/ 0 w 495"/>
                  <a:gd name="connsiteY0" fmla="*/ 0 h 1063"/>
                  <a:gd name="connsiteX1" fmla="*/ 495 w 495"/>
                  <a:gd name="connsiteY1" fmla="*/ 1064 h 1063"/>
                  <a:gd name="connsiteX2" fmla="*/ 0 w 495"/>
                  <a:gd name="connsiteY2" fmla="*/ 0 h 1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5" h="1063">
                    <a:moveTo>
                      <a:pt x="0" y="0"/>
                    </a:moveTo>
                    <a:cubicBezTo>
                      <a:pt x="237" y="516"/>
                      <a:pt x="408" y="879"/>
                      <a:pt x="495" y="1064"/>
                    </a:cubicBezTo>
                    <a:cubicBezTo>
                      <a:pt x="408" y="879"/>
                      <a:pt x="237" y="51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0" name="Freeform: Shape 1109">
                <a:extLst>
                  <a:ext uri="{FF2B5EF4-FFF2-40B4-BE49-F238E27FC236}">
                    <a16:creationId xmlns:a16="http://schemas.microsoft.com/office/drawing/2014/main" id="{EC392FD2-40B7-414B-BBF4-EE58F9D5F19A}"/>
                  </a:ext>
                </a:extLst>
              </p:cNvPr>
              <p:cNvSpPr/>
              <p:nvPr/>
            </p:nvSpPr>
            <p:spPr>
              <a:xfrm>
                <a:off x="2435012" y="3902905"/>
                <a:ext cx="920" cy="728"/>
              </a:xfrm>
              <a:custGeom>
                <a:avLst/>
                <a:gdLst>
                  <a:gd name="connsiteX0" fmla="*/ 0 w 920"/>
                  <a:gd name="connsiteY0" fmla="*/ 0 h 728"/>
                  <a:gd name="connsiteX1" fmla="*/ 921 w 920"/>
                  <a:gd name="connsiteY1" fmla="*/ 729 h 728"/>
                  <a:gd name="connsiteX2" fmla="*/ 0 w 920"/>
                  <a:gd name="connsiteY2" fmla="*/ 0 h 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0" h="728">
                    <a:moveTo>
                      <a:pt x="0" y="0"/>
                    </a:moveTo>
                    <a:cubicBezTo>
                      <a:pt x="305" y="243"/>
                      <a:pt x="613" y="486"/>
                      <a:pt x="921" y="729"/>
                    </a:cubicBezTo>
                    <a:cubicBezTo>
                      <a:pt x="613" y="486"/>
                      <a:pt x="305" y="243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1" name="Freeform: Shape 1110">
                <a:extLst>
                  <a:ext uri="{FF2B5EF4-FFF2-40B4-BE49-F238E27FC236}">
                    <a16:creationId xmlns:a16="http://schemas.microsoft.com/office/drawing/2014/main" id="{F487F099-D3A5-469C-9B95-3E4E04CA3994}"/>
                  </a:ext>
                </a:extLst>
              </p:cNvPr>
              <p:cNvSpPr/>
              <p:nvPr/>
            </p:nvSpPr>
            <p:spPr>
              <a:xfrm>
                <a:off x="2431367" y="3899903"/>
                <a:ext cx="119822" cy="137101"/>
              </a:xfrm>
              <a:custGeom>
                <a:avLst/>
                <a:gdLst>
                  <a:gd name="connsiteX0" fmla="*/ 0 w 119822"/>
                  <a:gd name="connsiteY0" fmla="*/ 0 h 137101"/>
                  <a:gd name="connsiteX1" fmla="*/ 0 w 119822"/>
                  <a:gd name="connsiteY1" fmla="*/ 0 h 137101"/>
                  <a:gd name="connsiteX2" fmla="*/ 54975 w 119822"/>
                  <a:gd name="connsiteY2" fmla="*/ 114446 h 137101"/>
                  <a:gd name="connsiteX3" fmla="*/ 119823 w 119822"/>
                  <a:gd name="connsiteY3" fmla="*/ 137101 h 137101"/>
                  <a:gd name="connsiteX4" fmla="*/ 54975 w 119822"/>
                  <a:gd name="connsiteY4" fmla="*/ 114444 h 137101"/>
                  <a:gd name="connsiteX5" fmla="*/ 0 w 119822"/>
                  <a:gd name="connsiteY5" fmla="*/ 0 h 137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9822" h="137101">
                    <a:moveTo>
                      <a:pt x="0" y="0"/>
                    </a:moveTo>
                    <a:lnTo>
                      <a:pt x="0" y="0"/>
                    </a:lnTo>
                    <a:cubicBezTo>
                      <a:pt x="11908" y="41493"/>
                      <a:pt x="30653" y="80062"/>
                      <a:pt x="54975" y="114446"/>
                    </a:cubicBezTo>
                    <a:cubicBezTo>
                      <a:pt x="73971" y="122839"/>
                      <a:pt x="95745" y="130445"/>
                      <a:pt x="119823" y="137101"/>
                    </a:cubicBezTo>
                    <a:cubicBezTo>
                      <a:pt x="95745" y="130445"/>
                      <a:pt x="73971" y="122838"/>
                      <a:pt x="54975" y="114444"/>
                    </a:cubicBezTo>
                    <a:cubicBezTo>
                      <a:pt x="30655" y="80062"/>
                      <a:pt x="11908" y="41493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2" name="Freeform: Shape 1111">
                <a:extLst>
                  <a:ext uri="{FF2B5EF4-FFF2-40B4-BE49-F238E27FC236}">
                    <a16:creationId xmlns:a16="http://schemas.microsoft.com/office/drawing/2014/main" id="{8DF0EF79-8123-4074-9549-A846048E5AC5}"/>
                  </a:ext>
                </a:extLst>
              </p:cNvPr>
              <p:cNvSpPr/>
              <p:nvPr/>
            </p:nvSpPr>
            <p:spPr>
              <a:xfrm>
                <a:off x="2448907" y="3912875"/>
                <a:ext cx="214" cy="141"/>
              </a:xfrm>
              <a:custGeom>
                <a:avLst/>
                <a:gdLst>
                  <a:gd name="connsiteX0" fmla="*/ 0 w 214"/>
                  <a:gd name="connsiteY0" fmla="*/ 0 h 141"/>
                  <a:gd name="connsiteX1" fmla="*/ 214 w 214"/>
                  <a:gd name="connsiteY1" fmla="*/ 141 h 141"/>
                  <a:gd name="connsiteX2" fmla="*/ 0 w 214"/>
                  <a:gd name="connsiteY2" fmla="*/ 0 h 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" h="141">
                    <a:moveTo>
                      <a:pt x="0" y="0"/>
                    </a:moveTo>
                    <a:cubicBezTo>
                      <a:pt x="73" y="48"/>
                      <a:pt x="143" y="94"/>
                      <a:pt x="214" y="141"/>
                    </a:cubicBezTo>
                    <a:cubicBezTo>
                      <a:pt x="143" y="94"/>
                      <a:pt x="71" y="48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3" name="Freeform: Shape 1112">
                <a:extLst>
                  <a:ext uri="{FF2B5EF4-FFF2-40B4-BE49-F238E27FC236}">
                    <a16:creationId xmlns:a16="http://schemas.microsoft.com/office/drawing/2014/main" id="{AA363007-B64D-49D2-900D-E52037740EA8}"/>
                  </a:ext>
                </a:extLst>
              </p:cNvPr>
              <p:cNvSpPr/>
              <p:nvPr/>
            </p:nvSpPr>
            <p:spPr>
              <a:xfrm>
                <a:off x="2608391" y="4000362"/>
                <a:ext cx="1476" cy="277"/>
              </a:xfrm>
              <a:custGeom>
                <a:avLst/>
                <a:gdLst>
                  <a:gd name="connsiteX0" fmla="*/ 1476 w 1476"/>
                  <a:gd name="connsiteY0" fmla="*/ 278 h 277"/>
                  <a:gd name="connsiteX1" fmla="*/ 0 w 1476"/>
                  <a:gd name="connsiteY1" fmla="*/ 0 h 277"/>
                  <a:gd name="connsiteX2" fmla="*/ 1476 w 1476"/>
                  <a:gd name="connsiteY2" fmla="*/ 278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76" h="277">
                    <a:moveTo>
                      <a:pt x="1476" y="278"/>
                    </a:moveTo>
                    <a:cubicBezTo>
                      <a:pt x="983" y="179"/>
                      <a:pt x="492" y="92"/>
                      <a:pt x="0" y="0"/>
                    </a:cubicBezTo>
                    <a:cubicBezTo>
                      <a:pt x="492" y="90"/>
                      <a:pt x="983" y="179"/>
                      <a:pt x="1476" y="27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4" name="Freeform: Shape 1113">
                <a:extLst>
                  <a:ext uri="{FF2B5EF4-FFF2-40B4-BE49-F238E27FC236}">
                    <a16:creationId xmlns:a16="http://schemas.microsoft.com/office/drawing/2014/main" id="{ADC9C9C7-D7F0-457E-B52B-A24713E8EF68}"/>
                  </a:ext>
                </a:extLst>
              </p:cNvPr>
              <p:cNvSpPr/>
              <p:nvPr/>
            </p:nvSpPr>
            <p:spPr>
              <a:xfrm>
                <a:off x="2583681" y="4023120"/>
                <a:ext cx="1068" cy="4071"/>
              </a:xfrm>
              <a:custGeom>
                <a:avLst/>
                <a:gdLst>
                  <a:gd name="connsiteX0" fmla="*/ 0 w 1068"/>
                  <a:gd name="connsiteY0" fmla="*/ 0 h 4071"/>
                  <a:gd name="connsiteX1" fmla="*/ 1068 w 1068"/>
                  <a:gd name="connsiteY1" fmla="*/ 4072 h 4071"/>
                  <a:gd name="connsiteX2" fmla="*/ 0 w 1068"/>
                  <a:gd name="connsiteY2" fmla="*/ 0 h 4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8" h="4071">
                    <a:moveTo>
                      <a:pt x="0" y="0"/>
                    </a:moveTo>
                    <a:cubicBezTo>
                      <a:pt x="324" y="1364"/>
                      <a:pt x="681" y="2727"/>
                      <a:pt x="1068" y="4072"/>
                    </a:cubicBezTo>
                    <a:cubicBezTo>
                      <a:pt x="681" y="2727"/>
                      <a:pt x="324" y="1365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5" name="Freeform: Shape 1114">
                <a:extLst>
                  <a:ext uri="{FF2B5EF4-FFF2-40B4-BE49-F238E27FC236}">
                    <a16:creationId xmlns:a16="http://schemas.microsoft.com/office/drawing/2014/main" id="{44B4CED8-0027-4519-B0D9-EBAE319862A7}"/>
                  </a:ext>
                </a:extLst>
              </p:cNvPr>
              <p:cNvSpPr/>
              <p:nvPr/>
            </p:nvSpPr>
            <p:spPr>
              <a:xfrm>
                <a:off x="2660978" y="4019215"/>
                <a:ext cx="2444" cy="1146"/>
              </a:xfrm>
              <a:custGeom>
                <a:avLst/>
                <a:gdLst>
                  <a:gd name="connsiteX0" fmla="*/ 2445 w 2444"/>
                  <a:gd name="connsiteY0" fmla="*/ 1146 h 1146"/>
                  <a:gd name="connsiteX1" fmla="*/ 0 w 2444"/>
                  <a:gd name="connsiteY1" fmla="*/ 0 h 1146"/>
                  <a:gd name="connsiteX2" fmla="*/ 2445 w 2444"/>
                  <a:gd name="connsiteY2" fmla="*/ 1146 h 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" h="1146">
                    <a:moveTo>
                      <a:pt x="2445" y="1146"/>
                    </a:moveTo>
                    <a:cubicBezTo>
                      <a:pt x="1629" y="760"/>
                      <a:pt x="813" y="379"/>
                      <a:pt x="0" y="0"/>
                    </a:cubicBezTo>
                    <a:cubicBezTo>
                      <a:pt x="814" y="379"/>
                      <a:pt x="1629" y="760"/>
                      <a:pt x="2445" y="114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6" name="Freeform: Shape 1115">
                <a:extLst>
                  <a:ext uri="{FF2B5EF4-FFF2-40B4-BE49-F238E27FC236}">
                    <a16:creationId xmlns:a16="http://schemas.microsoft.com/office/drawing/2014/main" id="{29CD589D-0335-41E5-90D5-7650A7BA5DD3}"/>
                  </a:ext>
                </a:extLst>
              </p:cNvPr>
              <p:cNvSpPr/>
              <p:nvPr/>
            </p:nvSpPr>
            <p:spPr>
              <a:xfrm>
                <a:off x="2605576" y="3999877"/>
                <a:ext cx="1501" cy="241"/>
              </a:xfrm>
              <a:custGeom>
                <a:avLst/>
                <a:gdLst>
                  <a:gd name="connsiteX0" fmla="*/ 1502 w 1501"/>
                  <a:gd name="connsiteY0" fmla="*/ 241 h 241"/>
                  <a:gd name="connsiteX1" fmla="*/ 0 w 1501"/>
                  <a:gd name="connsiteY1" fmla="*/ 0 h 241"/>
                  <a:gd name="connsiteX2" fmla="*/ 1502 w 1501"/>
                  <a:gd name="connsiteY2" fmla="*/ 241 h 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01" h="241">
                    <a:moveTo>
                      <a:pt x="1502" y="241"/>
                    </a:moveTo>
                    <a:cubicBezTo>
                      <a:pt x="1000" y="154"/>
                      <a:pt x="500" y="79"/>
                      <a:pt x="0" y="0"/>
                    </a:cubicBezTo>
                    <a:cubicBezTo>
                      <a:pt x="500" y="79"/>
                      <a:pt x="999" y="154"/>
                      <a:pt x="1502" y="24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7" name="Freeform: Shape 1116">
                <a:extLst>
                  <a:ext uri="{FF2B5EF4-FFF2-40B4-BE49-F238E27FC236}">
                    <a16:creationId xmlns:a16="http://schemas.microsoft.com/office/drawing/2014/main" id="{9471BED4-58D3-4DA2-8534-BFFB3C2B4D6E}"/>
                  </a:ext>
                </a:extLst>
              </p:cNvPr>
              <p:cNvSpPr/>
              <p:nvPr/>
            </p:nvSpPr>
            <p:spPr>
              <a:xfrm>
                <a:off x="2663991" y="4020629"/>
                <a:ext cx="2655" cy="1260"/>
              </a:xfrm>
              <a:custGeom>
                <a:avLst/>
                <a:gdLst>
                  <a:gd name="connsiteX0" fmla="*/ 2656 w 2655"/>
                  <a:gd name="connsiteY0" fmla="*/ 1260 h 1260"/>
                  <a:gd name="connsiteX1" fmla="*/ 0 w 2655"/>
                  <a:gd name="connsiteY1" fmla="*/ 0 h 1260"/>
                  <a:gd name="connsiteX2" fmla="*/ 2656 w 2655"/>
                  <a:gd name="connsiteY2" fmla="*/ 1260 h 1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5" h="1260">
                    <a:moveTo>
                      <a:pt x="2656" y="1260"/>
                    </a:moveTo>
                    <a:cubicBezTo>
                      <a:pt x="1768" y="838"/>
                      <a:pt x="884" y="418"/>
                      <a:pt x="0" y="0"/>
                    </a:cubicBezTo>
                    <a:cubicBezTo>
                      <a:pt x="884" y="418"/>
                      <a:pt x="1768" y="837"/>
                      <a:pt x="2656" y="126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8" name="Freeform: Shape 1117">
                <a:extLst>
                  <a:ext uri="{FF2B5EF4-FFF2-40B4-BE49-F238E27FC236}">
                    <a16:creationId xmlns:a16="http://schemas.microsoft.com/office/drawing/2014/main" id="{52CF14D8-CE79-481F-A5AC-1D05E1798F2C}"/>
                  </a:ext>
                </a:extLst>
              </p:cNvPr>
              <p:cNvSpPr/>
              <p:nvPr/>
            </p:nvSpPr>
            <p:spPr>
              <a:xfrm>
                <a:off x="2602768" y="3999474"/>
                <a:ext cx="1541" cy="203"/>
              </a:xfrm>
              <a:custGeom>
                <a:avLst/>
                <a:gdLst>
                  <a:gd name="connsiteX0" fmla="*/ 1541 w 1541"/>
                  <a:gd name="connsiteY0" fmla="*/ 203 h 203"/>
                  <a:gd name="connsiteX1" fmla="*/ 0 w 1541"/>
                  <a:gd name="connsiteY1" fmla="*/ 0 h 203"/>
                  <a:gd name="connsiteX2" fmla="*/ 1541 w 1541"/>
                  <a:gd name="connsiteY2" fmla="*/ 203 h 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1" h="203">
                    <a:moveTo>
                      <a:pt x="1541" y="203"/>
                    </a:moveTo>
                    <a:cubicBezTo>
                      <a:pt x="1026" y="129"/>
                      <a:pt x="514" y="67"/>
                      <a:pt x="0" y="0"/>
                    </a:cubicBezTo>
                    <a:cubicBezTo>
                      <a:pt x="513" y="65"/>
                      <a:pt x="1026" y="127"/>
                      <a:pt x="1541" y="20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9" name="Freeform: Shape 1118">
                <a:extLst>
                  <a:ext uri="{FF2B5EF4-FFF2-40B4-BE49-F238E27FC236}">
                    <a16:creationId xmlns:a16="http://schemas.microsoft.com/office/drawing/2014/main" id="{C35DF42F-01F4-4448-A8E5-F9E19CF46458}"/>
                  </a:ext>
                </a:extLst>
              </p:cNvPr>
              <p:cNvSpPr/>
              <p:nvPr/>
            </p:nvSpPr>
            <p:spPr>
              <a:xfrm>
                <a:off x="2599870" y="3999146"/>
                <a:ext cx="1684" cy="171"/>
              </a:xfrm>
              <a:custGeom>
                <a:avLst/>
                <a:gdLst>
                  <a:gd name="connsiteX0" fmla="*/ 1684 w 1684"/>
                  <a:gd name="connsiteY0" fmla="*/ 171 h 171"/>
                  <a:gd name="connsiteX1" fmla="*/ 0 w 1684"/>
                  <a:gd name="connsiteY1" fmla="*/ 0 h 171"/>
                  <a:gd name="connsiteX2" fmla="*/ 1684 w 1684"/>
                  <a:gd name="connsiteY2" fmla="*/ 171 h 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84" h="171">
                    <a:moveTo>
                      <a:pt x="1684" y="171"/>
                    </a:moveTo>
                    <a:cubicBezTo>
                      <a:pt x="1121" y="106"/>
                      <a:pt x="560" y="56"/>
                      <a:pt x="0" y="0"/>
                    </a:cubicBezTo>
                    <a:cubicBezTo>
                      <a:pt x="562" y="54"/>
                      <a:pt x="1121" y="105"/>
                      <a:pt x="1684" y="17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0" name="Freeform: Shape 1119">
                <a:extLst>
                  <a:ext uri="{FF2B5EF4-FFF2-40B4-BE49-F238E27FC236}">
                    <a16:creationId xmlns:a16="http://schemas.microsoft.com/office/drawing/2014/main" id="{7FF58150-1640-4FBD-B7F4-2202462E2AA3}"/>
                  </a:ext>
                </a:extLst>
              </p:cNvPr>
              <p:cNvSpPr/>
              <p:nvPr/>
            </p:nvSpPr>
            <p:spPr>
              <a:xfrm>
                <a:off x="2582737" y="4003711"/>
                <a:ext cx="1031" cy="2686"/>
              </a:xfrm>
              <a:custGeom>
                <a:avLst/>
                <a:gdLst>
                  <a:gd name="connsiteX0" fmla="*/ 1032 w 1031"/>
                  <a:gd name="connsiteY0" fmla="*/ 0 h 2686"/>
                  <a:gd name="connsiteX1" fmla="*/ 0 w 1031"/>
                  <a:gd name="connsiteY1" fmla="*/ 2686 h 2686"/>
                  <a:gd name="connsiteX2" fmla="*/ 1032 w 1031"/>
                  <a:gd name="connsiteY2" fmla="*/ 0 h 2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1" h="2686">
                    <a:moveTo>
                      <a:pt x="1032" y="0"/>
                    </a:moveTo>
                    <a:cubicBezTo>
                      <a:pt x="600" y="821"/>
                      <a:pt x="252" y="1713"/>
                      <a:pt x="0" y="2686"/>
                    </a:cubicBezTo>
                    <a:cubicBezTo>
                      <a:pt x="251" y="1714"/>
                      <a:pt x="600" y="821"/>
                      <a:pt x="1032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1" name="Freeform: Shape 1120">
                <a:extLst>
                  <a:ext uri="{FF2B5EF4-FFF2-40B4-BE49-F238E27FC236}">
                    <a16:creationId xmlns:a16="http://schemas.microsoft.com/office/drawing/2014/main" id="{22F20679-A2E2-4F3B-A8A8-CBB54E0E5AAF}"/>
                  </a:ext>
                </a:extLst>
              </p:cNvPr>
              <p:cNvSpPr/>
              <p:nvPr/>
            </p:nvSpPr>
            <p:spPr>
              <a:xfrm>
                <a:off x="2596868" y="3998904"/>
                <a:ext cx="1960" cy="136"/>
              </a:xfrm>
              <a:custGeom>
                <a:avLst/>
                <a:gdLst>
                  <a:gd name="connsiteX0" fmla="*/ 1961 w 1960"/>
                  <a:gd name="connsiteY0" fmla="*/ 137 h 136"/>
                  <a:gd name="connsiteX1" fmla="*/ 0 w 1960"/>
                  <a:gd name="connsiteY1" fmla="*/ 0 h 136"/>
                  <a:gd name="connsiteX2" fmla="*/ 1961 w 1960"/>
                  <a:gd name="connsiteY2" fmla="*/ 137 h 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0" h="136">
                    <a:moveTo>
                      <a:pt x="1961" y="137"/>
                    </a:moveTo>
                    <a:cubicBezTo>
                      <a:pt x="1305" y="81"/>
                      <a:pt x="652" y="40"/>
                      <a:pt x="0" y="0"/>
                    </a:cubicBezTo>
                    <a:cubicBezTo>
                      <a:pt x="651" y="40"/>
                      <a:pt x="1303" y="81"/>
                      <a:pt x="1961" y="13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2" name="Freeform: Shape 1121">
                <a:extLst>
                  <a:ext uri="{FF2B5EF4-FFF2-40B4-BE49-F238E27FC236}">
                    <a16:creationId xmlns:a16="http://schemas.microsoft.com/office/drawing/2014/main" id="{97C73C9E-15B3-4AC1-8B8A-32CA13A9DB22}"/>
                  </a:ext>
                </a:extLst>
              </p:cNvPr>
              <p:cNvSpPr/>
              <p:nvPr/>
            </p:nvSpPr>
            <p:spPr>
              <a:xfrm>
                <a:off x="2749827" y="4094359"/>
                <a:ext cx="282770" cy="81286"/>
              </a:xfrm>
              <a:custGeom>
                <a:avLst/>
                <a:gdLst>
                  <a:gd name="connsiteX0" fmla="*/ 65888 w 282770"/>
                  <a:gd name="connsiteY0" fmla="*/ 80843 h 81286"/>
                  <a:gd name="connsiteX1" fmla="*/ 69544 w 282770"/>
                  <a:gd name="connsiteY1" fmla="*/ 80648 h 81286"/>
                  <a:gd name="connsiteX2" fmla="*/ 74893 w 282770"/>
                  <a:gd name="connsiteY2" fmla="*/ 80308 h 81286"/>
                  <a:gd name="connsiteX3" fmla="*/ 78803 w 282770"/>
                  <a:gd name="connsiteY3" fmla="*/ 80015 h 81286"/>
                  <a:gd name="connsiteX4" fmla="*/ 83810 w 282770"/>
                  <a:gd name="connsiteY4" fmla="*/ 79570 h 81286"/>
                  <a:gd name="connsiteX5" fmla="*/ 87892 w 282770"/>
                  <a:gd name="connsiteY5" fmla="*/ 79177 h 81286"/>
                  <a:gd name="connsiteX6" fmla="*/ 92556 w 282770"/>
                  <a:gd name="connsiteY6" fmla="*/ 78643 h 81286"/>
                  <a:gd name="connsiteX7" fmla="*/ 110811 w 282770"/>
                  <a:gd name="connsiteY7" fmla="*/ 76051 h 81286"/>
                  <a:gd name="connsiteX8" fmla="*/ 113200 w 282770"/>
                  <a:gd name="connsiteY8" fmla="*/ 75656 h 81286"/>
                  <a:gd name="connsiteX9" fmla="*/ 119361 w 282770"/>
                  <a:gd name="connsiteY9" fmla="*/ 74525 h 81286"/>
                  <a:gd name="connsiteX10" fmla="*/ 121410 w 282770"/>
                  <a:gd name="connsiteY10" fmla="*/ 74133 h 81286"/>
                  <a:gd name="connsiteX11" fmla="*/ 127941 w 282770"/>
                  <a:gd name="connsiteY11" fmla="*/ 72792 h 81286"/>
                  <a:gd name="connsiteX12" fmla="*/ 129178 w 282770"/>
                  <a:gd name="connsiteY12" fmla="*/ 72522 h 81286"/>
                  <a:gd name="connsiteX13" fmla="*/ 282770 w 282770"/>
                  <a:gd name="connsiteY13" fmla="*/ 0 h 81286"/>
                  <a:gd name="connsiteX14" fmla="*/ 47695 w 282770"/>
                  <a:gd name="connsiteY14" fmla="*/ 26856 h 81286"/>
                  <a:gd name="connsiteX15" fmla="*/ 0 w 282770"/>
                  <a:gd name="connsiteY15" fmla="*/ 25864 h 81286"/>
                  <a:gd name="connsiteX16" fmla="*/ 64637 w 282770"/>
                  <a:gd name="connsiteY16" fmla="*/ 80561 h 81286"/>
                  <a:gd name="connsiteX17" fmla="*/ 47693 w 282770"/>
                  <a:gd name="connsiteY17" fmla="*/ 81286 h 81286"/>
                  <a:gd name="connsiteX18" fmla="*/ 56818 w 282770"/>
                  <a:gd name="connsiteY18" fmla="*/ 81170 h 81286"/>
                  <a:gd name="connsiteX19" fmla="*/ 59879 w 282770"/>
                  <a:gd name="connsiteY19" fmla="*/ 81072 h 81286"/>
                  <a:gd name="connsiteX20" fmla="*/ 65888 w 282770"/>
                  <a:gd name="connsiteY20" fmla="*/ 80843 h 8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82770" h="81286">
                    <a:moveTo>
                      <a:pt x="65888" y="80843"/>
                    </a:moveTo>
                    <a:cubicBezTo>
                      <a:pt x="67108" y="80786"/>
                      <a:pt x="68326" y="80716"/>
                      <a:pt x="69544" y="80648"/>
                    </a:cubicBezTo>
                    <a:cubicBezTo>
                      <a:pt x="71330" y="80547"/>
                      <a:pt x="73114" y="80435"/>
                      <a:pt x="74893" y="80308"/>
                    </a:cubicBezTo>
                    <a:cubicBezTo>
                      <a:pt x="76198" y="80216"/>
                      <a:pt x="77502" y="80121"/>
                      <a:pt x="78803" y="80015"/>
                    </a:cubicBezTo>
                    <a:cubicBezTo>
                      <a:pt x="80477" y="79880"/>
                      <a:pt x="82144" y="79727"/>
                      <a:pt x="83810" y="79570"/>
                    </a:cubicBezTo>
                    <a:cubicBezTo>
                      <a:pt x="85173" y="79442"/>
                      <a:pt x="86535" y="79319"/>
                      <a:pt x="87892" y="79177"/>
                    </a:cubicBezTo>
                    <a:cubicBezTo>
                      <a:pt x="89451" y="79013"/>
                      <a:pt x="91002" y="78826"/>
                      <a:pt x="92556" y="78643"/>
                    </a:cubicBezTo>
                    <a:cubicBezTo>
                      <a:pt x="98687" y="77922"/>
                      <a:pt x="104773" y="77060"/>
                      <a:pt x="110811" y="76051"/>
                    </a:cubicBezTo>
                    <a:cubicBezTo>
                      <a:pt x="111606" y="75917"/>
                      <a:pt x="112405" y="75794"/>
                      <a:pt x="113200" y="75656"/>
                    </a:cubicBezTo>
                    <a:cubicBezTo>
                      <a:pt x="115260" y="75298"/>
                      <a:pt x="117311" y="74916"/>
                      <a:pt x="119361" y="74525"/>
                    </a:cubicBezTo>
                    <a:cubicBezTo>
                      <a:pt x="120044" y="74395"/>
                      <a:pt x="120728" y="74266"/>
                      <a:pt x="121410" y="74133"/>
                    </a:cubicBezTo>
                    <a:cubicBezTo>
                      <a:pt x="123593" y="73704"/>
                      <a:pt x="125771" y="73258"/>
                      <a:pt x="127941" y="72792"/>
                    </a:cubicBezTo>
                    <a:cubicBezTo>
                      <a:pt x="128354" y="72703"/>
                      <a:pt x="128767" y="72612"/>
                      <a:pt x="129178" y="72522"/>
                    </a:cubicBezTo>
                    <a:cubicBezTo>
                      <a:pt x="186193" y="60068"/>
                      <a:pt x="238427" y="34830"/>
                      <a:pt x="282770" y="0"/>
                    </a:cubicBezTo>
                    <a:cubicBezTo>
                      <a:pt x="217089" y="16839"/>
                      <a:pt x="135827" y="26856"/>
                      <a:pt x="47695" y="26856"/>
                    </a:cubicBezTo>
                    <a:cubicBezTo>
                      <a:pt x="31547" y="26856"/>
                      <a:pt x="15632" y="26516"/>
                      <a:pt x="0" y="25864"/>
                    </a:cubicBezTo>
                    <a:cubicBezTo>
                      <a:pt x="19453" y="46360"/>
                      <a:pt x="41070" y="64784"/>
                      <a:pt x="64637" y="80561"/>
                    </a:cubicBezTo>
                    <a:cubicBezTo>
                      <a:pt x="58988" y="80812"/>
                      <a:pt x="53402" y="81286"/>
                      <a:pt x="47693" y="81286"/>
                    </a:cubicBezTo>
                    <a:cubicBezTo>
                      <a:pt x="50744" y="81286"/>
                      <a:pt x="53785" y="81242"/>
                      <a:pt x="56818" y="81170"/>
                    </a:cubicBezTo>
                    <a:cubicBezTo>
                      <a:pt x="57841" y="81147"/>
                      <a:pt x="58858" y="81104"/>
                      <a:pt x="59879" y="81072"/>
                    </a:cubicBezTo>
                    <a:cubicBezTo>
                      <a:pt x="61886" y="81009"/>
                      <a:pt x="63889" y="80939"/>
                      <a:pt x="65888" y="80843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3" name="Freeform: Shape 1122">
                <a:extLst>
                  <a:ext uri="{FF2B5EF4-FFF2-40B4-BE49-F238E27FC236}">
                    <a16:creationId xmlns:a16="http://schemas.microsoft.com/office/drawing/2014/main" id="{76A6E059-2B27-4D82-9B1D-36A41A12B3AD}"/>
                  </a:ext>
                </a:extLst>
              </p:cNvPr>
              <p:cNvSpPr/>
              <p:nvPr/>
            </p:nvSpPr>
            <p:spPr>
              <a:xfrm>
                <a:off x="2590801" y="4114597"/>
                <a:ext cx="206719" cy="61048"/>
              </a:xfrm>
              <a:custGeom>
                <a:avLst/>
                <a:gdLst>
                  <a:gd name="connsiteX0" fmla="*/ 176871 w 206719"/>
                  <a:gd name="connsiteY0" fmla="*/ 59774 h 61048"/>
                  <a:gd name="connsiteX1" fmla="*/ 171860 w 206719"/>
                  <a:gd name="connsiteY1" fmla="*/ 59393 h 61048"/>
                  <a:gd name="connsiteX2" fmla="*/ 143645 w 206719"/>
                  <a:gd name="connsiteY2" fmla="*/ 55756 h 61048"/>
                  <a:gd name="connsiteX3" fmla="*/ 139046 w 206719"/>
                  <a:gd name="connsiteY3" fmla="*/ 54934 h 61048"/>
                  <a:gd name="connsiteX4" fmla="*/ 81364 w 206719"/>
                  <a:gd name="connsiteY4" fmla="*/ 39838 h 61048"/>
                  <a:gd name="connsiteX5" fmla="*/ 79581 w 206719"/>
                  <a:gd name="connsiteY5" fmla="*/ 39235 h 61048"/>
                  <a:gd name="connsiteX6" fmla="*/ 51900 w 206719"/>
                  <a:gd name="connsiteY6" fmla="*/ 28161 h 61048"/>
                  <a:gd name="connsiteX7" fmla="*/ 50181 w 206719"/>
                  <a:gd name="connsiteY7" fmla="*/ 27383 h 61048"/>
                  <a:gd name="connsiteX8" fmla="*/ 0 w 206719"/>
                  <a:gd name="connsiteY8" fmla="*/ 0 h 61048"/>
                  <a:gd name="connsiteX9" fmla="*/ 125249 w 206719"/>
                  <a:gd name="connsiteY9" fmla="*/ 52287 h 61048"/>
                  <a:gd name="connsiteX10" fmla="*/ 126459 w 206719"/>
                  <a:gd name="connsiteY10" fmla="*/ 52551 h 61048"/>
                  <a:gd name="connsiteX11" fmla="*/ 133012 w 206719"/>
                  <a:gd name="connsiteY11" fmla="*/ 53897 h 61048"/>
                  <a:gd name="connsiteX12" fmla="*/ 135033 w 206719"/>
                  <a:gd name="connsiteY12" fmla="*/ 54285 h 61048"/>
                  <a:gd name="connsiteX13" fmla="*/ 141216 w 206719"/>
                  <a:gd name="connsiteY13" fmla="*/ 55420 h 61048"/>
                  <a:gd name="connsiteX14" fmla="*/ 143580 w 206719"/>
                  <a:gd name="connsiteY14" fmla="*/ 55812 h 61048"/>
                  <a:gd name="connsiteX15" fmla="*/ 161879 w 206719"/>
                  <a:gd name="connsiteY15" fmla="*/ 58409 h 61048"/>
                  <a:gd name="connsiteX16" fmla="*/ 166511 w 206719"/>
                  <a:gd name="connsiteY16" fmla="*/ 58939 h 61048"/>
                  <a:gd name="connsiteX17" fmla="*/ 170612 w 206719"/>
                  <a:gd name="connsiteY17" fmla="*/ 59334 h 61048"/>
                  <a:gd name="connsiteX18" fmla="*/ 175601 w 206719"/>
                  <a:gd name="connsiteY18" fmla="*/ 59777 h 61048"/>
                  <a:gd name="connsiteX19" fmla="*/ 179519 w 206719"/>
                  <a:gd name="connsiteY19" fmla="*/ 60071 h 61048"/>
                  <a:gd name="connsiteX20" fmla="*/ 184868 w 206719"/>
                  <a:gd name="connsiteY20" fmla="*/ 60411 h 61048"/>
                  <a:gd name="connsiteX21" fmla="*/ 188524 w 206719"/>
                  <a:gd name="connsiteY21" fmla="*/ 60606 h 61048"/>
                  <a:gd name="connsiteX22" fmla="*/ 194532 w 206719"/>
                  <a:gd name="connsiteY22" fmla="*/ 60835 h 61048"/>
                  <a:gd name="connsiteX23" fmla="*/ 197593 w 206719"/>
                  <a:gd name="connsiteY23" fmla="*/ 60933 h 61048"/>
                  <a:gd name="connsiteX24" fmla="*/ 206719 w 206719"/>
                  <a:gd name="connsiteY24" fmla="*/ 61049 h 61048"/>
                  <a:gd name="connsiteX25" fmla="*/ 176871 w 206719"/>
                  <a:gd name="connsiteY25" fmla="*/ 59774 h 61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06719" h="61048">
                    <a:moveTo>
                      <a:pt x="176871" y="59774"/>
                    </a:moveTo>
                    <a:cubicBezTo>
                      <a:pt x="175201" y="59644"/>
                      <a:pt x="173523" y="59544"/>
                      <a:pt x="171860" y="59393"/>
                    </a:cubicBezTo>
                    <a:cubicBezTo>
                      <a:pt x="162349" y="58528"/>
                      <a:pt x="152940" y="57310"/>
                      <a:pt x="143645" y="55756"/>
                    </a:cubicBezTo>
                    <a:cubicBezTo>
                      <a:pt x="142105" y="55499"/>
                      <a:pt x="140578" y="55210"/>
                      <a:pt x="139046" y="54934"/>
                    </a:cubicBezTo>
                    <a:cubicBezTo>
                      <a:pt x="119248" y="51373"/>
                      <a:pt x="99970" y="46334"/>
                      <a:pt x="81364" y="39838"/>
                    </a:cubicBezTo>
                    <a:cubicBezTo>
                      <a:pt x="80772" y="39634"/>
                      <a:pt x="80172" y="39445"/>
                      <a:pt x="79581" y="39235"/>
                    </a:cubicBezTo>
                    <a:cubicBezTo>
                      <a:pt x="70179" y="35900"/>
                      <a:pt x="60949" y="32198"/>
                      <a:pt x="51900" y="28161"/>
                    </a:cubicBezTo>
                    <a:cubicBezTo>
                      <a:pt x="51325" y="27905"/>
                      <a:pt x="50754" y="27642"/>
                      <a:pt x="50181" y="27383"/>
                    </a:cubicBezTo>
                    <a:cubicBezTo>
                      <a:pt x="32718" y="19487"/>
                      <a:pt x="15950" y="10320"/>
                      <a:pt x="0" y="0"/>
                    </a:cubicBezTo>
                    <a:cubicBezTo>
                      <a:pt x="37698" y="24425"/>
                      <a:pt x="79961" y="42396"/>
                      <a:pt x="125249" y="52287"/>
                    </a:cubicBezTo>
                    <a:cubicBezTo>
                      <a:pt x="125652" y="52375"/>
                      <a:pt x="126054" y="52464"/>
                      <a:pt x="126459" y="52551"/>
                    </a:cubicBezTo>
                    <a:cubicBezTo>
                      <a:pt x="128637" y="53019"/>
                      <a:pt x="130821" y="53467"/>
                      <a:pt x="133012" y="53897"/>
                    </a:cubicBezTo>
                    <a:cubicBezTo>
                      <a:pt x="133685" y="54029"/>
                      <a:pt x="134358" y="54156"/>
                      <a:pt x="135033" y="54285"/>
                    </a:cubicBezTo>
                    <a:cubicBezTo>
                      <a:pt x="137089" y="54677"/>
                      <a:pt x="139149" y="55059"/>
                      <a:pt x="141216" y="55420"/>
                    </a:cubicBezTo>
                    <a:cubicBezTo>
                      <a:pt x="142002" y="55556"/>
                      <a:pt x="142792" y="55680"/>
                      <a:pt x="143580" y="55812"/>
                    </a:cubicBezTo>
                    <a:cubicBezTo>
                      <a:pt x="149633" y="56825"/>
                      <a:pt x="155734" y="57687"/>
                      <a:pt x="161879" y="58409"/>
                    </a:cubicBezTo>
                    <a:cubicBezTo>
                      <a:pt x="163422" y="58590"/>
                      <a:pt x="164963" y="58776"/>
                      <a:pt x="166511" y="58939"/>
                    </a:cubicBezTo>
                    <a:cubicBezTo>
                      <a:pt x="167875" y="59082"/>
                      <a:pt x="169243" y="59206"/>
                      <a:pt x="170612" y="59334"/>
                    </a:cubicBezTo>
                    <a:cubicBezTo>
                      <a:pt x="172272" y="59492"/>
                      <a:pt x="173934" y="59642"/>
                      <a:pt x="175601" y="59777"/>
                    </a:cubicBezTo>
                    <a:cubicBezTo>
                      <a:pt x="176905" y="59882"/>
                      <a:pt x="178211" y="59979"/>
                      <a:pt x="179519" y="60071"/>
                    </a:cubicBezTo>
                    <a:cubicBezTo>
                      <a:pt x="181299" y="60196"/>
                      <a:pt x="183082" y="60309"/>
                      <a:pt x="184868" y="60411"/>
                    </a:cubicBezTo>
                    <a:cubicBezTo>
                      <a:pt x="186085" y="60479"/>
                      <a:pt x="187303" y="60549"/>
                      <a:pt x="188524" y="60606"/>
                    </a:cubicBezTo>
                    <a:cubicBezTo>
                      <a:pt x="190522" y="60700"/>
                      <a:pt x="192526" y="60771"/>
                      <a:pt x="194532" y="60835"/>
                    </a:cubicBezTo>
                    <a:cubicBezTo>
                      <a:pt x="195553" y="60866"/>
                      <a:pt x="196571" y="60909"/>
                      <a:pt x="197593" y="60933"/>
                    </a:cubicBezTo>
                    <a:cubicBezTo>
                      <a:pt x="200627" y="61004"/>
                      <a:pt x="203667" y="61049"/>
                      <a:pt x="206719" y="61049"/>
                    </a:cubicBezTo>
                    <a:cubicBezTo>
                      <a:pt x="196663" y="61049"/>
                      <a:pt x="186730" y="60539"/>
                      <a:pt x="176871" y="5977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4" name="Freeform: Shape 1123">
                <a:extLst>
                  <a:ext uri="{FF2B5EF4-FFF2-40B4-BE49-F238E27FC236}">
                    <a16:creationId xmlns:a16="http://schemas.microsoft.com/office/drawing/2014/main" id="{14EC6D97-09AE-40CF-8453-CE38349DC50E}"/>
                  </a:ext>
                </a:extLst>
              </p:cNvPr>
              <p:cNvSpPr/>
              <p:nvPr/>
            </p:nvSpPr>
            <p:spPr>
              <a:xfrm>
                <a:off x="2571757" y="4096669"/>
                <a:ext cx="1444" cy="347"/>
              </a:xfrm>
              <a:custGeom>
                <a:avLst/>
                <a:gdLst>
                  <a:gd name="connsiteX0" fmla="*/ 1445 w 1444"/>
                  <a:gd name="connsiteY0" fmla="*/ 348 h 347"/>
                  <a:gd name="connsiteX1" fmla="*/ 0 w 1444"/>
                  <a:gd name="connsiteY1" fmla="*/ 0 h 347"/>
                  <a:gd name="connsiteX2" fmla="*/ 1445 w 1444"/>
                  <a:gd name="connsiteY2" fmla="*/ 348 h 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44" h="347">
                    <a:moveTo>
                      <a:pt x="1445" y="348"/>
                    </a:moveTo>
                    <a:cubicBezTo>
                      <a:pt x="962" y="232"/>
                      <a:pt x="483" y="116"/>
                      <a:pt x="0" y="0"/>
                    </a:cubicBezTo>
                    <a:cubicBezTo>
                      <a:pt x="483" y="116"/>
                      <a:pt x="962" y="232"/>
                      <a:pt x="1445" y="348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5" name="Freeform: Shape 1124">
                <a:extLst>
                  <a:ext uri="{FF2B5EF4-FFF2-40B4-BE49-F238E27FC236}">
                    <a16:creationId xmlns:a16="http://schemas.microsoft.com/office/drawing/2014/main" id="{815ADD4B-C319-41CC-8BB0-20E892F37E37}"/>
                  </a:ext>
                </a:extLst>
              </p:cNvPr>
              <p:cNvSpPr/>
              <p:nvPr/>
            </p:nvSpPr>
            <p:spPr>
              <a:xfrm>
                <a:off x="2583010" y="4099288"/>
                <a:ext cx="31" cy="6"/>
              </a:xfrm>
              <a:custGeom>
                <a:avLst/>
                <a:gdLst>
                  <a:gd name="connsiteX0" fmla="*/ 32 w 31"/>
                  <a:gd name="connsiteY0" fmla="*/ 6 h 6"/>
                  <a:gd name="connsiteX1" fmla="*/ 0 w 31"/>
                  <a:gd name="connsiteY1" fmla="*/ 0 h 6"/>
                  <a:gd name="connsiteX2" fmla="*/ 32 w 31"/>
                  <a:gd name="connsiteY2" fmla="*/ 6 h 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" h="6">
                    <a:moveTo>
                      <a:pt x="32" y="6"/>
                    </a:moveTo>
                    <a:cubicBezTo>
                      <a:pt x="21" y="5"/>
                      <a:pt x="11" y="2"/>
                      <a:pt x="0" y="0"/>
                    </a:cubicBezTo>
                    <a:cubicBezTo>
                      <a:pt x="11" y="2"/>
                      <a:pt x="22" y="5"/>
                      <a:pt x="32" y="6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6" name="Freeform: Shape 1125">
                <a:extLst>
                  <a:ext uri="{FF2B5EF4-FFF2-40B4-BE49-F238E27FC236}">
                    <a16:creationId xmlns:a16="http://schemas.microsoft.com/office/drawing/2014/main" id="{03D52CDD-ED3D-48C1-B4D4-476EB0E67DDE}"/>
                  </a:ext>
                </a:extLst>
              </p:cNvPr>
              <p:cNvSpPr/>
              <p:nvPr/>
            </p:nvSpPr>
            <p:spPr>
              <a:xfrm>
                <a:off x="2562443" y="4094359"/>
                <a:ext cx="6" cy="1"/>
              </a:xfrm>
              <a:custGeom>
                <a:avLst/>
                <a:gdLst>
                  <a:gd name="connsiteX0" fmla="*/ 0 w 6"/>
                  <a:gd name="connsiteY0" fmla="*/ 0 h 1"/>
                  <a:gd name="connsiteX1" fmla="*/ 6 w 6"/>
                  <a:gd name="connsiteY1" fmla="*/ 2 h 1"/>
                  <a:gd name="connsiteX2" fmla="*/ 0 w 6"/>
                  <a:gd name="connsiteY2" fmla="*/ 0 h 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" h="1">
                    <a:moveTo>
                      <a:pt x="0" y="0"/>
                    </a:move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7" name="Freeform: Shape 1126">
                <a:extLst>
                  <a:ext uri="{FF2B5EF4-FFF2-40B4-BE49-F238E27FC236}">
                    <a16:creationId xmlns:a16="http://schemas.microsoft.com/office/drawing/2014/main" id="{AC5D8D61-A8F6-4EFE-BA59-8B77ACE90209}"/>
                  </a:ext>
                </a:extLst>
              </p:cNvPr>
              <p:cNvSpPr/>
              <p:nvPr/>
            </p:nvSpPr>
            <p:spPr>
              <a:xfrm>
                <a:off x="2572516" y="4101984"/>
                <a:ext cx="17559" cy="12142"/>
              </a:xfrm>
              <a:custGeom>
                <a:avLst/>
                <a:gdLst>
                  <a:gd name="connsiteX0" fmla="*/ 0 w 17559"/>
                  <a:gd name="connsiteY0" fmla="*/ 0 h 12142"/>
                  <a:gd name="connsiteX1" fmla="*/ 17559 w 17559"/>
                  <a:gd name="connsiteY1" fmla="*/ 12143 h 12142"/>
                  <a:gd name="connsiteX2" fmla="*/ 0 w 17559"/>
                  <a:gd name="connsiteY2" fmla="*/ 0 h 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59" h="12142">
                    <a:moveTo>
                      <a:pt x="0" y="0"/>
                    </a:moveTo>
                    <a:cubicBezTo>
                      <a:pt x="5734" y="4207"/>
                      <a:pt x="11589" y="8255"/>
                      <a:pt x="17559" y="12143"/>
                    </a:cubicBezTo>
                    <a:cubicBezTo>
                      <a:pt x="11586" y="8258"/>
                      <a:pt x="5734" y="4204"/>
                      <a:pt x="0" y="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8" name="Freeform: Shape 1127">
                <a:extLst>
                  <a:ext uri="{FF2B5EF4-FFF2-40B4-BE49-F238E27FC236}">
                    <a16:creationId xmlns:a16="http://schemas.microsoft.com/office/drawing/2014/main" id="{AE232DEC-1D47-4C75-8700-2F46DE9E2A57}"/>
                  </a:ext>
                </a:extLst>
              </p:cNvPr>
              <p:cNvSpPr/>
              <p:nvPr/>
            </p:nvSpPr>
            <p:spPr>
              <a:xfrm>
                <a:off x="2562453" y="4094367"/>
                <a:ext cx="8177" cy="6226"/>
              </a:xfrm>
              <a:custGeom>
                <a:avLst/>
                <a:gdLst>
                  <a:gd name="connsiteX0" fmla="*/ 0 w 8177"/>
                  <a:gd name="connsiteY0" fmla="*/ 0 h 6226"/>
                  <a:gd name="connsiteX1" fmla="*/ 8177 w 8177"/>
                  <a:gd name="connsiteY1" fmla="*/ 6226 h 6226"/>
                  <a:gd name="connsiteX2" fmla="*/ 0 w 8177"/>
                  <a:gd name="connsiteY2" fmla="*/ 0 h 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77" h="6226">
                    <a:moveTo>
                      <a:pt x="0" y="0"/>
                    </a:moveTo>
                    <a:cubicBezTo>
                      <a:pt x="2694" y="2116"/>
                      <a:pt x="5426" y="4183"/>
                      <a:pt x="8177" y="6226"/>
                    </a:cubicBezTo>
                    <a:cubicBezTo>
                      <a:pt x="5426" y="4183"/>
                      <a:pt x="2694" y="2115"/>
                      <a:pt x="0" y="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9" name="Freeform: Shape 1128">
                <a:extLst>
                  <a:ext uri="{FF2B5EF4-FFF2-40B4-BE49-F238E27FC236}">
                    <a16:creationId xmlns:a16="http://schemas.microsoft.com/office/drawing/2014/main" id="{0FA71B12-7DEA-4C23-B8D7-0210E66A0908}"/>
                  </a:ext>
                </a:extLst>
              </p:cNvPr>
              <p:cNvSpPr/>
              <p:nvPr/>
            </p:nvSpPr>
            <p:spPr>
              <a:xfrm>
                <a:off x="2416521" y="3683467"/>
                <a:ext cx="241822" cy="164636"/>
              </a:xfrm>
              <a:custGeom>
                <a:avLst/>
                <a:gdLst>
                  <a:gd name="connsiteX0" fmla="*/ 228746 w 241822"/>
                  <a:gd name="connsiteY0" fmla="*/ 164636 h 164636"/>
                  <a:gd name="connsiteX1" fmla="*/ 241818 w 241822"/>
                  <a:gd name="connsiteY1" fmla="*/ 75243 h 164636"/>
                  <a:gd name="connsiteX2" fmla="*/ 241822 w 241822"/>
                  <a:gd name="connsiteY2" fmla="*/ 75224 h 164636"/>
                  <a:gd name="connsiteX3" fmla="*/ 241738 w 241822"/>
                  <a:gd name="connsiteY3" fmla="*/ 75213 h 164636"/>
                  <a:gd name="connsiteX4" fmla="*/ 16529 w 241822"/>
                  <a:gd name="connsiteY4" fmla="*/ 0 h 164636"/>
                  <a:gd name="connsiteX5" fmla="*/ 10003 w 241822"/>
                  <a:gd name="connsiteY5" fmla="*/ 24595 h 164636"/>
                  <a:gd name="connsiteX6" fmla="*/ 9090 w 241822"/>
                  <a:gd name="connsiteY6" fmla="*/ 28548 h 164636"/>
                  <a:gd name="connsiteX7" fmla="*/ 4253 w 241822"/>
                  <a:gd name="connsiteY7" fmla="*/ 54229 h 164636"/>
                  <a:gd name="connsiteX8" fmla="*/ 4221 w 241822"/>
                  <a:gd name="connsiteY8" fmla="*/ 54472 h 164636"/>
                  <a:gd name="connsiteX9" fmla="*/ 1432 w 241822"/>
                  <a:gd name="connsiteY9" fmla="*/ 79262 h 164636"/>
                  <a:gd name="connsiteX10" fmla="*/ 962 w 241822"/>
                  <a:gd name="connsiteY10" fmla="*/ 85431 h 164636"/>
                  <a:gd name="connsiteX11" fmla="*/ 0 w 241822"/>
                  <a:gd name="connsiteY11" fmla="*/ 111179 h 164636"/>
                  <a:gd name="connsiteX12" fmla="*/ 710 w 241822"/>
                  <a:gd name="connsiteY12" fmla="*/ 92227 h 164636"/>
                  <a:gd name="connsiteX13" fmla="*/ 228746 w 241822"/>
                  <a:gd name="connsiteY13" fmla="*/ 164636 h 164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1822" h="164636">
                    <a:moveTo>
                      <a:pt x="228746" y="164636"/>
                    </a:moveTo>
                    <a:cubicBezTo>
                      <a:pt x="229560" y="133779"/>
                      <a:pt x="234098" y="103859"/>
                      <a:pt x="241818" y="75243"/>
                    </a:cubicBezTo>
                    <a:cubicBezTo>
                      <a:pt x="241819" y="75236"/>
                      <a:pt x="241821" y="75230"/>
                      <a:pt x="241822" y="75224"/>
                    </a:cubicBezTo>
                    <a:cubicBezTo>
                      <a:pt x="241794" y="75221"/>
                      <a:pt x="241765" y="75216"/>
                      <a:pt x="241738" y="75213"/>
                    </a:cubicBezTo>
                    <a:cubicBezTo>
                      <a:pt x="139879" y="61949"/>
                      <a:pt x="58156" y="34577"/>
                      <a:pt x="16529" y="0"/>
                    </a:cubicBezTo>
                    <a:cubicBezTo>
                      <a:pt x="14068" y="8079"/>
                      <a:pt x="11936" y="16299"/>
                      <a:pt x="10003" y="24595"/>
                    </a:cubicBezTo>
                    <a:cubicBezTo>
                      <a:pt x="9696" y="25913"/>
                      <a:pt x="9382" y="27226"/>
                      <a:pt x="9090" y="28548"/>
                    </a:cubicBezTo>
                    <a:cubicBezTo>
                      <a:pt x="7212" y="37014"/>
                      <a:pt x="5558" y="45563"/>
                      <a:pt x="4253" y="54229"/>
                    </a:cubicBezTo>
                    <a:cubicBezTo>
                      <a:pt x="4242" y="54310"/>
                      <a:pt x="4234" y="54393"/>
                      <a:pt x="4221" y="54472"/>
                    </a:cubicBezTo>
                    <a:cubicBezTo>
                      <a:pt x="2997" y="62644"/>
                      <a:pt x="2127" y="70929"/>
                      <a:pt x="1432" y="79262"/>
                    </a:cubicBezTo>
                    <a:cubicBezTo>
                      <a:pt x="1262" y="81315"/>
                      <a:pt x="1100" y="83369"/>
                      <a:pt x="962" y="85431"/>
                    </a:cubicBezTo>
                    <a:cubicBezTo>
                      <a:pt x="391" y="93948"/>
                      <a:pt x="0" y="102516"/>
                      <a:pt x="0" y="111179"/>
                    </a:cubicBezTo>
                    <a:cubicBezTo>
                      <a:pt x="0" y="104802"/>
                      <a:pt x="397" y="98525"/>
                      <a:pt x="710" y="92227"/>
                    </a:cubicBezTo>
                    <a:cubicBezTo>
                      <a:pt x="47222" y="125257"/>
                      <a:pt x="128803" y="151298"/>
                      <a:pt x="228746" y="164636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0" name="Freeform: Shape 1129">
                <a:extLst>
                  <a:ext uri="{FF2B5EF4-FFF2-40B4-BE49-F238E27FC236}">
                    <a16:creationId xmlns:a16="http://schemas.microsoft.com/office/drawing/2014/main" id="{5EE1D0D2-7DCD-4839-A2A7-09FD3BC8D531}"/>
                  </a:ext>
                </a:extLst>
              </p:cNvPr>
              <p:cNvSpPr/>
              <p:nvPr/>
            </p:nvSpPr>
            <p:spPr>
              <a:xfrm>
                <a:off x="2416521" y="3775694"/>
                <a:ext cx="233924" cy="145138"/>
              </a:xfrm>
              <a:custGeom>
                <a:avLst/>
                <a:gdLst>
                  <a:gd name="connsiteX0" fmla="*/ 1851 w 233924"/>
                  <a:gd name="connsiteY0" fmla="*/ 56371 h 145138"/>
                  <a:gd name="connsiteX1" fmla="*/ 1875 w 233924"/>
                  <a:gd name="connsiteY1" fmla="*/ 56671 h 145138"/>
                  <a:gd name="connsiteX2" fmla="*/ 1875 w 233924"/>
                  <a:gd name="connsiteY2" fmla="*/ 56671 h 145138"/>
                  <a:gd name="connsiteX3" fmla="*/ 1880 w 233924"/>
                  <a:gd name="connsiteY3" fmla="*/ 56677 h 145138"/>
                  <a:gd name="connsiteX4" fmla="*/ 4839 w 233924"/>
                  <a:gd name="connsiteY4" fmla="*/ 60034 h 145138"/>
                  <a:gd name="connsiteX5" fmla="*/ 5663 w 233924"/>
                  <a:gd name="connsiteY5" fmla="*/ 60919 h 145138"/>
                  <a:gd name="connsiteX6" fmla="*/ 8449 w 233924"/>
                  <a:gd name="connsiteY6" fmla="*/ 63778 h 145138"/>
                  <a:gd name="connsiteX7" fmla="*/ 8941 w 233924"/>
                  <a:gd name="connsiteY7" fmla="*/ 64272 h 145138"/>
                  <a:gd name="connsiteX8" fmla="*/ 12543 w 233924"/>
                  <a:gd name="connsiteY8" fmla="*/ 67640 h 145138"/>
                  <a:gd name="connsiteX9" fmla="*/ 13106 w 233924"/>
                  <a:gd name="connsiteY9" fmla="*/ 68137 h 145138"/>
                  <a:gd name="connsiteX10" fmla="*/ 16674 w 233924"/>
                  <a:gd name="connsiteY10" fmla="*/ 71196 h 145138"/>
                  <a:gd name="connsiteX11" fmla="*/ 17102 w 233924"/>
                  <a:gd name="connsiteY11" fmla="*/ 71552 h 145138"/>
                  <a:gd name="connsiteX12" fmla="*/ 233924 w 233924"/>
                  <a:gd name="connsiteY12" fmla="*/ 145139 h 145138"/>
                  <a:gd name="connsiteX13" fmla="*/ 228600 w 233924"/>
                  <a:gd name="connsiteY13" fmla="*/ 82452 h 145138"/>
                  <a:gd name="connsiteX14" fmla="*/ 228846 w 233924"/>
                  <a:gd name="connsiteY14" fmla="*/ 72463 h 145138"/>
                  <a:gd name="connsiteX15" fmla="*/ 228848 w 233924"/>
                  <a:gd name="connsiteY15" fmla="*/ 72425 h 145138"/>
                  <a:gd name="connsiteX16" fmla="*/ 228748 w 233924"/>
                  <a:gd name="connsiteY16" fmla="*/ 72411 h 145138"/>
                  <a:gd name="connsiteX17" fmla="*/ 711 w 233924"/>
                  <a:gd name="connsiteY17" fmla="*/ 0 h 145138"/>
                  <a:gd name="connsiteX18" fmla="*/ 0 w 233924"/>
                  <a:gd name="connsiteY18" fmla="*/ 18952 h 145138"/>
                  <a:gd name="connsiteX19" fmla="*/ 481 w 233924"/>
                  <a:gd name="connsiteY19" fmla="*/ 37954 h 145138"/>
                  <a:gd name="connsiteX20" fmla="*/ 1851 w 233924"/>
                  <a:gd name="connsiteY20" fmla="*/ 56371 h 145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3924" h="145138">
                    <a:moveTo>
                      <a:pt x="1851" y="56371"/>
                    </a:moveTo>
                    <a:cubicBezTo>
                      <a:pt x="1861" y="56471"/>
                      <a:pt x="1864" y="56571"/>
                      <a:pt x="1875" y="56671"/>
                    </a:cubicBezTo>
                    <a:lnTo>
                      <a:pt x="1875" y="56671"/>
                    </a:lnTo>
                    <a:cubicBezTo>
                      <a:pt x="1876" y="56672"/>
                      <a:pt x="1878" y="56674"/>
                      <a:pt x="1880" y="56677"/>
                    </a:cubicBezTo>
                    <a:cubicBezTo>
                      <a:pt x="2821" y="57802"/>
                      <a:pt x="3816" y="58920"/>
                      <a:pt x="4839" y="60034"/>
                    </a:cubicBezTo>
                    <a:cubicBezTo>
                      <a:pt x="5110" y="60330"/>
                      <a:pt x="5386" y="60623"/>
                      <a:pt x="5663" y="60919"/>
                    </a:cubicBezTo>
                    <a:cubicBezTo>
                      <a:pt x="6563" y="61876"/>
                      <a:pt x="7490" y="62830"/>
                      <a:pt x="8449" y="63778"/>
                    </a:cubicBezTo>
                    <a:cubicBezTo>
                      <a:pt x="8614" y="63941"/>
                      <a:pt x="8773" y="64106"/>
                      <a:pt x="8941" y="64272"/>
                    </a:cubicBezTo>
                    <a:cubicBezTo>
                      <a:pt x="10098" y="65402"/>
                      <a:pt x="11301" y="66524"/>
                      <a:pt x="12543" y="67640"/>
                    </a:cubicBezTo>
                    <a:cubicBezTo>
                      <a:pt x="12727" y="67807"/>
                      <a:pt x="12919" y="67972"/>
                      <a:pt x="13106" y="68137"/>
                    </a:cubicBezTo>
                    <a:cubicBezTo>
                      <a:pt x="14262" y="69163"/>
                      <a:pt x="15448" y="70183"/>
                      <a:pt x="16674" y="71196"/>
                    </a:cubicBezTo>
                    <a:cubicBezTo>
                      <a:pt x="16816" y="71315"/>
                      <a:pt x="16956" y="71434"/>
                      <a:pt x="17102" y="71552"/>
                    </a:cubicBezTo>
                    <a:cubicBezTo>
                      <a:pt x="57829" y="104985"/>
                      <a:pt x="136234" y="131575"/>
                      <a:pt x="233924" y="145139"/>
                    </a:cubicBezTo>
                    <a:cubicBezTo>
                      <a:pt x="230537" y="124725"/>
                      <a:pt x="228600" y="103824"/>
                      <a:pt x="228600" y="82452"/>
                    </a:cubicBezTo>
                    <a:cubicBezTo>
                      <a:pt x="228600" y="79102"/>
                      <a:pt x="228759" y="75790"/>
                      <a:pt x="228846" y="72463"/>
                    </a:cubicBezTo>
                    <a:cubicBezTo>
                      <a:pt x="228846" y="72450"/>
                      <a:pt x="228846" y="72438"/>
                      <a:pt x="228848" y="72425"/>
                    </a:cubicBezTo>
                    <a:cubicBezTo>
                      <a:pt x="228814" y="72420"/>
                      <a:pt x="228781" y="72415"/>
                      <a:pt x="228748" y="72411"/>
                    </a:cubicBezTo>
                    <a:cubicBezTo>
                      <a:pt x="128807" y="59072"/>
                      <a:pt x="47223" y="33031"/>
                      <a:pt x="711" y="0"/>
                    </a:cubicBezTo>
                    <a:cubicBezTo>
                      <a:pt x="397" y="6298"/>
                      <a:pt x="0" y="12575"/>
                      <a:pt x="0" y="18952"/>
                    </a:cubicBezTo>
                    <a:cubicBezTo>
                      <a:pt x="0" y="25325"/>
                      <a:pt x="171" y="31658"/>
                      <a:pt x="481" y="37954"/>
                    </a:cubicBezTo>
                    <a:cubicBezTo>
                      <a:pt x="791" y="44133"/>
                      <a:pt x="1256" y="50270"/>
                      <a:pt x="1851" y="56371"/>
                    </a:cubicBezTo>
                    <a:close/>
                  </a:path>
                </a:pathLst>
              </a:custGeom>
              <a:solidFill>
                <a:srgbClr val="D55A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1" name="Freeform: Shape 1130">
                <a:extLst>
                  <a:ext uri="{FF2B5EF4-FFF2-40B4-BE49-F238E27FC236}">
                    <a16:creationId xmlns:a16="http://schemas.microsoft.com/office/drawing/2014/main" id="{1E3F25D0-DA58-412E-B8F7-1AC03575C3E3}"/>
                  </a:ext>
                </a:extLst>
              </p:cNvPr>
              <p:cNvSpPr/>
              <p:nvPr/>
            </p:nvSpPr>
            <p:spPr>
              <a:xfrm>
                <a:off x="2464712" y="3567595"/>
                <a:ext cx="267496" cy="100050"/>
              </a:xfrm>
              <a:custGeom>
                <a:avLst/>
                <a:gdLst>
                  <a:gd name="connsiteX0" fmla="*/ 231451 w 267496"/>
                  <a:gd name="connsiteY0" fmla="*/ 100051 h 100050"/>
                  <a:gd name="connsiteX1" fmla="*/ 267486 w 267496"/>
                  <a:gd name="connsiteY1" fmla="*/ 48292 h 100050"/>
                  <a:gd name="connsiteX2" fmla="*/ 267497 w 267496"/>
                  <a:gd name="connsiteY2" fmla="*/ 48279 h 100050"/>
                  <a:gd name="connsiteX3" fmla="*/ 267448 w 267496"/>
                  <a:gd name="connsiteY3" fmla="*/ 48276 h 100050"/>
                  <a:gd name="connsiteX4" fmla="*/ 125678 w 267496"/>
                  <a:gd name="connsiteY4" fmla="*/ 29902 h 100050"/>
                  <a:gd name="connsiteX5" fmla="*/ 125603 w 267496"/>
                  <a:gd name="connsiteY5" fmla="*/ 29886 h 100050"/>
                  <a:gd name="connsiteX6" fmla="*/ 118923 w 267496"/>
                  <a:gd name="connsiteY6" fmla="*/ 28427 h 100050"/>
                  <a:gd name="connsiteX7" fmla="*/ 117454 w 267496"/>
                  <a:gd name="connsiteY7" fmla="*/ 28099 h 100050"/>
                  <a:gd name="connsiteX8" fmla="*/ 111308 w 267496"/>
                  <a:gd name="connsiteY8" fmla="*/ 26687 h 100050"/>
                  <a:gd name="connsiteX9" fmla="*/ 109669 w 267496"/>
                  <a:gd name="connsiteY9" fmla="*/ 26299 h 100050"/>
                  <a:gd name="connsiteX10" fmla="*/ 91457 w 267496"/>
                  <a:gd name="connsiteY10" fmla="*/ 21714 h 100050"/>
                  <a:gd name="connsiteX11" fmla="*/ 89168 w 267496"/>
                  <a:gd name="connsiteY11" fmla="*/ 21104 h 100050"/>
                  <a:gd name="connsiteX12" fmla="*/ 84719 w 267496"/>
                  <a:gd name="connsiteY12" fmla="*/ 19874 h 100050"/>
                  <a:gd name="connsiteX13" fmla="*/ 81459 w 267496"/>
                  <a:gd name="connsiteY13" fmla="*/ 18958 h 100050"/>
                  <a:gd name="connsiteX14" fmla="*/ 77416 w 267496"/>
                  <a:gd name="connsiteY14" fmla="*/ 17786 h 100050"/>
                  <a:gd name="connsiteX15" fmla="*/ 73811 w 267496"/>
                  <a:gd name="connsiteY15" fmla="*/ 16715 h 100050"/>
                  <a:gd name="connsiteX16" fmla="*/ 70137 w 267496"/>
                  <a:gd name="connsiteY16" fmla="*/ 15602 h 100050"/>
                  <a:gd name="connsiteX17" fmla="*/ 65930 w 267496"/>
                  <a:gd name="connsiteY17" fmla="*/ 14281 h 100050"/>
                  <a:gd name="connsiteX18" fmla="*/ 62970 w 267496"/>
                  <a:gd name="connsiteY18" fmla="*/ 13343 h 100050"/>
                  <a:gd name="connsiteX19" fmla="*/ 56175 w 267496"/>
                  <a:gd name="connsiteY19" fmla="*/ 11093 h 100050"/>
                  <a:gd name="connsiteX20" fmla="*/ 53832 w 267496"/>
                  <a:gd name="connsiteY20" fmla="*/ 10284 h 100050"/>
                  <a:gd name="connsiteX21" fmla="*/ 49178 w 267496"/>
                  <a:gd name="connsiteY21" fmla="*/ 8657 h 100050"/>
                  <a:gd name="connsiteX22" fmla="*/ 46553 w 267496"/>
                  <a:gd name="connsiteY22" fmla="*/ 7707 h 100050"/>
                  <a:gd name="connsiteX23" fmla="*/ 42267 w 267496"/>
                  <a:gd name="connsiteY23" fmla="*/ 6126 h 100050"/>
                  <a:gd name="connsiteX24" fmla="*/ 39751 w 267496"/>
                  <a:gd name="connsiteY24" fmla="*/ 5175 h 100050"/>
                  <a:gd name="connsiteX25" fmla="*/ 35274 w 267496"/>
                  <a:gd name="connsiteY25" fmla="*/ 3431 h 100050"/>
                  <a:gd name="connsiteX26" fmla="*/ 33207 w 267496"/>
                  <a:gd name="connsiteY26" fmla="*/ 2613 h 100050"/>
                  <a:gd name="connsiteX27" fmla="*/ 26854 w 267496"/>
                  <a:gd name="connsiteY27" fmla="*/ 0 h 100050"/>
                  <a:gd name="connsiteX28" fmla="*/ 26807 w 267496"/>
                  <a:gd name="connsiteY28" fmla="*/ 68 h 100050"/>
                  <a:gd name="connsiteX29" fmla="*/ 13629 w 267496"/>
                  <a:gd name="connsiteY29" fmla="*/ 19098 h 100050"/>
                  <a:gd name="connsiteX30" fmla="*/ 11828 w 267496"/>
                  <a:gd name="connsiteY30" fmla="*/ 21906 h 100050"/>
                  <a:gd name="connsiteX31" fmla="*/ 10 w 267496"/>
                  <a:gd name="connsiteY31" fmla="*/ 41589 h 100050"/>
                  <a:gd name="connsiteX32" fmla="*/ 0 w 267496"/>
                  <a:gd name="connsiteY32" fmla="*/ 41604 h 100050"/>
                  <a:gd name="connsiteX33" fmla="*/ 0 w 267496"/>
                  <a:gd name="connsiteY33" fmla="*/ 41604 h 100050"/>
                  <a:gd name="connsiteX34" fmla="*/ 0 w 267496"/>
                  <a:gd name="connsiteY34" fmla="*/ 41604 h 100050"/>
                  <a:gd name="connsiteX35" fmla="*/ 111 w 267496"/>
                  <a:gd name="connsiteY35" fmla="*/ 41662 h 100050"/>
                  <a:gd name="connsiteX36" fmla="*/ 6033 w 267496"/>
                  <a:gd name="connsiteY36" fmla="*/ 44755 h 100050"/>
                  <a:gd name="connsiteX37" fmla="*/ 7926 w 267496"/>
                  <a:gd name="connsiteY37" fmla="*/ 45704 h 100050"/>
                  <a:gd name="connsiteX38" fmla="*/ 12543 w 267496"/>
                  <a:gd name="connsiteY38" fmla="*/ 47962 h 100050"/>
                  <a:gd name="connsiteX39" fmla="*/ 14502 w 267496"/>
                  <a:gd name="connsiteY39" fmla="*/ 48897 h 100050"/>
                  <a:gd name="connsiteX40" fmla="*/ 20971 w 267496"/>
                  <a:gd name="connsiteY40" fmla="*/ 51862 h 100050"/>
                  <a:gd name="connsiteX41" fmla="*/ 21261 w 267496"/>
                  <a:gd name="connsiteY41" fmla="*/ 51991 h 100050"/>
                  <a:gd name="connsiteX42" fmla="*/ 27881 w 267496"/>
                  <a:gd name="connsiteY42" fmla="*/ 54839 h 100050"/>
                  <a:gd name="connsiteX43" fmla="*/ 30055 w 267496"/>
                  <a:gd name="connsiteY43" fmla="*/ 55739 h 100050"/>
                  <a:gd name="connsiteX44" fmla="*/ 35187 w 267496"/>
                  <a:gd name="connsiteY44" fmla="*/ 57814 h 100050"/>
                  <a:gd name="connsiteX45" fmla="*/ 37425 w 267496"/>
                  <a:gd name="connsiteY45" fmla="*/ 58698 h 100050"/>
                  <a:gd name="connsiteX46" fmla="*/ 44590 w 267496"/>
                  <a:gd name="connsiteY46" fmla="*/ 61420 h 100050"/>
                  <a:gd name="connsiteX47" fmla="*/ 45093 w 267496"/>
                  <a:gd name="connsiteY47" fmla="*/ 61603 h 100050"/>
                  <a:gd name="connsiteX48" fmla="*/ 52267 w 267496"/>
                  <a:gd name="connsiteY48" fmla="*/ 64167 h 100050"/>
                  <a:gd name="connsiteX49" fmla="*/ 54735 w 267496"/>
                  <a:gd name="connsiteY49" fmla="*/ 65016 h 100050"/>
                  <a:gd name="connsiteX50" fmla="*/ 60312 w 267496"/>
                  <a:gd name="connsiteY50" fmla="*/ 66891 h 100050"/>
                  <a:gd name="connsiteX51" fmla="*/ 62846 w 267496"/>
                  <a:gd name="connsiteY51" fmla="*/ 67723 h 100050"/>
                  <a:gd name="connsiteX52" fmla="*/ 70550 w 267496"/>
                  <a:gd name="connsiteY52" fmla="*/ 70158 h 100050"/>
                  <a:gd name="connsiteX53" fmla="*/ 71449 w 267496"/>
                  <a:gd name="connsiteY53" fmla="*/ 70431 h 100050"/>
                  <a:gd name="connsiteX54" fmla="*/ 79016 w 267496"/>
                  <a:gd name="connsiteY54" fmla="*/ 72681 h 100050"/>
                  <a:gd name="connsiteX55" fmla="*/ 81807 w 267496"/>
                  <a:gd name="connsiteY55" fmla="*/ 73479 h 100050"/>
                  <a:gd name="connsiteX56" fmla="*/ 87727 w 267496"/>
                  <a:gd name="connsiteY56" fmla="*/ 75133 h 100050"/>
                  <a:gd name="connsiteX57" fmla="*/ 90588 w 267496"/>
                  <a:gd name="connsiteY57" fmla="*/ 75914 h 100050"/>
                  <a:gd name="connsiteX58" fmla="*/ 98689 w 267496"/>
                  <a:gd name="connsiteY58" fmla="*/ 78038 h 100050"/>
                  <a:gd name="connsiteX59" fmla="*/ 100127 w 267496"/>
                  <a:gd name="connsiteY59" fmla="*/ 78400 h 100050"/>
                  <a:gd name="connsiteX60" fmla="*/ 107940 w 267496"/>
                  <a:gd name="connsiteY60" fmla="*/ 80321 h 100050"/>
                  <a:gd name="connsiteX61" fmla="*/ 111081 w 267496"/>
                  <a:gd name="connsiteY61" fmla="*/ 81063 h 100050"/>
                  <a:gd name="connsiteX62" fmla="*/ 117281 w 267496"/>
                  <a:gd name="connsiteY62" fmla="*/ 82490 h 100050"/>
                  <a:gd name="connsiteX63" fmla="*/ 120456 w 267496"/>
                  <a:gd name="connsiteY63" fmla="*/ 83202 h 100050"/>
                  <a:gd name="connsiteX64" fmla="*/ 128891 w 267496"/>
                  <a:gd name="connsiteY64" fmla="*/ 85015 h 100050"/>
                  <a:gd name="connsiteX65" fmla="*/ 130885 w 267496"/>
                  <a:gd name="connsiteY65" fmla="*/ 85427 h 100050"/>
                  <a:gd name="connsiteX66" fmla="*/ 138895 w 267496"/>
                  <a:gd name="connsiteY66" fmla="*/ 87032 h 100050"/>
                  <a:gd name="connsiteX67" fmla="*/ 142364 w 267496"/>
                  <a:gd name="connsiteY67" fmla="*/ 87697 h 100050"/>
                  <a:gd name="connsiteX68" fmla="*/ 148773 w 267496"/>
                  <a:gd name="connsiteY68" fmla="*/ 88890 h 100050"/>
                  <a:gd name="connsiteX69" fmla="*/ 152295 w 267496"/>
                  <a:gd name="connsiteY69" fmla="*/ 89529 h 100050"/>
                  <a:gd name="connsiteX70" fmla="*/ 160971 w 267496"/>
                  <a:gd name="connsiteY70" fmla="*/ 91027 h 100050"/>
                  <a:gd name="connsiteX71" fmla="*/ 163546 w 267496"/>
                  <a:gd name="connsiteY71" fmla="*/ 91451 h 100050"/>
                  <a:gd name="connsiteX72" fmla="*/ 171696 w 267496"/>
                  <a:gd name="connsiteY72" fmla="*/ 92751 h 100050"/>
                  <a:gd name="connsiteX73" fmla="*/ 175466 w 267496"/>
                  <a:gd name="connsiteY73" fmla="*/ 93323 h 100050"/>
                  <a:gd name="connsiteX74" fmla="*/ 182097 w 267496"/>
                  <a:gd name="connsiteY74" fmla="*/ 94294 h 100050"/>
                  <a:gd name="connsiteX75" fmla="*/ 185884 w 267496"/>
                  <a:gd name="connsiteY75" fmla="*/ 94831 h 100050"/>
                  <a:gd name="connsiteX76" fmla="*/ 194885 w 267496"/>
                  <a:gd name="connsiteY76" fmla="*/ 96034 h 100050"/>
                  <a:gd name="connsiteX77" fmla="*/ 197831 w 267496"/>
                  <a:gd name="connsiteY77" fmla="*/ 96406 h 100050"/>
                  <a:gd name="connsiteX78" fmla="*/ 206186 w 267496"/>
                  <a:gd name="connsiteY78" fmla="*/ 97420 h 100050"/>
                  <a:gd name="connsiteX79" fmla="*/ 210198 w 267496"/>
                  <a:gd name="connsiteY79" fmla="*/ 97877 h 100050"/>
                  <a:gd name="connsiteX80" fmla="*/ 217045 w 267496"/>
                  <a:gd name="connsiteY80" fmla="*/ 98625 h 100050"/>
                  <a:gd name="connsiteX81" fmla="*/ 221064 w 267496"/>
                  <a:gd name="connsiteY81" fmla="*/ 99046 h 100050"/>
                  <a:gd name="connsiteX82" fmla="*/ 230399 w 267496"/>
                  <a:gd name="connsiteY82" fmla="*/ 99954 h 100050"/>
                  <a:gd name="connsiteX83" fmla="*/ 231451 w 267496"/>
                  <a:gd name="connsiteY83" fmla="*/ 100051 h 1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267496" h="100050">
                    <a:moveTo>
                      <a:pt x="231451" y="100051"/>
                    </a:moveTo>
                    <a:cubicBezTo>
                      <a:pt x="242030" y="81769"/>
                      <a:pt x="254117" y="64486"/>
                      <a:pt x="267486" y="48292"/>
                    </a:cubicBezTo>
                    <a:cubicBezTo>
                      <a:pt x="267489" y="48287"/>
                      <a:pt x="267492" y="48282"/>
                      <a:pt x="267497" y="48279"/>
                    </a:cubicBezTo>
                    <a:cubicBezTo>
                      <a:pt x="267481" y="48277"/>
                      <a:pt x="267464" y="48277"/>
                      <a:pt x="267448" y="48276"/>
                    </a:cubicBezTo>
                    <a:cubicBezTo>
                      <a:pt x="216168" y="45325"/>
                      <a:pt x="168237" y="38968"/>
                      <a:pt x="125678" y="29902"/>
                    </a:cubicBezTo>
                    <a:cubicBezTo>
                      <a:pt x="125652" y="29897"/>
                      <a:pt x="125628" y="29891"/>
                      <a:pt x="125603" y="29886"/>
                    </a:cubicBezTo>
                    <a:cubicBezTo>
                      <a:pt x="123360" y="29408"/>
                      <a:pt x="121136" y="28919"/>
                      <a:pt x="118923" y="28427"/>
                    </a:cubicBezTo>
                    <a:cubicBezTo>
                      <a:pt x="118432" y="28318"/>
                      <a:pt x="117943" y="28208"/>
                      <a:pt x="117454" y="28099"/>
                    </a:cubicBezTo>
                    <a:cubicBezTo>
                      <a:pt x="115392" y="27635"/>
                      <a:pt x="113341" y="27165"/>
                      <a:pt x="111308" y="26687"/>
                    </a:cubicBezTo>
                    <a:cubicBezTo>
                      <a:pt x="110760" y="26559"/>
                      <a:pt x="110215" y="26429"/>
                      <a:pt x="109669" y="26299"/>
                    </a:cubicBezTo>
                    <a:cubicBezTo>
                      <a:pt x="103467" y="24830"/>
                      <a:pt x="97398" y="23300"/>
                      <a:pt x="91457" y="21714"/>
                    </a:cubicBezTo>
                    <a:cubicBezTo>
                      <a:pt x="90695" y="21511"/>
                      <a:pt x="89926" y="21311"/>
                      <a:pt x="89168" y="21104"/>
                    </a:cubicBezTo>
                    <a:cubicBezTo>
                      <a:pt x="87673" y="20699"/>
                      <a:pt x="86196" y="20287"/>
                      <a:pt x="84719" y="19874"/>
                    </a:cubicBezTo>
                    <a:cubicBezTo>
                      <a:pt x="83628" y="19571"/>
                      <a:pt x="82540" y="19266"/>
                      <a:pt x="81459" y="18958"/>
                    </a:cubicBezTo>
                    <a:cubicBezTo>
                      <a:pt x="80104" y="18571"/>
                      <a:pt x="78757" y="18180"/>
                      <a:pt x="77416" y="17786"/>
                    </a:cubicBezTo>
                    <a:cubicBezTo>
                      <a:pt x="76208" y="17432"/>
                      <a:pt x="75008" y="17075"/>
                      <a:pt x="73811" y="16715"/>
                    </a:cubicBezTo>
                    <a:cubicBezTo>
                      <a:pt x="72582" y="16346"/>
                      <a:pt x="71353" y="15977"/>
                      <a:pt x="70137" y="15602"/>
                    </a:cubicBezTo>
                    <a:cubicBezTo>
                      <a:pt x="68723" y="15167"/>
                      <a:pt x="67326" y="14724"/>
                      <a:pt x="65930" y="14281"/>
                    </a:cubicBezTo>
                    <a:cubicBezTo>
                      <a:pt x="64943" y="13968"/>
                      <a:pt x="63946" y="13660"/>
                      <a:pt x="62970" y="13343"/>
                    </a:cubicBezTo>
                    <a:cubicBezTo>
                      <a:pt x="60679" y="12602"/>
                      <a:pt x="58415" y="11852"/>
                      <a:pt x="56175" y="11093"/>
                    </a:cubicBezTo>
                    <a:cubicBezTo>
                      <a:pt x="55386" y="10827"/>
                      <a:pt x="54615" y="10552"/>
                      <a:pt x="53832" y="10284"/>
                    </a:cubicBezTo>
                    <a:cubicBezTo>
                      <a:pt x="52270" y="9746"/>
                      <a:pt x="50713" y="9204"/>
                      <a:pt x="49178" y="8657"/>
                    </a:cubicBezTo>
                    <a:cubicBezTo>
                      <a:pt x="48297" y="8342"/>
                      <a:pt x="47427" y="8025"/>
                      <a:pt x="46553" y="7707"/>
                    </a:cubicBezTo>
                    <a:cubicBezTo>
                      <a:pt x="45114" y="7183"/>
                      <a:pt x="43683" y="6656"/>
                      <a:pt x="42267" y="6126"/>
                    </a:cubicBezTo>
                    <a:cubicBezTo>
                      <a:pt x="41424" y="5810"/>
                      <a:pt x="40584" y="5494"/>
                      <a:pt x="39751" y="5175"/>
                    </a:cubicBezTo>
                    <a:cubicBezTo>
                      <a:pt x="38243" y="4599"/>
                      <a:pt x="36754" y="4016"/>
                      <a:pt x="35274" y="3431"/>
                    </a:cubicBezTo>
                    <a:cubicBezTo>
                      <a:pt x="34585" y="3158"/>
                      <a:pt x="33890" y="2888"/>
                      <a:pt x="33207" y="2613"/>
                    </a:cubicBezTo>
                    <a:cubicBezTo>
                      <a:pt x="31061" y="1751"/>
                      <a:pt x="28939" y="881"/>
                      <a:pt x="26854" y="0"/>
                    </a:cubicBezTo>
                    <a:cubicBezTo>
                      <a:pt x="26837" y="22"/>
                      <a:pt x="26822" y="46"/>
                      <a:pt x="26807" y="68"/>
                    </a:cubicBezTo>
                    <a:cubicBezTo>
                      <a:pt x="22208" y="6256"/>
                      <a:pt x="17840" y="12622"/>
                      <a:pt x="13629" y="19098"/>
                    </a:cubicBezTo>
                    <a:cubicBezTo>
                      <a:pt x="13021" y="20028"/>
                      <a:pt x="12429" y="20969"/>
                      <a:pt x="11828" y="21906"/>
                    </a:cubicBezTo>
                    <a:cubicBezTo>
                      <a:pt x="7717" y="28351"/>
                      <a:pt x="3748" y="34898"/>
                      <a:pt x="10" y="41589"/>
                    </a:cubicBezTo>
                    <a:cubicBezTo>
                      <a:pt x="10" y="41589"/>
                      <a:pt x="3" y="41599"/>
                      <a:pt x="0" y="41604"/>
                    </a:cubicBezTo>
                    <a:cubicBezTo>
                      <a:pt x="0" y="41604"/>
                      <a:pt x="0" y="41604"/>
                      <a:pt x="0" y="41604"/>
                    </a:cubicBezTo>
                    <a:lnTo>
                      <a:pt x="0" y="41604"/>
                    </a:lnTo>
                    <a:cubicBezTo>
                      <a:pt x="37" y="41623"/>
                      <a:pt x="75" y="41642"/>
                      <a:pt x="111" y="41662"/>
                    </a:cubicBezTo>
                    <a:cubicBezTo>
                      <a:pt x="2042" y="42704"/>
                      <a:pt x="4023" y="43732"/>
                      <a:pt x="6033" y="44755"/>
                    </a:cubicBezTo>
                    <a:cubicBezTo>
                      <a:pt x="6658" y="45072"/>
                      <a:pt x="7295" y="45388"/>
                      <a:pt x="7926" y="45704"/>
                    </a:cubicBezTo>
                    <a:cubicBezTo>
                      <a:pt x="9444" y="46461"/>
                      <a:pt x="10982" y="47214"/>
                      <a:pt x="12543" y="47962"/>
                    </a:cubicBezTo>
                    <a:cubicBezTo>
                      <a:pt x="13195" y="48274"/>
                      <a:pt x="13843" y="48587"/>
                      <a:pt x="14502" y="48897"/>
                    </a:cubicBezTo>
                    <a:cubicBezTo>
                      <a:pt x="16624" y="49895"/>
                      <a:pt x="18772" y="50884"/>
                      <a:pt x="20971" y="51862"/>
                    </a:cubicBezTo>
                    <a:cubicBezTo>
                      <a:pt x="21068" y="51905"/>
                      <a:pt x="21166" y="51946"/>
                      <a:pt x="21261" y="51991"/>
                    </a:cubicBezTo>
                    <a:cubicBezTo>
                      <a:pt x="23428" y="52951"/>
                      <a:pt x="25641" y="53899"/>
                      <a:pt x="27881" y="54839"/>
                    </a:cubicBezTo>
                    <a:cubicBezTo>
                      <a:pt x="28600" y="55140"/>
                      <a:pt x="29329" y="55439"/>
                      <a:pt x="30055" y="55739"/>
                    </a:cubicBezTo>
                    <a:cubicBezTo>
                      <a:pt x="31745" y="56436"/>
                      <a:pt x="33457" y="57128"/>
                      <a:pt x="35187" y="57814"/>
                    </a:cubicBezTo>
                    <a:cubicBezTo>
                      <a:pt x="35931" y="58109"/>
                      <a:pt x="36673" y="58404"/>
                      <a:pt x="37425" y="58698"/>
                    </a:cubicBezTo>
                    <a:cubicBezTo>
                      <a:pt x="39781" y="59615"/>
                      <a:pt x="42162" y="60525"/>
                      <a:pt x="44590" y="61420"/>
                    </a:cubicBezTo>
                    <a:cubicBezTo>
                      <a:pt x="44756" y="61482"/>
                      <a:pt x="44926" y="61543"/>
                      <a:pt x="45093" y="61603"/>
                    </a:cubicBezTo>
                    <a:cubicBezTo>
                      <a:pt x="47450" y="62470"/>
                      <a:pt x="49846" y="63322"/>
                      <a:pt x="52267" y="64167"/>
                    </a:cubicBezTo>
                    <a:cubicBezTo>
                      <a:pt x="53084" y="64453"/>
                      <a:pt x="53912" y="64734"/>
                      <a:pt x="54735" y="65016"/>
                    </a:cubicBezTo>
                    <a:cubicBezTo>
                      <a:pt x="56577" y="65646"/>
                      <a:pt x="58436" y="66272"/>
                      <a:pt x="60312" y="66891"/>
                    </a:cubicBezTo>
                    <a:cubicBezTo>
                      <a:pt x="61155" y="67169"/>
                      <a:pt x="61995" y="67448"/>
                      <a:pt x="62846" y="67723"/>
                    </a:cubicBezTo>
                    <a:cubicBezTo>
                      <a:pt x="65386" y="68545"/>
                      <a:pt x="67948" y="69359"/>
                      <a:pt x="70550" y="70158"/>
                    </a:cubicBezTo>
                    <a:cubicBezTo>
                      <a:pt x="70849" y="70250"/>
                      <a:pt x="71150" y="70339"/>
                      <a:pt x="71449" y="70431"/>
                    </a:cubicBezTo>
                    <a:cubicBezTo>
                      <a:pt x="73943" y="71191"/>
                      <a:pt x="76468" y="71941"/>
                      <a:pt x="79016" y="72681"/>
                    </a:cubicBezTo>
                    <a:cubicBezTo>
                      <a:pt x="79942" y="72949"/>
                      <a:pt x="80875" y="73214"/>
                      <a:pt x="81807" y="73479"/>
                    </a:cubicBezTo>
                    <a:cubicBezTo>
                      <a:pt x="83764" y="74036"/>
                      <a:pt x="85738" y="74587"/>
                      <a:pt x="87727" y="75133"/>
                    </a:cubicBezTo>
                    <a:cubicBezTo>
                      <a:pt x="88679" y="75394"/>
                      <a:pt x="89629" y="75655"/>
                      <a:pt x="90588" y="75914"/>
                    </a:cubicBezTo>
                    <a:cubicBezTo>
                      <a:pt x="93262" y="76633"/>
                      <a:pt x="95960" y="77343"/>
                      <a:pt x="98689" y="78038"/>
                    </a:cubicBezTo>
                    <a:cubicBezTo>
                      <a:pt x="99166" y="78161"/>
                      <a:pt x="99647" y="78280"/>
                      <a:pt x="100127" y="78400"/>
                    </a:cubicBezTo>
                    <a:cubicBezTo>
                      <a:pt x="102706" y="79051"/>
                      <a:pt x="105313" y="79691"/>
                      <a:pt x="107940" y="80321"/>
                    </a:cubicBezTo>
                    <a:cubicBezTo>
                      <a:pt x="108982" y="80570"/>
                      <a:pt x="110031" y="80816"/>
                      <a:pt x="111081" y="81063"/>
                    </a:cubicBezTo>
                    <a:cubicBezTo>
                      <a:pt x="113133" y="81545"/>
                      <a:pt x="115200" y="82020"/>
                      <a:pt x="117281" y="82490"/>
                    </a:cubicBezTo>
                    <a:cubicBezTo>
                      <a:pt x="118339" y="82728"/>
                      <a:pt x="119393" y="82968"/>
                      <a:pt x="120456" y="83202"/>
                    </a:cubicBezTo>
                    <a:cubicBezTo>
                      <a:pt x="123246" y="83818"/>
                      <a:pt x="126055" y="84425"/>
                      <a:pt x="128891" y="85015"/>
                    </a:cubicBezTo>
                    <a:cubicBezTo>
                      <a:pt x="129553" y="85154"/>
                      <a:pt x="130221" y="85290"/>
                      <a:pt x="130885" y="85427"/>
                    </a:cubicBezTo>
                    <a:cubicBezTo>
                      <a:pt x="133534" y="85973"/>
                      <a:pt x="136206" y="86508"/>
                      <a:pt x="138895" y="87032"/>
                    </a:cubicBezTo>
                    <a:cubicBezTo>
                      <a:pt x="140046" y="87257"/>
                      <a:pt x="141207" y="87476"/>
                      <a:pt x="142364" y="87697"/>
                    </a:cubicBezTo>
                    <a:cubicBezTo>
                      <a:pt x="144488" y="88102"/>
                      <a:pt x="146625" y="88500"/>
                      <a:pt x="148773" y="88890"/>
                    </a:cubicBezTo>
                    <a:cubicBezTo>
                      <a:pt x="149946" y="89105"/>
                      <a:pt x="151116" y="89319"/>
                      <a:pt x="152295" y="89529"/>
                    </a:cubicBezTo>
                    <a:cubicBezTo>
                      <a:pt x="155167" y="90040"/>
                      <a:pt x="158058" y="90540"/>
                      <a:pt x="160971" y="91027"/>
                    </a:cubicBezTo>
                    <a:cubicBezTo>
                      <a:pt x="161827" y="91170"/>
                      <a:pt x="162687" y="91310"/>
                      <a:pt x="163546" y="91451"/>
                    </a:cubicBezTo>
                    <a:cubicBezTo>
                      <a:pt x="166246" y="91894"/>
                      <a:pt x="168962" y="92327"/>
                      <a:pt x="171696" y="92751"/>
                    </a:cubicBezTo>
                    <a:cubicBezTo>
                      <a:pt x="172949" y="92945"/>
                      <a:pt x="174209" y="93132"/>
                      <a:pt x="175466" y="93323"/>
                    </a:cubicBezTo>
                    <a:cubicBezTo>
                      <a:pt x="177667" y="93653"/>
                      <a:pt x="179876" y="93977"/>
                      <a:pt x="182097" y="94294"/>
                    </a:cubicBezTo>
                    <a:cubicBezTo>
                      <a:pt x="183358" y="94474"/>
                      <a:pt x="184617" y="94656"/>
                      <a:pt x="185884" y="94831"/>
                    </a:cubicBezTo>
                    <a:cubicBezTo>
                      <a:pt x="188866" y="95244"/>
                      <a:pt x="191865" y="95645"/>
                      <a:pt x="194885" y="96034"/>
                    </a:cubicBezTo>
                    <a:cubicBezTo>
                      <a:pt x="195864" y="96160"/>
                      <a:pt x="196848" y="96282"/>
                      <a:pt x="197831" y="96406"/>
                    </a:cubicBezTo>
                    <a:cubicBezTo>
                      <a:pt x="200601" y="96753"/>
                      <a:pt x="203386" y="97092"/>
                      <a:pt x="206186" y="97420"/>
                    </a:cubicBezTo>
                    <a:cubicBezTo>
                      <a:pt x="207518" y="97576"/>
                      <a:pt x="208859" y="97727"/>
                      <a:pt x="210198" y="97877"/>
                    </a:cubicBezTo>
                    <a:cubicBezTo>
                      <a:pt x="212471" y="98134"/>
                      <a:pt x="214754" y="98382"/>
                      <a:pt x="217045" y="98625"/>
                    </a:cubicBezTo>
                    <a:cubicBezTo>
                      <a:pt x="218383" y="98766"/>
                      <a:pt x="219720" y="98909"/>
                      <a:pt x="221064" y="99046"/>
                    </a:cubicBezTo>
                    <a:cubicBezTo>
                      <a:pt x="224160" y="99360"/>
                      <a:pt x="227271" y="99663"/>
                      <a:pt x="230399" y="99954"/>
                    </a:cubicBezTo>
                    <a:cubicBezTo>
                      <a:pt x="230751" y="99982"/>
                      <a:pt x="231099" y="100017"/>
                      <a:pt x="231451" y="10005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2" name="Freeform: Shape 1131">
                <a:extLst>
                  <a:ext uri="{FF2B5EF4-FFF2-40B4-BE49-F238E27FC236}">
                    <a16:creationId xmlns:a16="http://schemas.microsoft.com/office/drawing/2014/main" id="{C429C745-3655-48BC-90E9-E793E3C2D7CE}"/>
                  </a:ext>
                </a:extLst>
              </p:cNvPr>
              <p:cNvSpPr/>
              <p:nvPr/>
            </p:nvSpPr>
            <p:spPr>
              <a:xfrm>
                <a:off x="2562445" y="4094362"/>
                <a:ext cx="252017" cy="81283"/>
              </a:xfrm>
              <a:custGeom>
                <a:avLst/>
                <a:gdLst>
                  <a:gd name="connsiteX0" fmla="*/ 252017 w 252017"/>
                  <a:gd name="connsiteY0" fmla="*/ 80559 h 81283"/>
                  <a:gd name="connsiteX1" fmla="*/ 187381 w 252017"/>
                  <a:gd name="connsiteY1" fmla="*/ 25862 h 81283"/>
                  <a:gd name="connsiteX2" fmla="*/ 187268 w 252017"/>
                  <a:gd name="connsiteY2" fmla="*/ 25746 h 81283"/>
                  <a:gd name="connsiteX3" fmla="*/ 187071 w 252017"/>
                  <a:gd name="connsiteY3" fmla="*/ 25737 h 81283"/>
                  <a:gd name="connsiteX4" fmla="*/ 20598 w 252017"/>
                  <a:gd name="connsiteY4" fmla="*/ 4932 h 81283"/>
                  <a:gd name="connsiteX5" fmla="*/ 20566 w 252017"/>
                  <a:gd name="connsiteY5" fmla="*/ 4926 h 81283"/>
                  <a:gd name="connsiteX6" fmla="*/ 10758 w 252017"/>
                  <a:gd name="connsiteY6" fmla="*/ 2656 h 81283"/>
                  <a:gd name="connsiteX7" fmla="*/ 9314 w 252017"/>
                  <a:gd name="connsiteY7" fmla="*/ 2308 h 81283"/>
                  <a:gd name="connsiteX8" fmla="*/ 6 w 252017"/>
                  <a:gd name="connsiteY8" fmla="*/ 2 h 81283"/>
                  <a:gd name="connsiteX9" fmla="*/ 0 w 252017"/>
                  <a:gd name="connsiteY9" fmla="*/ 0 h 81283"/>
                  <a:gd name="connsiteX10" fmla="*/ 0 w 252017"/>
                  <a:gd name="connsiteY10" fmla="*/ 0 h 81283"/>
                  <a:gd name="connsiteX11" fmla="*/ 10 w 252017"/>
                  <a:gd name="connsiteY11" fmla="*/ 6 h 81283"/>
                  <a:gd name="connsiteX12" fmla="*/ 8187 w 252017"/>
                  <a:gd name="connsiteY12" fmla="*/ 6233 h 81283"/>
                  <a:gd name="connsiteX13" fmla="*/ 10073 w 252017"/>
                  <a:gd name="connsiteY13" fmla="*/ 7623 h 81283"/>
                  <a:gd name="connsiteX14" fmla="*/ 27632 w 252017"/>
                  <a:gd name="connsiteY14" fmla="*/ 19766 h 81283"/>
                  <a:gd name="connsiteX15" fmla="*/ 28359 w 252017"/>
                  <a:gd name="connsiteY15" fmla="*/ 20237 h 81283"/>
                  <a:gd name="connsiteX16" fmla="*/ 78540 w 252017"/>
                  <a:gd name="connsiteY16" fmla="*/ 47620 h 81283"/>
                  <a:gd name="connsiteX17" fmla="*/ 80259 w 252017"/>
                  <a:gd name="connsiteY17" fmla="*/ 48398 h 81283"/>
                  <a:gd name="connsiteX18" fmla="*/ 107940 w 252017"/>
                  <a:gd name="connsiteY18" fmla="*/ 59472 h 81283"/>
                  <a:gd name="connsiteX19" fmla="*/ 109723 w 252017"/>
                  <a:gd name="connsiteY19" fmla="*/ 60076 h 81283"/>
                  <a:gd name="connsiteX20" fmla="*/ 167405 w 252017"/>
                  <a:gd name="connsiteY20" fmla="*/ 75171 h 81283"/>
                  <a:gd name="connsiteX21" fmla="*/ 172004 w 252017"/>
                  <a:gd name="connsiteY21" fmla="*/ 75994 h 81283"/>
                  <a:gd name="connsiteX22" fmla="*/ 200219 w 252017"/>
                  <a:gd name="connsiteY22" fmla="*/ 79631 h 81283"/>
                  <a:gd name="connsiteX23" fmla="*/ 205230 w 252017"/>
                  <a:gd name="connsiteY23" fmla="*/ 80012 h 81283"/>
                  <a:gd name="connsiteX24" fmla="*/ 235075 w 252017"/>
                  <a:gd name="connsiteY24" fmla="*/ 81283 h 81283"/>
                  <a:gd name="connsiteX25" fmla="*/ 252017 w 252017"/>
                  <a:gd name="connsiteY25" fmla="*/ 80559 h 81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52017" h="81283">
                    <a:moveTo>
                      <a:pt x="252017" y="80559"/>
                    </a:moveTo>
                    <a:cubicBezTo>
                      <a:pt x="228451" y="64781"/>
                      <a:pt x="206834" y="46358"/>
                      <a:pt x="187381" y="25862"/>
                    </a:cubicBezTo>
                    <a:cubicBezTo>
                      <a:pt x="187344" y="25822"/>
                      <a:pt x="187304" y="25786"/>
                      <a:pt x="187268" y="25746"/>
                    </a:cubicBezTo>
                    <a:cubicBezTo>
                      <a:pt x="187201" y="25743"/>
                      <a:pt x="187136" y="25740"/>
                      <a:pt x="187071" y="25737"/>
                    </a:cubicBezTo>
                    <a:cubicBezTo>
                      <a:pt x="126246" y="23174"/>
                      <a:pt x="69658" y="15902"/>
                      <a:pt x="20598" y="4932"/>
                    </a:cubicBezTo>
                    <a:cubicBezTo>
                      <a:pt x="20587" y="4931"/>
                      <a:pt x="20577" y="4928"/>
                      <a:pt x="20566" y="4926"/>
                    </a:cubicBezTo>
                    <a:cubicBezTo>
                      <a:pt x="17261" y="4186"/>
                      <a:pt x="13995" y="3427"/>
                      <a:pt x="10758" y="2656"/>
                    </a:cubicBezTo>
                    <a:cubicBezTo>
                      <a:pt x="10276" y="2540"/>
                      <a:pt x="9796" y="2424"/>
                      <a:pt x="9314" y="2308"/>
                    </a:cubicBezTo>
                    <a:cubicBezTo>
                      <a:pt x="6180" y="1553"/>
                      <a:pt x="3072" y="787"/>
                      <a:pt x="6" y="2"/>
                    </a:cubicBezTo>
                    <a:cubicBezTo>
                      <a:pt x="5" y="2"/>
                      <a:pt x="2" y="0"/>
                      <a:pt x="0" y="0"/>
                    </a:cubicBezTo>
                    <a:lnTo>
                      <a:pt x="0" y="0"/>
                    </a:lnTo>
                    <a:cubicBezTo>
                      <a:pt x="3" y="2"/>
                      <a:pt x="6" y="5"/>
                      <a:pt x="10" y="6"/>
                    </a:cubicBezTo>
                    <a:cubicBezTo>
                      <a:pt x="2704" y="2122"/>
                      <a:pt x="5436" y="4189"/>
                      <a:pt x="8187" y="6233"/>
                    </a:cubicBezTo>
                    <a:cubicBezTo>
                      <a:pt x="8814" y="6698"/>
                      <a:pt x="9442" y="7161"/>
                      <a:pt x="10073" y="7623"/>
                    </a:cubicBezTo>
                    <a:cubicBezTo>
                      <a:pt x="15808" y="11827"/>
                      <a:pt x="21660" y="15883"/>
                      <a:pt x="27632" y="19766"/>
                    </a:cubicBezTo>
                    <a:cubicBezTo>
                      <a:pt x="27875" y="19923"/>
                      <a:pt x="28116" y="20080"/>
                      <a:pt x="28359" y="20237"/>
                    </a:cubicBezTo>
                    <a:cubicBezTo>
                      <a:pt x="44310" y="30558"/>
                      <a:pt x="61077" y="39724"/>
                      <a:pt x="78540" y="47620"/>
                    </a:cubicBezTo>
                    <a:cubicBezTo>
                      <a:pt x="79113" y="47879"/>
                      <a:pt x="79683" y="48143"/>
                      <a:pt x="80259" y="48398"/>
                    </a:cubicBezTo>
                    <a:cubicBezTo>
                      <a:pt x="89306" y="52435"/>
                      <a:pt x="98536" y="56137"/>
                      <a:pt x="107940" y="59472"/>
                    </a:cubicBezTo>
                    <a:cubicBezTo>
                      <a:pt x="108531" y="59682"/>
                      <a:pt x="109131" y="59869"/>
                      <a:pt x="109723" y="60076"/>
                    </a:cubicBezTo>
                    <a:cubicBezTo>
                      <a:pt x="128330" y="66572"/>
                      <a:pt x="147609" y="71611"/>
                      <a:pt x="167405" y="75171"/>
                    </a:cubicBezTo>
                    <a:cubicBezTo>
                      <a:pt x="168937" y="75446"/>
                      <a:pt x="170464" y="75736"/>
                      <a:pt x="172004" y="75994"/>
                    </a:cubicBezTo>
                    <a:cubicBezTo>
                      <a:pt x="181299" y="77548"/>
                      <a:pt x="190708" y="78764"/>
                      <a:pt x="200219" y="79631"/>
                    </a:cubicBezTo>
                    <a:cubicBezTo>
                      <a:pt x="201882" y="79781"/>
                      <a:pt x="203559" y="79881"/>
                      <a:pt x="205230" y="80012"/>
                    </a:cubicBezTo>
                    <a:cubicBezTo>
                      <a:pt x="215086" y="80774"/>
                      <a:pt x="225019" y="81283"/>
                      <a:pt x="235075" y="81283"/>
                    </a:cubicBezTo>
                    <a:cubicBezTo>
                      <a:pt x="240784" y="81283"/>
                      <a:pt x="246370" y="80808"/>
                      <a:pt x="252017" y="80559"/>
                    </a:cubicBezTo>
                    <a:close/>
                  </a:path>
                </a:pathLst>
              </a:custGeom>
              <a:solidFill>
                <a:srgbClr val="D55A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3" name="Freeform: Shape 1132">
                <a:extLst>
                  <a:ext uri="{FF2B5EF4-FFF2-40B4-BE49-F238E27FC236}">
                    <a16:creationId xmlns:a16="http://schemas.microsoft.com/office/drawing/2014/main" id="{0D88BA59-4554-4546-8B00-ED73FB5430CE}"/>
                  </a:ext>
                </a:extLst>
              </p:cNvPr>
              <p:cNvSpPr/>
              <p:nvPr/>
            </p:nvSpPr>
            <p:spPr>
              <a:xfrm>
                <a:off x="2606901" y="4024365"/>
                <a:ext cx="76360" cy="54576"/>
              </a:xfrm>
              <a:custGeom>
                <a:avLst/>
                <a:gdLst>
                  <a:gd name="connsiteX0" fmla="*/ 76319 w 76360"/>
                  <a:gd name="connsiteY0" fmla="*/ 49681 h 54576"/>
                  <a:gd name="connsiteX1" fmla="*/ 50919 w 76360"/>
                  <a:gd name="connsiteY1" fmla="*/ 11581 h 54576"/>
                  <a:gd name="connsiteX2" fmla="*/ 119 w 76360"/>
                  <a:gd name="connsiteY2" fmla="*/ 11581 h 54576"/>
                  <a:gd name="connsiteX3" fmla="*/ 76319 w 76360"/>
                  <a:gd name="connsiteY3" fmla="*/ 49681 h 54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360" h="54576">
                    <a:moveTo>
                      <a:pt x="76319" y="49681"/>
                    </a:moveTo>
                    <a:cubicBezTo>
                      <a:pt x="77113" y="31424"/>
                      <a:pt x="66266" y="20577"/>
                      <a:pt x="50919" y="11581"/>
                    </a:cubicBezTo>
                    <a:cubicBezTo>
                      <a:pt x="31539" y="221"/>
                      <a:pt x="-2262" y="-7469"/>
                      <a:pt x="119" y="11581"/>
                    </a:cubicBezTo>
                    <a:cubicBezTo>
                      <a:pt x="2501" y="30631"/>
                      <a:pt x="75526" y="67937"/>
                      <a:pt x="76319" y="4968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4" name="Freeform: Shape 1133">
                <a:extLst>
                  <a:ext uri="{FF2B5EF4-FFF2-40B4-BE49-F238E27FC236}">
                    <a16:creationId xmlns:a16="http://schemas.microsoft.com/office/drawing/2014/main" id="{8E3216D3-F348-4410-A81F-B91597BC08AB}"/>
                  </a:ext>
                </a:extLst>
              </p:cNvPr>
              <p:cNvSpPr/>
              <p:nvPr/>
            </p:nvSpPr>
            <p:spPr>
              <a:xfrm>
                <a:off x="2797521" y="3743846"/>
                <a:ext cx="38100" cy="25400"/>
              </a:xfrm>
              <a:custGeom>
                <a:avLst/>
                <a:gdLst>
                  <a:gd name="connsiteX0" fmla="*/ 38100 w 38100"/>
                  <a:gd name="connsiteY0" fmla="*/ 12700 h 25400"/>
                  <a:gd name="connsiteX1" fmla="*/ 19050 w 38100"/>
                  <a:gd name="connsiteY1" fmla="*/ 25400 h 25400"/>
                  <a:gd name="connsiteX2" fmla="*/ 0 w 38100"/>
                  <a:gd name="connsiteY2" fmla="*/ 12700 h 25400"/>
                  <a:gd name="connsiteX3" fmla="*/ 19050 w 38100"/>
                  <a:gd name="connsiteY3" fmla="*/ 0 h 25400"/>
                  <a:gd name="connsiteX4" fmla="*/ 38100 w 38100"/>
                  <a:gd name="connsiteY4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25400">
                    <a:moveTo>
                      <a:pt x="38100" y="12700"/>
                    </a:moveTo>
                    <a:cubicBezTo>
                      <a:pt x="38100" y="19714"/>
                      <a:pt x="29571" y="25400"/>
                      <a:pt x="19050" y="25400"/>
                    </a:cubicBezTo>
                    <a:cubicBezTo>
                      <a:pt x="8529" y="25400"/>
                      <a:pt x="0" y="19714"/>
                      <a:pt x="0" y="12700"/>
                    </a:cubicBezTo>
                    <a:cubicBezTo>
                      <a:pt x="0" y="5686"/>
                      <a:pt x="8529" y="0"/>
                      <a:pt x="19050" y="0"/>
                    </a:cubicBezTo>
                    <a:cubicBezTo>
                      <a:pt x="29571" y="0"/>
                      <a:pt x="38100" y="5686"/>
                      <a:pt x="38100" y="127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135" name="Graphic 17">
            <a:extLst>
              <a:ext uri="{FF2B5EF4-FFF2-40B4-BE49-F238E27FC236}">
                <a16:creationId xmlns:a16="http://schemas.microsoft.com/office/drawing/2014/main" id="{BF46F8E2-A695-4965-B22D-307465325830}"/>
              </a:ext>
            </a:extLst>
          </p:cNvPr>
          <p:cNvGrpSpPr/>
          <p:nvPr/>
        </p:nvGrpSpPr>
        <p:grpSpPr>
          <a:xfrm>
            <a:off x="2862217" y="5066021"/>
            <a:ext cx="812800" cy="812800"/>
            <a:chOff x="2862217" y="5066021"/>
            <a:chExt cx="812800" cy="812800"/>
          </a:xfrm>
        </p:grpSpPr>
        <p:grpSp>
          <p:nvGrpSpPr>
            <p:cNvPr id="1136" name="Graphic 17">
              <a:extLst>
                <a:ext uri="{FF2B5EF4-FFF2-40B4-BE49-F238E27FC236}">
                  <a16:creationId xmlns:a16="http://schemas.microsoft.com/office/drawing/2014/main" id="{BF46F8E2-A695-4965-B22D-307465325830}"/>
                </a:ext>
              </a:extLst>
            </p:cNvPr>
            <p:cNvGrpSpPr/>
            <p:nvPr/>
          </p:nvGrpSpPr>
          <p:grpSpPr>
            <a:xfrm>
              <a:off x="2862217" y="5110726"/>
              <a:ext cx="813314" cy="723901"/>
              <a:chOff x="2862217" y="5110726"/>
              <a:chExt cx="813314" cy="723901"/>
            </a:xfrm>
            <a:solidFill>
              <a:schemeClr val="accent1"/>
            </a:solidFill>
          </p:grpSpPr>
          <p:sp>
            <p:nvSpPr>
              <p:cNvPr id="1137" name="Freeform: Shape 1136">
                <a:extLst>
                  <a:ext uri="{FF2B5EF4-FFF2-40B4-BE49-F238E27FC236}">
                    <a16:creationId xmlns:a16="http://schemas.microsoft.com/office/drawing/2014/main" id="{38052B25-D0C9-4349-8196-9F27C45AA2B6}"/>
                  </a:ext>
                </a:extLst>
              </p:cNvPr>
              <p:cNvSpPr/>
              <p:nvPr/>
            </p:nvSpPr>
            <p:spPr>
              <a:xfrm>
                <a:off x="2963813" y="5174228"/>
                <a:ext cx="32843" cy="32845"/>
              </a:xfrm>
              <a:custGeom>
                <a:avLst/>
                <a:gdLst>
                  <a:gd name="connsiteX0" fmla="*/ 32844 w 32843"/>
                  <a:gd name="connsiteY0" fmla="*/ 0 h 32845"/>
                  <a:gd name="connsiteX1" fmla="*/ 0 w 32843"/>
                  <a:gd name="connsiteY1" fmla="*/ 0 h 32845"/>
                  <a:gd name="connsiteX2" fmla="*/ 0 w 32843"/>
                  <a:gd name="connsiteY2" fmla="*/ 32845 h 32845"/>
                  <a:gd name="connsiteX3" fmla="*/ 16421 w 32843"/>
                  <a:gd name="connsiteY3" fmla="*/ 16423 h 32845"/>
                  <a:gd name="connsiteX4" fmla="*/ 16421 w 32843"/>
                  <a:gd name="connsiteY4" fmla="*/ 16423 h 32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843" h="32845">
                    <a:moveTo>
                      <a:pt x="32844" y="0"/>
                    </a:moveTo>
                    <a:lnTo>
                      <a:pt x="0" y="0"/>
                    </a:lnTo>
                    <a:lnTo>
                      <a:pt x="0" y="32845"/>
                    </a:lnTo>
                    <a:lnTo>
                      <a:pt x="16421" y="16423"/>
                    </a:lnTo>
                    <a:lnTo>
                      <a:pt x="16421" y="16423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8" name="Freeform: Shape 1137">
                <a:extLst>
                  <a:ext uri="{FF2B5EF4-FFF2-40B4-BE49-F238E27FC236}">
                    <a16:creationId xmlns:a16="http://schemas.microsoft.com/office/drawing/2014/main" id="{333A663E-1E54-415F-9179-5FA00D6AE2BD}"/>
                  </a:ext>
                </a:extLst>
              </p:cNvPr>
              <p:cNvSpPr/>
              <p:nvPr/>
            </p:nvSpPr>
            <p:spPr>
              <a:xfrm>
                <a:off x="3060090" y="5270568"/>
                <a:ext cx="119621" cy="94159"/>
              </a:xfrm>
              <a:custGeom>
                <a:avLst/>
                <a:gdLst>
                  <a:gd name="connsiteX0" fmla="*/ 97298 w 119621"/>
                  <a:gd name="connsiteY0" fmla="*/ 68759 h 94159"/>
                  <a:gd name="connsiteX1" fmla="*/ 79338 w 119621"/>
                  <a:gd name="connsiteY1" fmla="*/ 61317 h 94159"/>
                  <a:gd name="connsiteX2" fmla="*/ 18021 w 119621"/>
                  <a:gd name="connsiteY2" fmla="*/ 0 h 94159"/>
                  <a:gd name="connsiteX3" fmla="*/ 18021 w 119621"/>
                  <a:gd name="connsiteY3" fmla="*/ 5196 h 94159"/>
                  <a:gd name="connsiteX4" fmla="*/ 17955 w 119621"/>
                  <a:gd name="connsiteY4" fmla="*/ 6501 h 94159"/>
                  <a:gd name="connsiteX5" fmla="*/ 17953 w 119621"/>
                  <a:gd name="connsiteY5" fmla="*/ 6512 h 94159"/>
                  <a:gd name="connsiteX6" fmla="*/ 5321 w 119621"/>
                  <a:gd name="connsiteY6" fmla="*/ 17897 h 94159"/>
                  <a:gd name="connsiteX7" fmla="*/ 0 w 119621"/>
                  <a:gd name="connsiteY7" fmla="*/ 17897 h 94159"/>
                  <a:gd name="connsiteX8" fmla="*/ 61379 w 119621"/>
                  <a:gd name="connsiteY8" fmla="*/ 79277 h 94159"/>
                  <a:gd name="connsiteX9" fmla="*/ 97296 w 119621"/>
                  <a:gd name="connsiteY9" fmla="*/ 94159 h 94159"/>
                  <a:gd name="connsiteX10" fmla="*/ 119621 w 119621"/>
                  <a:gd name="connsiteY10" fmla="*/ 94159 h 94159"/>
                  <a:gd name="connsiteX11" fmla="*/ 119621 w 119621"/>
                  <a:gd name="connsiteY11" fmla="*/ 68759 h 94159"/>
                  <a:gd name="connsiteX12" fmla="*/ 97298 w 119621"/>
                  <a:gd name="connsiteY12" fmla="*/ 68759 h 94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621" h="94159">
                    <a:moveTo>
                      <a:pt x="97298" y="68759"/>
                    </a:moveTo>
                    <a:cubicBezTo>
                      <a:pt x="90613" y="68759"/>
                      <a:pt x="84064" y="66050"/>
                      <a:pt x="79338" y="61317"/>
                    </a:cubicBezTo>
                    <a:lnTo>
                      <a:pt x="18021" y="0"/>
                    </a:lnTo>
                    <a:lnTo>
                      <a:pt x="18021" y="5196"/>
                    </a:lnTo>
                    <a:cubicBezTo>
                      <a:pt x="18021" y="5636"/>
                      <a:pt x="17999" y="6072"/>
                      <a:pt x="17955" y="6501"/>
                    </a:cubicBezTo>
                    <a:cubicBezTo>
                      <a:pt x="17955" y="6504"/>
                      <a:pt x="17955" y="6507"/>
                      <a:pt x="17953" y="6512"/>
                    </a:cubicBezTo>
                    <a:cubicBezTo>
                      <a:pt x="17296" y="12908"/>
                      <a:pt x="11897" y="17897"/>
                      <a:pt x="5321" y="17897"/>
                    </a:cubicBezTo>
                    <a:lnTo>
                      <a:pt x="0" y="17897"/>
                    </a:lnTo>
                    <a:lnTo>
                      <a:pt x="61379" y="79277"/>
                    </a:lnTo>
                    <a:cubicBezTo>
                      <a:pt x="70829" y="88733"/>
                      <a:pt x="83914" y="94159"/>
                      <a:pt x="97296" y="94159"/>
                    </a:cubicBezTo>
                    <a:lnTo>
                      <a:pt x="119621" y="94159"/>
                    </a:lnTo>
                    <a:lnTo>
                      <a:pt x="119621" y="68759"/>
                    </a:lnTo>
                    <a:lnTo>
                      <a:pt x="97298" y="68759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9" name="Freeform: Shape 1138">
                <a:extLst>
                  <a:ext uri="{FF2B5EF4-FFF2-40B4-BE49-F238E27FC236}">
                    <a16:creationId xmlns:a16="http://schemas.microsoft.com/office/drawing/2014/main" id="{D73479BC-0A68-4CBE-863E-27761BCF916F}"/>
                  </a:ext>
                </a:extLst>
              </p:cNvPr>
              <p:cNvSpPr/>
              <p:nvPr/>
            </p:nvSpPr>
            <p:spPr>
              <a:xfrm>
                <a:off x="3357512" y="5339328"/>
                <a:ext cx="101600" cy="127000"/>
              </a:xfrm>
              <a:custGeom>
                <a:avLst/>
                <a:gdLst>
                  <a:gd name="connsiteX0" fmla="*/ 18939 w 101600"/>
                  <a:gd name="connsiteY0" fmla="*/ 50800 h 127000"/>
                  <a:gd name="connsiteX1" fmla="*/ 55575 w 101600"/>
                  <a:gd name="connsiteY1" fmla="*/ 78438 h 127000"/>
                  <a:gd name="connsiteX2" fmla="*/ 69455 w 101600"/>
                  <a:gd name="connsiteY2" fmla="*/ 127000 h 127000"/>
                  <a:gd name="connsiteX3" fmla="*/ 101600 w 101600"/>
                  <a:gd name="connsiteY3" fmla="*/ 127000 h 127000"/>
                  <a:gd name="connsiteX4" fmla="*/ 101600 w 101600"/>
                  <a:gd name="connsiteY4" fmla="*/ 0 h 127000"/>
                  <a:gd name="connsiteX5" fmla="*/ 0 w 101600"/>
                  <a:gd name="connsiteY5" fmla="*/ 0 h 127000"/>
                  <a:gd name="connsiteX6" fmla="*/ 0 w 101600"/>
                  <a:gd name="connsiteY6" fmla="*/ 50800 h 127000"/>
                  <a:gd name="connsiteX7" fmla="*/ 18939 w 101600"/>
                  <a:gd name="connsiteY7" fmla="*/ 50800 h 12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600" h="127000">
                    <a:moveTo>
                      <a:pt x="18939" y="50800"/>
                    </a:moveTo>
                    <a:cubicBezTo>
                      <a:pt x="35868" y="50800"/>
                      <a:pt x="50924" y="62167"/>
                      <a:pt x="55575" y="78438"/>
                    </a:cubicBezTo>
                    <a:lnTo>
                      <a:pt x="69455" y="127000"/>
                    </a:lnTo>
                    <a:lnTo>
                      <a:pt x="101600" y="127000"/>
                    </a:lnTo>
                    <a:lnTo>
                      <a:pt x="101600" y="0"/>
                    </a:lnTo>
                    <a:lnTo>
                      <a:pt x="0" y="0"/>
                    </a:lnTo>
                    <a:lnTo>
                      <a:pt x="0" y="50800"/>
                    </a:lnTo>
                    <a:lnTo>
                      <a:pt x="18939" y="5080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0" name="Freeform: Shape 1139">
                <a:extLst>
                  <a:ext uri="{FF2B5EF4-FFF2-40B4-BE49-F238E27FC236}">
                    <a16:creationId xmlns:a16="http://schemas.microsoft.com/office/drawing/2014/main" id="{C1B43091-A632-4CE7-961F-FD421ED1E69A}"/>
                  </a:ext>
                </a:extLst>
              </p:cNvPr>
              <p:cNvSpPr/>
              <p:nvPr/>
            </p:nvSpPr>
            <p:spPr>
              <a:xfrm>
                <a:off x="3154313" y="5139271"/>
                <a:ext cx="114300" cy="182965"/>
              </a:xfrm>
              <a:custGeom>
                <a:avLst/>
                <a:gdLst>
                  <a:gd name="connsiteX0" fmla="*/ 63500 w 114300"/>
                  <a:gd name="connsiteY0" fmla="*/ 182594 h 182965"/>
                  <a:gd name="connsiteX1" fmla="*/ 88900 w 114300"/>
                  <a:gd name="connsiteY1" fmla="*/ 182594 h 182965"/>
                  <a:gd name="connsiteX2" fmla="*/ 114300 w 114300"/>
                  <a:gd name="connsiteY2" fmla="*/ 182594 h 182965"/>
                  <a:gd name="connsiteX3" fmla="*/ 114300 w 114300"/>
                  <a:gd name="connsiteY3" fmla="*/ 60357 h 182965"/>
                  <a:gd name="connsiteX4" fmla="*/ 88900 w 114300"/>
                  <a:gd name="connsiteY4" fmla="*/ 60357 h 182965"/>
                  <a:gd name="connsiteX5" fmla="*/ 88900 w 114300"/>
                  <a:gd name="connsiteY5" fmla="*/ 0 h 182965"/>
                  <a:gd name="connsiteX6" fmla="*/ 63500 w 114300"/>
                  <a:gd name="connsiteY6" fmla="*/ 9058 h 182965"/>
                  <a:gd name="connsiteX7" fmla="*/ 63500 w 114300"/>
                  <a:gd name="connsiteY7" fmla="*/ 60357 h 182965"/>
                  <a:gd name="connsiteX8" fmla="*/ 12060 w 114300"/>
                  <a:gd name="connsiteY8" fmla="*/ 60357 h 182965"/>
                  <a:gd name="connsiteX9" fmla="*/ 0 w 114300"/>
                  <a:gd name="connsiteY9" fmla="*/ 111157 h 182965"/>
                  <a:gd name="connsiteX10" fmla="*/ 25140 w 114300"/>
                  <a:gd name="connsiteY10" fmla="*/ 182675 h 182965"/>
                  <a:gd name="connsiteX11" fmla="*/ 25400 w 114300"/>
                  <a:gd name="connsiteY11" fmla="*/ 182966 h 182965"/>
                  <a:gd name="connsiteX12" fmla="*/ 25400 w 114300"/>
                  <a:gd name="connsiteY12" fmla="*/ 182596 h 182965"/>
                  <a:gd name="connsiteX13" fmla="*/ 63500 w 114300"/>
                  <a:gd name="connsiteY13" fmla="*/ 182596 h 182965"/>
                  <a:gd name="connsiteX14" fmla="*/ 50800 w 114300"/>
                  <a:gd name="connsiteY14" fmla="*/ 98457 h 182965"/>
                  <a:gd name="connsiteX15" fmla="*/ 76200 w 114300"/>
                  <a:gd name="connsiteY15" fmla="*/ 98457 h 182965"/>
                  <a:gd name="connsiteX16" fmla="*/ 88900 w 114300"/>
                  <a:gd name="connsiteY16" fmla="*/ 111157 h 182965"/>
                  <a:gd name="connsiteX17" fmla="*/ 76200 w 114300"/>
                  <a:gd name="connsiteY17" fmla="*/ 123857 h 182965"/>
                  <a:gd name="connsiteX18" fmla="*/ 50800 w 114300"/>
                  <a:gd name="connsiteY18" fmla="*/ 123857 h 182965"/>
                  <a:gd name="connsiteX19" fmla="*/ 38100 w 114300"/>
                  <a:gd name="connsiteY19" fmla="*/ 111157 h 182965"/>
                  <a:gd name="connsiteX20" fmla="*/ 50800 w 114300"/>
                  <a:gd name="connsiteY20" fmla="*/ 98457 h 182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4300" h="182965">
                    <a:moveTo>
                      <a:pt x="63500" y="182594"/>
                    </a:moveTo>
                    <a:lnTo>
                      <a:pt x="88900" y="182594"/>
                    </a:lnTo>
                    <a:lnTo>
                      <a:pt x="114300" y="182594"/>
                    </a:lnTo>
                    <a:lnTo>
                      <a:pt x="114300" y="60357"/>
                    </a:lnTo>
                    <a:lnTo>
                      <a:pt x="88900" y="60357"/>
                    </a:lnTo>
                    <a:lnTo>
                      <a:pt x="88900" y="0"/>
                    </a:lnTo>
                    <a:cubicBezTo>
                      <a:pt x="79988" y="2046"/>
                      <a:pt x="71484" y="5055"/>
                      <a:pt x="63500" y="9058"/>
                    </a:cubicBezTo>
                    <a:lnTo>
                      <a:pt x="63500" y="60357"/>
                    </a:lnTo>
                    <a:lnTo>
                      <a:pt x="12060" y="60357"/>
                    </a:lnTo>
                    <a:cubicBezTo>
                      <a:pt x="4413" y="75684"/>
                      <a:pt x="0" y="92896"/>
                      <a:pt x="0" y="111157"/>
                    </a:cubicBezTo>
                    <a:cubicBezTo>
                      <a:pt x="0" y="137097"/>
                      <a:pt x="8930" y="162497"/>
                      <a:pt x="25140" y="182675"/>
                    </a:cubicBezTo>
                    <a:cubicBezTo>
                      <a:pt x="25222" y="182777"/>
                      <a:pt x="25316" y="182866"/>
                      <a:pt x="25400" y="182966"/>
                    </a:cubicBezTo>
                    <a:lnTo>
                      <a:pt x="25400" y="182596"/>
                    </a:lnTo>
                    <a:lnTo>
                      <a:pt x="63500" y="182596"/>
                    </a:lnTo>
                    <a:close/>
                    <a:moveTo>
                      <a:pt x="50800" y="98457"/>
                    </a:moveTo>
                    <a:lnTo>
                      <a:pt x="76200" y="98457"/>
                    </a:lnTo>
                    <a:cubicBezTo>
                      <a:pt x="83220" y="98457"/>
                      <a:pt x="88900" y="104143"/>
                      <a:pt x="88900" y="111157"/>
                    </a:cubicBezTo>
                    <a:cubicBezTo>
                      <a:pt x="88900" y="118170"/>
                      <a:pt x="83220" y="123857"/>
                      <a:pt x="76200" y="123857"/>
                    </a:cubicBezTo>
                    <a:lnTo>
                      <a:pt x="50800" y="123857"/>
                    </a:lnTo>
                    <a:cubicBezTo>
                      <a:pt x="43780" y="123857"/>
                      <a:pt x="38100" y="118170"/>
                      <a:pt x="38100" y="111157"/>
                    </a:cubicBezTo>
                    <a:cubicBezTo>
                      <a:pt x="38100" y="104143"/>
                      <a:pt x="43780" y="98457"/>
                      <a:pt x="50800" y="98457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1" name="Freeform: Shape 1140">
                <a:extLst>
                  <a:ext uri="{FF2B5EF4-FFF2-40B4-BE49-F238E27FC236}">
                    <a16:creationId xmlns:a16="http://schemas.microsoft.com/office/drawing/2014/main" id="{8D5E73DC-5D42-4394-8150-011BFAB021C0}"/>
                  </a:ext>
                </a:extLst>
              </p:cNvPr>
              <p:cNvSpPr/>
              <p:nvPr/>
            </p:nvSpPr>
            <p:spPr>
              <a:xfrm>
                <a:off x="3166374" y="5136128"/>
                <a:ext cx="102239" cy="63500"/>
              </a:xfrm>
              <a:custGeom>
                <a:avLst/>
                <a:gdLst>
                  <a:gd name="connsiteX0" fmla="*/ 51440 w 102239"/>
                  <a:gd name="connsiteY0" fmla="*/ 12202 h 63500"/>
                  <a:gd name="connsiteX1" fmla="*/ 76840 w 102239"/>
                  <a:gd name="connsiteY1" fmla="*/ 3143 h 63500"/>
                  <a:gd name="connsiteX2" fmla="*/ 76840 w 102239"/>
                  <a:gd name="connsiteY2" fmla="*/ 63500 h 63500"/>
                  <a:gd name="connsiteX3" fmla="*/ 102240 w 102239"/>
                  <a:gd name="connsiteY3" fmla="*/ 63500 h 63500"/>
                  <a:gd name="connsiteX4" fmla="*/ 102240 w 102239"/>
                  <a:gd name="connsiteY4" fmla="*/ 0 h 63500"/>
                  <a:gd name="connsiteX5" fmla="*/ 0 w 102239"/>
                  <a:gd name="connsiteY5" fmla="*/ 63500 h 63500"/>
                  <a:gd name="connsiteX6" fmla="*/ 51440 w 102239"/>
                  <a:gd name="connsiteY6" fmla="*/ 63500 h 63500"/>
                  <a:gd name="connsiteX7" fmla="*/ 51440 w 102239"/>
                  <a:gd name="connsiteY7" fmla="*/ 12202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239" h="63500">
                    <a:moveTo>
                      <a:pt x="51440" y="12202"/>
                    </a:moveTo>
                    <a:cubicBezTo>
                      <a:pt x="59423" y="8198"/>
                      <a:pt x="67928" y="5190"/>
                      <a:pt x="76840" y="3143"/>
                    </a:cubicBezTo>
                    <a:lnTo>
                      <a:pt x="76840" y="63500"/>
                    </a:lnTo>
                    <a:lnTo>
                      <a:pt x="102240" y="63500"/>
                    </a:lnTo>
                    <a:lnTo>
                      <a:pt x="102240" y="0"/>
                    </a:lnTo>
                    <a:cubicBezTo>
                      <a:pt x="57474" y="0"/>
                      <a:pt x="18747" y="25929"/>
                      <a:pt x="0" y="63500"/>
                    </a:cubicBezTo>
                    <a:lnTo>
                      <a:pt x="51440" y="63500"/>
                    </a:lnTo>
                    <a:lnTo>
                      <a:pt x="51440" y="12202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2" name="Freeform: Shape 1141">
                <a:extLst>
                  <a:ext uri="{FF2B5EF4-FFF2-40B4-BE49-F238E27FC236}">
                    <a16:creationId xmlns:a16="http://schemas.microsoft.com/office/drawing/2014/main" id="{BDDDBD10-0A74-47C0-A3EF-E80EE086EEDA}"/>
                  </a:ext>
                </a:extLst>
              </p:cNvPr>
              <p:cNvSpPr/>
              <p:nvPr/>
            </p:nvSpPr>
            <p:spPr>
              <a:xfrm>
                <a:off x="3268613" y="5136128"/>
                <a:ext cx="102239" cy="63500"/>
              </a:xfrm>
              <a:custGeom>
                <a:avLst/>
                <a:gdLst>
                  <a:gd name="connsiteX0" fmla="*/ 25400 w 102239"/>
                  <a:gd name="connsiteY0" fmla="*/ 63500 h 63500"/>
                  <a:gd name="connsiteX1" fmla="*/ 25400 w 102239"/>
                  <a:gd name="connsiteY1" fmla="*/ 3143 h 63500"/>
                  <a:gd name="connsiteX2" fmla="*/ 50800 w 102239"/>
                  <a:gd name="connsiteY2" fmla="*/ 12202 h 63500"/>
                  <a:gd name="connsiteX3" fmla="*/ 50800 w 102239"/>
                  <a:gd name="connsiteY3" fmla="*/ 63500 h 63500"/>
                  <a:gd name="connsiteX4" fmla="*/ 102240 w 102239"/>
                  <a:gd name="connsiteY4" fmla="*/ 63500 h 63500"/>
                  <a:gd name="connsiteX5" fmla="*/ 0 w 102239"/>
                  <a:gd name="connsiteY5" fmla="*/ 0 h 63500"/>
                  <a:gd name="connsiteX6" fmla="*/ 0 w 102239"/>
                  <a:gd name="connsiteY6" fmla="*/ 63500 h 63500"/>
                  <a:gd name="connsiteX7" fmla="*/ 25400 w 102239"/>
                  <a:gd name="connsiteY7" fmla="*/ 6350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239" h="63500">
                    <a:moveTo>
                      <a:pt x="25400" y="63500"/>
                    </a:moveTo>
                    <a:lnTo>
                      <a:pt x="25400" y="3143"/>
                    </a:lnTo>
                    <a:cubicBezTo>
                      <a:pt x="34312" y="5190"/>
                      <a:pt x="42816" y="8198"/>
                      <a:pt x="50800" y="12202"/>
                    </a:cubicBezTo>
                    <a:lnTo>
                      <a:pt x="50800" y="63500"/>
                    </a:lnTo>
                    <a:lnTo>
                      <a:pt x="102240" y="63500"/>
                    </a:lnTo>
                    <a:cubicBezTo>
                      <a:pt x="83493" y="25929"/>
                      <a:pt x="44766" y="0"/>
                      <a:pt x="0" y="0"/>
                    </a:cubicBezTo>
                    <a:lnTo>
                      <a:pt x="0" y="63500"/>
                    </a:lnTo>
                    <a:lnTo>
                      <a:pt x="25400" y="63500"/>
                    </a:lnTo>
                    <a:close/>
                  </a:path>
                </a:pathLst>
              </a:custGeom>
              <a:solidFill>
                <a:srgbClr val="FFEDB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3" name="Freeform: Shape 1142">
                <a:extLst>
                  <a:ext uri="{FF2B5EF4-FFF2-40B4-BE49-F238E27FC236}">
                    <a16:creationId xmlns:a16="http://schemas.microsoft.com/office/drawing/2014/main" id="{CECAA125-8AF0-48D4-B2C8-0CC3D34C1147}"/>
                  </a:ext>
                </a:extLst>
              </p:cNvPr>
              <p:cNvSpPr/>
              <p:nvPr/>
            </p:nvSpPr>
            <p:spPr>
              <a:xfrm>
                <a:off x="3179713" y="5321865"/>
                <a:ext cx="38100" cy="68262"/>
              </a:xfrm>
              <a:custGeom>
                <a:avLst/>
                <a:gdLst>
                  <a:gd name="connsiteX0" fmla="*/ 38100 w 38100"/>
                  <a:gd name="connsiteY0" fmla="*/ 0 h 68262"/>
                  <a:gd name="connsiteX1" fmla="*/ 0 w 38100"/>
                  <a:gd name="connsiteY1" fmla="*/ 0 h 68262"/>
                  <a:gd name="connsiteX2" fmla="*/ 0 w 38100"/>
                  <a:gd name="connsiteY2" fmla="*/ 370 h 68262"/>
                  <a:gd name="connsiteX3" fmla="*/ 0 w 38100"/>
                  <a:gd name="connsiteY3" fmla="*/ 17463 h 68262"/>
                  <a:gd name="connsiteX4" fmla="*/ 0 w 38100"/>
                  <a:gd name="connsiteY4" fmla="*/ 42863 h 68262"/>
                  <a:gd name="connsiteX5" fmla="*/ 0 w 38100"/>
                  <a:gd name="connsiteY5" fmla="*/ 68263 h 68262"/>
                  <a:gd name="connsiteX6" fmla="*/ 38100 w 38100"/>
                  <a:gd name="connsiteY6" fmla="*/ 68263 h 68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100" h="68262">
                    <a:moveTo>
                      <a:pt x="38100" y="0"/>
                    </a:moveTo>
                    <a:lnTo>
                      <a:pt x="0" y="0"/>
                    </a:lnTo>
                    <a:lnTo>
                      <a:pt x="0" y="370"/>
                    </a:lnTo>
                    <a:lnTo>
                      <a:pt x="0" y="17463"/>
                    </a:lnTo>
                    <a:lnTo>
                      <a:pt x="0" y="42863"/>
                    </a:lnTo>
                    <a:lnTo>
                      <a:pt x="0" y="68263"/>
                    </a:lnTo>
                    <a:lnTo>
                      <a:pt x="38100" y="68263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4" name="Freeform: Shape 1143">
                <a:extLst>
                  <a:ext uri="{FF2B5EF4-FFF2-40B4-BE49-F238E27FC236}">
                    <a16:creationId xmlns:a16="http://schemas.microsoft.com/office/drawing/2014/main" id="{F6CBB54D-820F-4186-87EC-0BD824457F7A}"/>
                  </a:ext>
                </a:extLst>
              </p:cNvPr>
              <p:cNvSpPr/>
              <p:nvPr/>
            </p:nvSpPr>
            <p:spPr>
              <a:xfrm>
                <a:off x="3243213" y="5321865"/>
                <a:ext cx="50799" cy="68262"/>
              </a:xfrm>
              <a:custGeom>
                <a:avLst/>
                <a:gdLst>
                  <a:gd name="connsiteX0" fmla="*/ 50800 w 50799"/>
                  <a:gd name="connsiteY0" fmla="*/ 0 h 68262"/>
                  <a:gd name="connsiteX1" fmla="*/ 25400 w 50799"/>
                  <a:gd name="connsiteY1" fmla="*/ 0 h 68262"/>
                  <a:gd name="connsiteX2" fmla="*/ 0 w 50799"/>
                  <a:gd name="connsiteY2" fmla="*/ 0 h 68262"/>
                  <a:gd name="connsiteX3" fmla="*/ 0 w 50799"/>
                  <a:gd name="connsiteY3" fmla="*/ 68263 h 68262"/>
                  <a:gd name="connsiteX4" fmla="*/ 25400 w 50799"/>
                  <a:gd name="connsiteY4" fmla="*/ 68263 h 68262"/>
                  <a:gd name="connsiteX5" fmla="*/ 50800 w 50799"/>
                  <a:gd name="connsiteY5" fmla="*/ 68263 h 68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799" h="68262">
                    <a:moveTo>
                      <a:pt x="50800" y="0"/>
                    </a:moveTo>
                    <a:lnTo>
                      <a:pt x="25400" y="0"/>
                    </a:lnTo>
                    <a:lnTo>
                      <a:pt x="0" y="0"/>
                    </a:lnTo>
                    <a:lnTo>
                      <a:pt x="0" y="68263"/>
                    </a:lnTo>
                    <a:lnTo>
                      <a:pt x="25400" y="68263"/>
                    </a:lnTo>
                    <a:lnTo>
                      <a:pt x="50800" y="68263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5" name="Freeform: Shape 1144">
                <a:extLst>
                  <a:ext uri="{FF2B5EF4-FFF2-40B4-BE49-F238E27FC236}">
                    <a16:creationId xmlns:a16="http://schemas.microsoft.com/office/drawing/2014/main" id="{0FFAFC8F-9405-4B80-9536-195FF1E23F96}"/>
                  </a:ext>
                </a:extLst>
              </p:cNvPr>
              <p:cNvSpPr/>
              <p:nvPr/>
            </p:nvSpPr>
            <p:spPr>
              <a:xfrm>
                <a:off x="3319413" y="5321865"/>
                <a:ext cx="38100" cy="68262"/>
              </a:xfrm>
              <a:custGeom>
                <a:avLst/>
                <a:gdLst>
                  <a:gd name="connsiteX0" fmla="*/ 0 w 38100"/>
                  <a:gd name="connsiteY0" fmla="*/ 0 h 68262"/>
                  <a:gd name="connsiteX1" fmla="*/ 0 w 38100"/>
                  <a:gd name="connsiteY1" fmla="*/ 68263 h 68262"/>
                  <a:gd name="connsiteX2" fmla="*/ 38100 w 38100"/>
                  <a:gd name="connsiteY2" fmla="*/ 68263 h 68262"/>
                  <a:gd name="connsiteX3" fmla="*/ 38100 w 38100"/>
                  <a:gd name="connsiteY3" fmla="*/ 17463 h 68262"/>
                  <a:gd name="connsiteX4" fmla="*/ 38100 w 38100"/>
                  <a:gd name="connsiteY4" fmla="*/ 406 h 68262"/>
                  <a:gd name="connsiteX5" fmla="*/ 38100 w 38100"/>
                  <a:gd name="connsiteY5" fmla="*/ 0 h 68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00" h="68262">
                    <a:moveTo>
                      <a:pt x="0" y="0"/>
                    </a:moveTo>
                    <a:lnTo>
                      <a:pt x="0" y="68263"/>
                    </a:lnTo>
                    <a:lnTo>
                      <a:pt x="38100" y="68263"/>
                    </a:lnTo>
                    <a:lnTo>
                      <a:pt x="38100" y="17463"/>
                    </a:lnTo>
                    <a:lnTo>
                      <a:pt x="38100" y="406"/>
                    </a:lnTo>
                    <a:lnTo>
                      <a:pt x="38100" y="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6" name="Freeform: Shape 1145">
                <a:extLst>
                  <a:ext uri="{FF2B5EF4-FFF2-40B4-BE49-F238E27FC236}">
                    <a16:creationId xmlns:a16="http://schemas.microsoft.com/office/drawing/2014/main" id="{D519577D-9D82-42C6-BE1B-246D1039384A}"/>
                  </a:ext>
                </a:extLst>
              </p:cNvPr>
              <p:cNvSpPr/>
              <p:nvPr/>
            </p:nvSpPr>
            <p:spPr>
              <a:xfrm>
                <a:off x="3122563" y="5504428"/>
                <a:ext cx="292098" cy="25400"/>
              </a:xfrm>
              <a:custGeom>
                <a:avLst/>
                <a:gdLst>
                  <a:gd name="connsiteX0" fmla="*/ 292098 w 292098"/>
                  <a:gd name="connsiteY0" fmla="*/ 25400 h 25400"/>
                  <a:gd name="connsiteX1" fmla="*/ 279398 w 292098"/>
                  <a:gd name="connsiteY1" fmla="*/ 0 h 25400"/>
                  <a:gd name="connsiteX2" fmla="*/ 146050 w 292098"/>
                  <a:gd name="connsiteY2" fmla="*/ 0 h 25400"/>
                  <a:gd name="connsiteX3" fmla="*/ 12700 w 292098"/>
                  <a:gd name="connsiteY3" fmla="*/ 0 h 25400"/>
                  <a:gd name="connsiteX4" fmla="*/ 0 w 292098"/>
                  <a:gd name="connsiteY4" fmla="*/ 25400 h 25400"/>
                  <a:gd name="connsiteX5" fmla="*/ 146050 w 292098"/>
                  <a:gd name="connsiteY5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2098" h="25400">
                    <a:moveTo>
                      <a:pt x="292098" y="25400"/>
                    </a:moveTo>
                    <a:lnTo>
                      <a:pt x="279398" y="0"/>
                    </a:lnTo>
                    <a:lnTo>
                      <a:pt x="146050" y="0"/>
                    </a:lnTo>
                    <a:lnTo>
                      <a:pt x="12700" y="0"/>
                    </a:lnTo>
                    <a:lnTo>
                      <a:pt x="0" y="25400"/>
                    </a:lnTo>
                    <a:lnTo>
                      <a:pt x="146050" y="25400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7" name="Freeform: Shape 1146">
                <a:extLst>
                  <a:ext uri="{FF2B5EF4-FFF2-40B4-BE49-F238E27FC236}">
                    <a16:creationId xmlns:a16="http://schemas.microsoft.com/office/drawing/2014/main" id="{205AF842-30AD-4E9F-8AF8-8E274F1D69A1}"/>
                  </a:ext>
                </a:extLst>
              </p:cNvPr>
              <p:cNvSpPr/>
              <p:nvPr/>
            </p:nvSpPr>
            <p:spPr>
              <a:xfrm>
                <a:off x="2862217" y="5558477"/>
                <a:ext cx="203231" cy="276150"/>
              </a:xfrm>
              <a:custGeom>
                <a:avLst/>
                <a:gdLst>
                  <a:gd name="connsiteX0" fmla="*/ 190496 w 203231"/>
                  <a:gd name="connsiteY0" fmla="*/ 0 h 276150"/>
                  <a:gd name="connsiteX1" fmla="*/ 112101 w 203231"/>
                  <a:gd name="connsiteY1" fmla="*/ 23516 h 276150"/>
                  <a:gd name="connsiteX2" fmla="*/ 52358 w 203231"/>
                  <a:gd name="connsiteY2" fmla="*/ 83587 h 276150"/>
                  <a:gd name="connsiteX3" fmla="*/ 517 w 203231"/>
                  <a:gd name="connsiteY3" fmla="*/ 259866 h 276150"/>
                  <a:gd name="connsiteX4" fmla="*/ 6210 w 203231"/>
                  <a:gd name="connsiteY4" fmla="*/ 274371 h 276150"/>
                  <a:gd name="connsiteX5" fmla="*/ 12696 w 203231"/>
                  <a:gd name="connsiteY5" fmla="*/ 276150 h 276150"/>
                  <a:gd name="connsiteX6" fmla="*/ 21675 w 203231"/>
                  <a:gd name="connsiteY6" fmla="*/ 272429 h 276150"/>
                  <a:gd name="connsiteX7" fmla="*/ 144954 w 203231"/>
                  <a:gd name="connsiteY7" fmla="*/ 149150 h 276150"/>
                  <a:gd name="connsiteX8" fmla="*/ 203196 w 203231"/>
                  <a:gd name="connsiteY8" fmla="*/ 149150 h 276150"/>
                  <a:gd name="connsiteX9" fmla="*/ 203231 w 203231"/>
                  <a:gd name="connsiteY9" fmla="*/ 149149 h 276150"/>
                  <a:gd name="connsiteX10" fmla="*/ 190496 w 203231"/>
                  <a:gd name="connsiteY10" fmla="*/ 111050 h 276150"/>
                  <a:gd name="connsiteX11" fmla="*/ 190496 w 203231"/>
                  <a:gd name="connsiteY11" fmla="*/ 0 h 276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3231" h="276150">
                    <a:moveTo>
                      <a:pt x="190496" y="0"/>
                    </a:moveTo>
                    <a:lnTo>
                      <a:pt x="112101" y="23516"/>
                    </a:lnTo>
                    <a:cubicBezTo>
                      <a:pt x="83216" y="32185"/>
                      <a:pt x="60879" y="54639"/>
                      <a:pt x="52358" y="83587"/>
                    </a:cubicBezTo>
                    <a:lnTo>
                      <a:pt x="517" y="259866"/>
                    </a:lnTo>
                    <a:cubicBezTo>
                      <a:pt x="-1120" y="265435"/>
                      <a:pt x="1224" y="271407"/>
                      <a:pt x="6210" y="274371"/>
                    </a:cubicBezTo>
                    <a:cubicBezTo>
                      <a:pt x="8231" y="275568"/>
                      <a:pt x="10464" y="276150"/>
                      <a:pt x="12696" y="276150"/>
                    </a:cubicBezTo>
                    <a:cubicBezTo>
                      <a:pt x="15983" y="276150"/>
                      <a:pt x="19232" y="274879"/>
                      <a:pt x="21675" y="272429"/>
                    </a:cubicBezTo>
                    <a:lnTo>
                      <a:pt x="144954" y="149150"/>
                    </a:lnTo>
                    <a:lnTo>
                      <a:pt x="203196" y="149150"/>
                    </a:lnTo>
                    <a:cubicBezTo>
                      <a:pt x="203208" y="149150"/>
                      <a:pt x="203219" y="149149"/>
                      <a:pt x="203231" y="149149"/>
                    </a:cubicBezTo>
                    <a:cubicBezTo>
                      <a:pt x="195240" y="138528"/>
                      <a:pt x="190496" y="125333"/>
                      <a:pt x="190496" y="111050"/>
                    </a:cubicBezTo>
                    <a:lnTo>
                      <a:pt x="190496" y="0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8" name="Freeform: Shape 1147">
                <a:extLst>
                  <a:ext uri="{FF2B5EF4-FFF2-40B4-BE49-F238E27FC236}">
                    <a16:creationId xmlns:a16="http://schemas.microsoft.com/office/drawing/2014/main" id="{6A5E66CB-A69B-40D9-9CED-389DE31491E6}"/>
                  </a:ext>
                </a:extLst>
              </p:cNvPr>
              <p:cNvSpPr/>
              <p:nvPr/>
            </p:nvSpPr>
            <p:spPr>
              <a:xfrm>
                <a:off x="3471797" y="5558320"/>
                <a:ext cx="203733" cy="276307"/>
              </a:xfrm>
              <a:custGeom>
                <a:avLst/>
                <a:gdLst>
                  <a:gd name="connsiteX0" fmla="*/ 203216 w 203733"/>
                  <a:gd name="connsiteY0" fmla="*/ 260023 h 276307"/>
                  <a:gd name="connsiteX1" fmla="*/ 151374 w 203733"/>
                  <a:gd name="connsiteY1" fmla="*/ 83742 h 276307"/>
                  <a:gd name="connsiteX2" fmla="*/ 91632 w 203733"/>
                  <a:gd name="connsiteY2" fmla="*/ 23671 h 276307"/>
                  <a:gd name="connsiteX3" fmla="*/ 12714 w 203733"/>
                  <a:gd name="connsiteY3" fmla="*/ 0 h 276307"/>
                  <a:gd name="connsiteX4" fmla="*/ 12714 w 203733"/>
                  <a:gd name="connsiteY4" fmla="*/ 111208 h 276307"/>
                  <a:gd name="connsiteX5" fmla="*/ 0 w 203733"/>
                  <a:gd name="connsiteY5" fmla="*/ 149281 h 276307"/>
                  <a:gd name="connsiteX6" fmla="*/ 537 w 203733"/>
                  <a:gd name="connsiteY6" fmla="*/ 149308 h 276307"/>
                  <a:gd name="connsiteX7" fmla="*/ 58779 w 203733"/>
                  <a:gd name="connsiteY7" fmla="*/ 149308 h 276307"/>
                  <a:gd name="connsiteX8" fmla="*/ 182058 w 203733"/>
                  <a:gd name="connsiteY8" fmla="*/ 272586 h 276307"/>
                  <a:gd name="connsiteX9" fmla="*/ 191037 w 203733"/>
                  <a:gd name="connsiteY9" fmla="*/ 276308 h 276307"/>
                  <a:gd name="connsiteX10" fmla="*/ 197523 w 203733"/>
                  <a:gd name="connsiteY10" fmla="*/ 274528 h 276307"/>
                  <a:gd name="connsiteX11" fmla="*/ 203216 w 203733"/>
                  <a:gd name="connsiteY11" fmla="*/ 260023 h 276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3733" h="276307">
                    <a:moveTo>
                      <a:pt x="203216" y="260023"/>
                    </a:moveTo>
                    <a:lnTo>
                      <a:pt x="151374" y="83742"/>
                    </a:lnTo>
                    <a:cubicBezTo>
                      <a:pt x="142854" y="54796"/>
                      <a:pt x="120517" y="32341"/>
                      <a:pt x="91632" y="23671"/>
                    </a:cubicBezTo>
                    <a:lnTo>
                      <a:pt x="12714" y="0"/>
                    </a:lnTo>
                    <a:lnTo>
                      <a:pt x="12714" y="111208"/>
                    </a:lnTo>
                    <a:cubicBezTo>
                      <a:pt x="12714" y="125479"/>
                      <a:pt x="7979" y="138665"/>
                      <a:pt x="0" y="149281"/>
                    </a:cubicBezTo>
                    <a:cubicBezTo>
                      <a:pt x="179" y="149289"/>
                      <a:pt x="356" y="149308"/>
                      <a:pt x="537" y="149308"/>
                    </a:cubicBezTo>
                    <a:lnTo>
                      <a:pt x="58779" y="149308"/>
                    </a:lnTo>
                    <a:lnTo>
                      <a:pt x="182058" y="272586"/>
                    </a:lnTo>
                    <a:cubicBezTo>
                      <a:pt x="184501" y="275036"/>
                      <a:pt x="187750" y="276308"/>
                      <a:pt x="191037" y="276308"/>
                    </a:cubicBezTo>
                    <a:cubicBezTo>
                      <a:pt x="193269" y="276308"/>
                      <a:pt x="195502" y="275725"/>
                      <a:pt x="197523" y="274528"/>
                    </a:cubicBezTo>
                    <a:cubicBezTo>
                      <a:pt x="202509" y="271564"/>
                      <a:pt x="204854" y="265592"/>
                      <a:pt x="203216" y="260023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9" name="Freeform: Shape 1148">
                <a:extLst>
                  <a:ext uri="{FF2B5EF4-FFF2-40B4-BE49-F238E27FC236}">
                    <a16:creationId xmlns:a16="http://schemas.microsoft.com/office/drawing/2014/main" id="{24DBA3CA-BE64-4131-9ACA-2BE1874749F2}"/>
                  </a:ext>
                </a:extLst>
              </p:cNvPr>
              <p:cNvSpPr/>
              <p:nvPr/>
            </p:nvSpPr>
            <p:spPr>
              <a:xfrm>
                <a:off x="3281313" y="5669528"/>
                <a:ext cx="203200" cy="63500"/>
              </a:xfrm>
              <a:custGeom>
                <a:avLst/>
                <a:gdLst>
                  <a:gd name="connsiteX0" fmla="*/ 0 w 203200"/>
                  <a:gd name="connsiteY0" fmla="*/ 0 h 63500"/>
                  <a:gd name="connsiteX1" fmla="*/ 0 w 203200"/>
                  <a:gd name="connsiteY1" fmla="*/ 63500 h 63500"/>
                  <a:gd name="connsiteX2" fmla="*/ 139700 w 203200"/>
                  <a:gd name="connsiteY2" fmla="*/ 63500 h 63500"/>
                  <a:gd name="connsiteX3" fmla="*/ 190486 w 203200"/>
                  <a:gd name="connsiteY3" fmla="*/ 38073 h 63500"/>
                  <a:gd name="connsiteX4" fmla="*/ 203200 w 203200"/>
                  <a:gd name="connsiteY4" fmla="*/ 0 h 63500"/>
                  <a:gd name="connsiteX5" fmla="*/ 0 w 203200"/>
                  <a:gd name="connsiteY5" fmla="*/ 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200" h="63500">
                    <a:moveTo>
                      <a:pt x="0" y="0"/>
                    </a:moveTo>
                    <a:lnTo>
                      <a:pt x="0" y="63500"/>
                    </a:lnTo>
                    <a:lnTo>
                      <a:pt x="139700" y="63500"/>
                    </a:lnTo>
                    <a:cubicBezTo>
                      <a:pt x="160441" y="63500"/>
                      <a:pt x="178889" y="53500"/>
                      <a:pt x="190486" y="38073"/>
                    </a:cubicBezTo>
                    <a:cubicBezTo>
                      <a:pt x="198465" y="27457"/>
                      <a:pt x="203200" y="14272"/>
                      <a:pt x="20320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0" name="Freeform: Shape 1149">
                <a:extLst>
                  <a:ext uri="{FF2B5EF4-FFF2-40B4-BE49-F238E27FC236}">
                    <a16:creationId xmlns:a16="http://schemas.microsoft.com/office/drawing/2014/main" id="{9DBC9885-4A4B-4013-B375-B6285238C805}"/>
                  </a:ext>
                </a:extLst>
              </p:cNvPr>
              <p:cNvSpPr/>
              <p:nvPr/>
            </p:nvSpPr>
            <p:spPr>
              <a:xfrm>
                <a:off x="3052713" y="5669528"/>
                <a:ext cx="203200" cy="63500"/>
              </a:xfrm>
              <a:custGeom>
                <a:avLst/>
                <a:gdLst>
                  <a:gd name="connsiteX0" fmla="*/ 0 w 203200"/>
                  <a:gd name="connsiteY0" fmla="*/ 0 h 63500"/>
                  <a:gd name="connsiteX1" fmla="*/ 12735 w 203200"/>
                  <a:gd name="connsiteY1" fmla="*/ 38098 h 63500"/>
                  <a:gd name="connsiteX2" fmla="*/ 63500 w 203200"/>
                  <a:gd name="connsiteY2" fmla="*/ 63500 h 63500"/>
                  <a:gd name="connsiteX3" fmla="*/ 203200 w 203200"/>
                  <a:gd name="connsiteY3" fmla="*/ 63500 h 63500"/>
                  <a:gd name="connsiteX4" fmla="*/ 203200 w 203200"/>
                  <a:gd name="connsiteY4" fmla="*/ 0 h 63500"/>
                  <a:gd name="connsiteX5" fmla="*/ 0 w 203200"/>
                  <a:gd name="connsiteY5" fmla="*/ 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200" h="63500">
                    <a:moveTo>
                      <a:pt x="0" y="0"/>
                    </a:moveTo>
                    <a:cubicBezTo>
                      <a:pt x="0" y="14283"/>
                      <a:pt x="4743" y="27478"/>
                      <a:pt x="12735" y="38098"/>
                    </a:cubicBezTo>
                    <a:cubicBezTo>
                      <a:pt x="24332" y="53511"/>
                      <a:pt x="42770" y="63500"/>
                      <a:pt x="63500" y="63500"/>
                    </a:cubicBezTo>
                    <a:lnTo>
                      <a:pt x="203200" y="63500"/>
                    </a:lnTo>
                    <a:lnTo>
                      <a:pt x="2032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1" name="Freeform: Shape 1150">
                <a:extLst>
                  <a:ext uri="{FF2B5EF4-FFF2-40B4-BE49-F238E27FC236}">
                    <a16:creationId xmlns:a16="http://schemas.microsoft.com/office/drawing/2014/main" id="{BFE23521-C0B5-4B20-92C1-73E315EFB4FE}"/>
                  </a:ext>
                </a:extLst>
              </p:cNvPr>
              <p:cNvSpPr/>
              <p:nvPr/>
            </p:nvSpPr>
            <p:spPr>
              <a:xfrm>
                <a:off x="3052713" y="5529828"/>
                <a:ext cx="215900" cy="139700"/>
              </a:xfrm>
              <a:custGeom>
                <a:avLst/>
                <a:gdLst>
                  <a:gd name="connsiteX0" fmla="*/ 203200 w 215900"/>
                  <a:gd name="connsiteY0" fmla="*/ 139700 h 139700"/>
                  <a:gd name="connsiteX1" fmla="*/ 203200 w 215900"/>
                  <a:gd name="connsiteY1" fmla="*/ 50800 h 139700"/>
                  <a:gd name="connsiteX2" fmla="*/ 215900 w 215900"/>
                  <a:gd name="connsiteY2" fmla="*/ 38100 h 139700"/>
                  <a:gd name="connsiteX3" fmla="*/ 215900 w 215900"/>
                  <a:gd name="connsiteY3" fmla="*/ 0 h 139700"/>
                  <a:gd name="connsiteX4" fmla="*/ 69850 w 215900"/>
                  <a:gd name="connsiteY4" fmla="*/ 0 h 139700"/>
                  <a:gd name="connsiteX5" fmla="*/ 25400 w 215900"/>
                  <a:gd name="connsiteY5" fmla="*/ 0 h 139700"/>
                  <a:gd name="connsiteX6" fmla="*/ 0 w 215900"/>
                  <a:gd name="connsiteY6" fmla="*/ 25400 h 139700"/>
                  <a:gd name="connsiteX7" fmla="*/ 0 w 215900"/>
                  <a:gd name="connsiteY7" fmla="*/ 28650 h 139700"/>
                  <a:gd name="connsiteX8" fmla="*/ 0 w 215900"/>
                  <a:gd name="connsiteY8" fmla="*/ 139700 h 139700"/>
                  <a:gd name="connsiteX9" fmla="*/ 203200 w 215900"/>
                  <a:gd name="connsiteY9" fmla="*/ 139700 h 139700"/>
                  <a:gd name="connsiteX10" fmla="*/ 127000 w 215900"/>
                  <a:gd name="connsiteY10" fmla="*/ 101600 h 139700"/>
                  <a:gd name="connsiteX11" fmla="*/ 114300 w 215900"/>
                  <a:gd name="connsiteY11" fmla="*/ 114300 h 139700"/>
                  <a:gd name="connsiteX12" fmla="*/ 101600 w 215900"/>
                  <a:gd name="connsiteY12" fmla="*/ 101600 h 139700"/>
                  <a:gd name="connsiteX13" fmla="*/ 101600 w 215900"/>
                  <a:gd name="connsiteY13" fmla="*/ 50800 h 139700"/>
                  <a:gd name="connsiteX14" fmla="*/ 114300 w 215900"/>
                  <a:gd name="connsiteY14" fmla="*/ 38100 h 139700"/>
                  <a:gd name="connsiteX15" fmla="*/ 127000 w 215900"/>
                  <a:gd name="connsiteY15" fmla="*/ 50800 h 139700"/>
                  <a:gd name="connsiteX16" fmla="*/ 127000 w 215900"/>
                  <a:gd name="connsiteY16" fmla="*/ 101600 h 139700"/>
                  <a:gd name="connsiteX17" fmla="*/ 165100 w 215900"/>
                  <a:gd name="connsiteY17" fmla="*/ 101600 h 139700"/>
                  <a:gd name="connsiteX18" fmla="*/ 152400 w 215900"/>
                  <a:gd name="connsiteY18" fmla="*/ 114300 h 139700"/>
                  <a:gd name="connsiteX19" fmla="*/ 139700 w 215900"/>
                  <a:gd name="connsiteY19" fmla="*/ 101600 h 139700"/>
                  <a:gd name="connsiteX20" fmla="*/ 139700 w 215900"/>
                  <a:gd name="connsiteY20" fmla="*/ 50800 h 139700"/>
                  <a:gd name="connsiteX21" fmla="*/ 152400 w 215900"/>
                  <a:gd name="connsiteY21" fmla="*/ 38100 h 139700"/>
                  <a:gd name="connsiteX22" fmla="*/ 165100 w 215900"/>
                  <a:gd name="connsiteY22" fmla="*/ 50800 h 139700"/>
                  <a:gd name="connsiteX23" fmla="*/ 165100 w 215900"/>
                  <a:gd name="connsiteY23" fmla="*/ 101600 h 139700"/>
                  <a:gd name="connsiteX24" fmla="*/ 63500 w 215900"/>
                  <a:gd name="connsiteY24" fmla="*/ 50800 h 139700"/>
                  <a:gd name="connsiteX25" fmla="*/ 76200 w 215900"/>
                  <a:gd name="connsiteY25" fmla="*/ 38100 h 139700"/>
                  <a:gd name="connsiteX26" fmla="*/ 88900 w 215900"/>
                  <a:gd name="connsiteY26" fmla="*/ 50800 h 139700"/>
                  <a:gd name="connsiteX27" fmla="*/ 88900 w 215900"/>
                  <a:gd name="connsiteY27" fmla="*/ 101600 h 139700"/>
                  <a:gd name="connsiteX28" fmla="*/ 76200 w 215900"/>
                  <a:gd name="connsiteY28" fmla="*/ 114300 h 139700"/>
                  <a:gd name="connsiteX29" fmla="*/ 63500 w 215900"/>
                  <a:gd name="connsiteY29" fmla="*/ 101600 h 139700"/>
                  <a:gd name="connsiteX30" fmla="*/ 63500 w 215900"/>
                  <a:gd name="connsiteY30" fmla="*/ 5080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15900" h="139700">
                    <a:moveTo>
                      <a:pt x="203200" y="139700"/>
                    </a:moveTo>
                    <a:lnTo>
                      <a:pt x="203200" y="50800"/>
                    </a:lnTo>
                    <a:cubicBezTo>
                      <a:pt x="203200" y="43786"/>
                      <a:pt x="208880" y="38100"/>
                      <a:pt x="215900" y="38100"/>
                    </a:cubicBezTo>
                    <a:lnTo>
                      <a:pt x="215900" y="0"/>
                    </a:lnTo>
                    <a:lnTo>
                      <a:pt x="69850" y="0"/>
                    </a:lnTo>
                    <a:lnTo>
                      <a:pt x="25400" y="0"/>
                    </a:lnTo>
                    <a:cubicBezTo>
                      <a:pt x="11398" y="0"/>
                      <a:pt x="0" y="11392"/>
                      <a:pt x="0" y="25400"/>
                    </a:cubicBezTo>
                    <a:lnTo>
                      <a:pt x="0" y="28650"/>
                    </a:lnTo>
                    <a:lnTo>
                      <a:pt x="0" y="139700"/>
                    </a:lnTo>
                    <a:lnTo>
                      <a:pt x="203200" y="139700"/>
                    </a:lnTo>
                    <a:close/>
                    <a:moveTo>
                      <a:pt x="127000" y="101600"/>
                    </a:moveTo>
                    <a:cubicBezTo>
                      <a:pt x="127000" y="108614"/>
                      <a:pt x="121320" y="114300"/>
                      <a:pt x="114300" y="114300"/>
                    </a:cubicBezTo>
                    <a:cubicBezTo>
                      <a:pt x="107280" y="114300"/>
                      <a:pt x="101600" y="108614"/>
                      <a:pt x="101600" y="101600"/>
                    </a:cubicBezTo>
                    <a:lnTo>
                      <a:pt x="101600" y="50800"/>
                    </a:lnTo>
                    <a:cubicBezTo>
                      <a:pt x="101600" y="43786"/>
                      <a:pt x="107280" y="38100"/>
                      <a:pt x="114300" y="38100"/>
                    </a:cubicBezTo>
                    <a:cubicBezTo>
                      <a:pt x="121320" y="38100"/>
                      <a:pt x="127000" y="43786"/>
                      <a:pt x="127000" y="50800"/>
                    </a:cubicBezTo>
                    <a:lnTo>
                      <a:pt x="127000" y="101600"/>
                    </a:lnTo>
                    <a:close/>
                    <a:moveTo>
                      <a:pt x="165100" y="101600"/>
                    </a:moveTo>
                    <a:cubicBezTo>
                      <a:pt x="165100" y="108614"/>
                      <a:pt x="159420" y="114300"/>
                      <a:pt x="152400" y="114300"/>
                    </a:cubicBezTo>
                    <a:cubicBezTo>
                      <a:pt x="145380" y="114300"/>
                      <a:pt x="139700" y="108614"/>
                      <a:pt x="139700" y="101600"/>
                    </a:cubicBezTo>
                    <a:lnTo>
                      <a:pt x="139700" y="50800"/>
                    </a:lnTo>
                    <a:cubicBezTo>
                      <a:pt x="139700" y="43786"/>
                      <a:pt x="145380" y="38100"/>
                      <a:pt x="152400" y="38100"/>
                    </a:cubicBezTo>
                    <a:cubicBezTo>
                      <a:pt x="159420" y="38100"/>
                      <a:pt x="165100" y="43786"/>
                      <a:pt x="165100" y="50800"/>
                    </a:cubicBezTo>
                    <a:lnTo>
                      <a:pt x="165100" y="101600"/>
                    </a:lnTo>
                    <a:close/>
                    <a:moveTo>
                      <a:pt x="63500" y="50800"/>
                    </a:moveTo>
                    <a:cubicBezTo>
                      <a:pt x="63500" y="43786"/>
                      <a:pt x="69180" y="38100"/>
                      <a:pt x="76200" y="38100"/>
                    </a:cubicBezTo>
                    <a:cubicBezTo>
                      <a:pt x="83220" y="38100"/>
                      <a:pt x="88900" y="43786"/>
                      <a:pt x="88900" y="50800"/>
                    </a:cubicBezTo>
                    <a:lnTo>
                      <a:pt x="88900" y="101600"/>
                    </a:lnTo>
                    <a:cubicBezTo>
                      <a:pt x="88900" y="108614"/>
                      <a:pt x="83220" y="114300"/>
                      <a:pt x="76200" y="114300"/>
                    </a:cubicBezTo>
                    <a:cubicBezTo>
                      <a:pt x="69180" y="114300"/>
                      <a:pt x="63500" y="108614"/>
                      <a:pt x="63500" y="101600"/>
                    </a:cubicBezTo>
                    <a:lnTo>
                      <a:pt x="63500" y="5080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2" name="Freeform: Shape 1151">
                <a:extLst>
                  <a:ext uri="{FF2B5EF4-FFF2-40B4-BE49-F238E27FC236}">
                    <a16:creationId xmlns:a16="http://schemas.microsoft.com/office/drawing/2014/main" id="{843EDC6B-B88F-4C63-8DF2-594762648F47}"/>
                  </a:ext>
                </a:extLst>
              </p:cNvPr>
              <p:cNvSpPr/>
              <p:nvPr/>
            </p:nvSpPr>
            <p:spPr>
              <a:xfrm>
                <a:off x="3268613" y="5529828"/>
                <a:ext cx="215899" cy="139700"/>
              </a:xfrm>
              <a:custGeom>
                <a:avLst/>
                <a:gdLst>
                  <a:gd name="connsiteX0" fmla="*/ 0 w 215899"/>
                  <a:gd name="connsiteY0" fmla="*/ 38100 h 139700"/>
                  <a:gd name="connsiteX1" fmla="*/ 12700 w 215899"/>
                  <a:gd name="connsiteY1" fmla="*/ 50800 h 139700"/>
                  <a:gd name="connsiteX2" fmla="*/ 12700 w 215899"/>
                  <a:gd name="connsiteY2" fmla="*/ 139700 h 139700"/>
                  <a:gd name="connsiteX3" fmla="*/ 215900 w 215899"/>
                  <a:gd name="connsiteY3" fmla="*/ 139700 h 139700"/>
                  <a:gd name="connsiteX4" fmla="*/ 215900 w 215899"/>
                  <a:gd name="connsiteY4" fmla="*/ 28492 h 139700"/>
                  <a:gd name="connsiteX5" fmla="*/ 215900 w 215899"/>
                  <a:gd name="connsiteY5" fmla="*/ 25400 h 139700"/>
                  <a:gd name="connsiteX6" fmla="*/ 190500 w 215899"/>
                  <a:gd name="connsiteY6" fmla="*/ 0 h 139700"/>
                  <a:gd name="connsiteX7" fmla="*/ 146050 w 215899"/>
                  <a:gd name="connsiteY7" fmla="*/ 0 h 139700"/>
                  <a:gd name="connsiteX8" fmla="*/ 0 w 215899"/>
                  <a:gd name="connsiteY8" fmla="*/ 0 h 139700"/>
                  <a:gd name="connsiteX9" fmla="*/ 0 w 215899"/>
                  <a:gd name="connsiteY9" fmla="*/ 38100 h 139700"/>
                  <a:gd name="connsiteX10" fmla="*/ 76200 w 215899"/>
                  <a:gd name="connsiteY10" fmla="*/ 101600 h 139700"/>
                  <a:gd name="connsiteX11" fmla="*/ 63500 w 215899"/>
                  <a:gd name="connsiteY11" fmla="*/ 114300 h 139700"/>
                  <a:gd name="connsiteX12" fmla="*/ 50800 w 215899"/>
                  <a:gd name="connsiteY12" fmla="*/ 101600 h 139700"/>
                  <a:gd name="connsiteX13" fmla="*/ 50800 w 215899"/>
                  <a:gd name="connsiteY13" fmla="*/ 50800 h 139700"/>
                  <a:gd name="connsiteX14" fmla="*/ 63500 w 215899"/>
                  <a:gd name="connsiteY14" fmla="*/ 38100 h 139700"/>
                  <a:gd name="connsiteX15" fmla="*/ 76200 w 215899"/>
                  <a:gd name="connsiteY15" fmla="*/ 50800 h 139700"/>
                  <a:gd name="connsiteX16" fmla="*/ 76200 w 215899"/>
                  <a:gd name="connsiteY16" fmla="*/ 101600 h 139700"/>
                  <a:gd name="connsiteX17" fmla="*/ 114298 w 215899"/>
                  <a:gd name="connsiteY17" fmla="*/ 101600 h 139700"/>
                  <a:gd name="connsiteX18" fmla="*/ 101598 w 215899"/>
                  <a:gd name="connsiteY18" fmla="*/ 114300 h 139700"/>
                  <a:gd name="connsiteX19" fmla="*/ 88898 w 215899"/>
                  <a:gd name="connsiteY19" fmla="*/ 101600 h 139700"/>
                  <a:gd name="connsiteX20" fmla="*/ 88898 w 215899"/>
                  <a:gd name="connsiteY20" fmla="*/ 50800 h 139700"/>
                  <a:gd name="connsiteX21" fmla="*/ 101598 w 215899"/>
                  <a:gd name="connsiteY21" fmla="*/ 38100 h 139700"/>
                  <a:gd name="connsiteX22" fmla="*/ 114298 w 215899"/>
                  <a:gd name="connsiteY22" fmla="*/ 50800 h 139700"/>
                  <a:gd name="connsiteX23" fmla="*/ 114298 w 215899"/>
                  <a:gd name="connsiteY23" fmla="*/ 101600 h 139700"/>
                  <a:gd name="connsiteX24" fmla="*/ 152398 w 215899"/>
                  <a:gd name="connsiteY24" fmla="*/ 101600 h 139700"/>
                  <a:gd name="connsiteX25" fmla="*/ 139698 w 215899"/>
                  <a:gd name="connsiteY25" fmla="*/ 114300 h 139700"/>
                  <a:gd name="connsiteX26" fmla="*/ 126998 w 215899"/>
                  <a:gd name="connsiteY26" fmla="*/ 101600 h 139700"/>
                  <a:gd name="connsiteX27" fmla="*/ 126998 w 215899"/>
                  <a:gd name="connsiteY27" fmla="*/ 50800 h 139700"/>
                  <a:gd name="connsiteX28" fmla="*/ 139698 w 215899"/>
                  <a:gd name="connsiteY28" fmla="*/ 38100 h 139700"/>
                  <a:gd name="connsiteX29" fmla="*/ 152398 w 215899"/>
                  <a:gd name="connsiteY29" fmla="*/ 50800 h 139700"/>
                  <a:gd name="connsiteX30" fmla="*/ 152398 w 215899"/>
                  <a:gd name="connsiteY30" fmla="*/ 10160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15899" h="139700">
                    <a:moveTo>
                      <a:pt x="0" y="38100"/>
                    </a:moveTo>
                    <a:cubicBezTo>
                      <a:pt x="7020" y="38100"/>
                      <a:pt x="12700" y="43786"/>
                      <a:pt x="12700" y="50800"/>
                    </a:cubicBezTo>
                    <a:lnTo>
                      <a:pt x="12700" y="139700"/>
                    </a:lnTo>
                    <a:lnTo>
                      <a:pt x="215900" y="139700"/>
                    </a:lnTo>
                    <a:lnTo>
                      <a:pt x="215900" y="28492"/>
                    </a:lnTo>
                    <a:lnTo>
                      <a:pt x="215900" y="25400"/>
                    </a:lnTo>
                    <a:cubicBezTo>
                      <a:pt x="215900" y="11392"/>
                      <a:pt x="204502" y="0"/>
                      <a:pt x="190500" y="0"/>
                    </a:cubicBezTo>
                    <a:lnTo>
                      <a:pt x="146050" y="0"/>
                    </a:lnTo>
                    <a:lnTo>
                      <a:pt x="0" y="0"/>
                    </a:lnTo>
                    <a:lnTo>
                      <a:pt x="0" y="38100"/>
                    </a:lnTo>
                    <a:close/>
                    <a:moveTo>
                      <a:pt x="76200" y="101600"/>
                    </a:moveTo>
                    <a:cubicBezTo>
                      <a:pt x="76200" y="108614"/>
                      <a:pt x="70520" y="114300"/>
                      <a:pt x="63500" y="114300"/>
                    </a:cubicBezTo>
                    <a:cubicBezTo>
                      <a:pt x="56480" y="114300"/>
                      <a:pt x="50800" y="108614"/>
                      <a:pt x="50800" y="101600"/>
                    </a:cubicBezTo>
                    <a:lnTo>
                      <a:pt x="50800" y="50800"/>
                    </a:lnTo>
                    <a:cubicBezTo>
                      <a:pt x="50800" y="43786"/>
                      <a:pt x="56480" y="38100"/>
                      <a:pt x="63500" y="38100"/>
                    </a:cubicBezTo>
                    <a:cubicBezTo>
                      <a:pt x="70520" y="38100"/>
                      <a:pt x="76200" y="43786"/>
                      <a:pt x="76200" y="50800"/>
                    </a:cubicBezTo>
                    <a:lnTo>
                      <a:pt x="76200" y="101600"/>
                    </a:lnTo>
                    <a:close/>
                    <a:moveTo>
                      <a:pt x="114298" y="101600"/>
                    </a:moveTo>
                    <a:cubicBezTo>
                      <a:pt x="114298" y="108614"/>
                      <a:pt x="108618" y="114300"/>
                      <a:pt x="101598" y="114300"/>
                    </a:cubicBezTo>
                    <a:cubicBezTo>
                      <a:pt x="94579" y="114300"/>
                      <a:pt x="88898" y="108614"/>
                      <a:pt x="88898" y="101600"/>
                    </a:cubicBezTo>
                    <a:lnTo>
                      <a:pt x="88898" y="50800"/>
                    </a:lnTo>
                    <a:cubicBezTo>
                      <a:pt x="88898" y="43786"/>
                      <a:pt x="94579" y="38100"/>
                      <a:pt x="101598" y="38100"/>
                    </a:cubicBezTo>
                    <a:cubicBezTo>
                      <a:pt x="108618" y="38100"/>
                      <a:pt x="114298" y="43786"/>
                      <a:pt x="114298" y="50800"/>
                    </a:cubicBezTo>
                    <a:lnTo>
                      <a:pt x="114298" y="101600"/>
                    </a:lnTo>
                    <a:close/>
                    <a:moveTo>
                      <a:pt x="152398" y="101600"/>
                    </a:moveTo>
                    <a:cubicBezTo>
                      <a:pt x="152398" y="108614"/>
                      <a:pt x="146718" y="114300"/>
                      <a:pt x="139698" y="114300"/>
                    </a:cubicBezTo>
                    <a:cubicBezTo>
                      <a:pt x="132679" y="114300"/>
                      <a:pt x="126998" y="108614"/>
                      <a:pt x="126998" y="101600"/>
                    </a:cubicBezTo>
                    <a:lnTo>
                      <a:pt x="126998" y="50800"/>
                    </a:lnTo>
                    <a:cubicBezTo>
                      <a:pt x="126998" y="43786"/>
                      <a:pt x="132679" y="38100"/>
                      <a:pt x="139698" y="38100"/>
                    </a:cubicBezTo>
                    <a:cubicBezTo>
                      <a:pt x="146718" y="38100"/>
                      <a:pt x="152398" y="43786"/>
                      <a:pt x="152398" y="50800"/>
                    </a:cubicBezTo>
                    <a:lnTo>
                      <a:pt x="152398" y="101600"/>
                    </a:lnTo>
                    <a:close/>
                  </a:path>
                </a:pathLst>
              </a:custGeom>
              <a:solidFill>
                <a:srgbClr val="D5D9D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3" name="Freeform: Shape 1152">
                <a:extLst>
                  <a:ext uri="{FF2B5EF4-FFF2-40B4-BE49-F238E27FC236}">
                    <a16:creationId xmlns:a16="http://schemas.microsoft.com/office/drawing/2014/main" id="{D1B9ADF4-F09C-48E4-AE58-26CAC18DAA58}"/>
                  </a:ext>
                </a:extLst>
              </p:cNvPr>
              <p:cNvSpPr/>
              <p:nvPr/>
            </p:nvSpPr>
            <p:spPr>
              <a:xfrm>
                <a:off x="3255913" y="5567928"/>
                <a:ext cx="25399" cy="266700"/>
              </a:xfrm>
              <a:custGeom>
                <a:avLst/>
                <a:gdLst>
                  <a:gd name="connsiteX0" fmla="*/ 25400 w 25399"/>
                  <a:gd name="connsiteY0" fmla="*/ 12700 h 266700"/>
                  <a:gd name="connsiteX1" fmla="*/ 12700 w 25399"/>
                  <a:gd name="connsiteY1" fmla="*/ 0 h 266700"/>
                  <a:gd name="connsiteX2" fmla="*/ 0 w 25399"/>
                  <a:gd name="connsiteY2" fmla="*/ 12700 h 266700"/>
                  <a:gd name="connsiteX3" fmla="*/ 0 w 25399"/>
                  <a:gd name="connsiteY3" fmla="*/ 101600 h 266700"/>
                  <a:gd name="connsiteX4" fmla="*/ 0 w 25399"/>
                  <a:gd name="connsiteY4" fmla="*/ 165100 h 266700"/>
                  <a:gd name="connsiteX5" fmla="*/ 0 w 25399"/>
                  <a:gd name="connsiteY5" fmla="*/ 254000 h 266700"/>
                  <a:gd name="connsiteX6" fmla="*/ 12700 w 25399"/>
                  <a:gd name="connsiteY6" fmla="*/ 266700 h 266700"/>
                  <a:gd name="connsiteX7" fmla="*/ 25400 w 25399"/>
                  <a:gd name="connsiteY7" fmla="*/ 254000 h 266700"/>
                  <a:gd name="connsiteX8" fmla="*/ 25400 w 25399"/>
                  <a:gd name="connsiteY8" fmla="*/ 165100 h 266700"/>
                  <a:gd name="connsiteX9" fmla="*/ 25400 w 25399"/>
                  <a:gd name="connsiteY9" fmla="*/ 101600 h 266700"/>
                  <a:gd name="connsiteX10" fmla="*/ 25400 w 25399"/>
                  <a:gd name="connsiteY10" fmla="*/ 1270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399" h="266700">
                    <a:moveTo>
                      <a:pt x="25400" y="12700"/>
                    </a:move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101600"/>
                    </a:lnTo>
                    <a:lnTo>
                      <a:pt x="0" y="165100"/>
                    </a:lnTo>
                    <a:lnTo>
                      <a:pt x="0" y="254000"/>
                    </a:lnTo>
                    <a:cubicBezTo>
                      <a:pt x="0" y="261014"/>
                      <a:pt x="5680" y="266700"/>
                      <a:pt x="12700" y="266700"/>
                    </a:cubicBezTo>
                    <a:cubicBezTo>
                      <a:pt x="19720" y="266700"/>
                      <a:pt x="25400" y="261014"/>
                      <a:pt x="25400" y="254000"/>
                    </a:cubicBezTo>
                    <a:lnTo>
                      <a:pt x="25400" y="165100"/>
                    </a:lnTo>
                    <a:lnTo>
                      <a:pt x="25400" y="101600"/>
                    </a:lnTo>
                    <a:lnTo>
                      <a:pt x="25400" y="12700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4" name="Freeform: Shape 1153">
                <a:extLst>
                  <a:ext uri="{FF2B5EF4-FFF2-40B4-BE49-F238E27FC236}">
                    <a16:creationId xmlns:a16="http://schemas.microsoft.com/office/drawing/2014/main" id="{9A89634E-84E3-4192-B0A6-13566719B8A4}"/>
                  </a:ext>
                </a:extLst>
              </p:cNvPr>
              <p:cNvSpPr/>
              <p:nvPr/>
            </p:nvSpPr>
            <p:spPr>
              <a:xfrm>
                <a:off x="3217813" y="5321865"/>
                <a:ext cx="25400" cy="68262"/>
              </a:xfrm>
              <a:custGeom>
                <a:avLst/>
                <a:gdLst>
                  <a:gd name="connsiteX0" fmla="*/ 0 w 25400"/>
                  <a:gd name="connsiteY0" fmla="*/ 0 h 68262"/>
                  <a:gd name="connsiteX1" fmla="*/ 25400 w 25400"/>
                  <a:gd name="connsiteY1" fmla="*/ 0 h 68262"/>
                  <a:gd name="connsiteX2" fmla="*/ 25400 w 25400"/>
                  <a:gd name="connsiteY2" fmla="*/ 68263 h 68262"/>
                  <a:gd name="connsiteX3" fmla="*/ 0 w 25400"/>
                  <a:gd name="connsiteY3" fmla="*/ 68263 h 68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6826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68263"/>
                    </a:lnTo>
                    <a:lnTo>
                      <a:pt x="0" y="68263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5" name="Freeform: Shape 1154">
                <a:extLst>
                  <a:ext uri="{FF2B5EF4-FFF2-40B4-BE49-F238E27FC236}">
                    <a16:creationId xmlns:a16="http://schemas.microsoft.com/office/drawing/2014/main" id="{10743060-CF04-45FC-B912-F45C24CCF84B}"/>
                  </a:ext>
                </a:extLst>
              </p:cNvPr>
              <p:cNvSpPr/>
              <p:nvPr/>
            </p:nvSpPr>
            <p:spPr>
              <a:xfrm>
                <a:off x="3294013" y="5321865"/>
                <a:ext cx="25400" cy="68262"/>
              </a:xfrm>
              <a:custGeom>
                <a:avLst/>
                <a:gdLst>
                  <a:gd name="connsiteX0" fmla="*/ 0 w 25400"/>
                  <a:gd name="connsiteY0" fmla="*/ 0 h 68262"/>
                  <a:gd name="connsiteX1" fmla="*/ 25400 w 25400"/>
                  <a:gd name="connsiteY1" fmla="*/ 0 h 68262"/>
                  <a:gd name="connsiteX2" fmla="*/ 25400 w 25400"/>
                  <a:gd name="connsiteY2" fmla="*/ 68263 h 68262"/>
                  <a:gd name="connsiteX3" fmla="*/ 0 w 25400"/>
                  <a:gd name="connsiteY3" fmla="*/ 68263 h 68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6826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68263"/>
                    </a:lnTo>
                    <a:lnTo>
                      <a:pt x="0" y="68263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6" name="Freeform: Shape 1155">
                <a:extLst>
                  <a:ext uri="{FF2B5EF4-FFF2-40B4-BE49-F238E27FC236}">
                    <a16:creationId xmlns:a16="http://schemas.microsoft.com/office/drawing/2014/main" id="{8D924BFC-AF08-4252-A85A-0CA2CA284A09}"/>
                  </a:ext>
                </a:extLst>
              </p:cNvPr>
              <p:cNvSpPr/>
              <p:nvPr/>
            </p:nvSpPr>
            <p:spPr>
              <a:xfrm>
                <a:off x="3509912" y="5390128"/>
                <a:ext cx="25400" cy="25400"/>
              </a:xfrm>
              <a:custGeom>
                <a:avLst/>
                <a:gdLst>
                  <a:gd name="connsiteX0" fmla="*/ 12700 w 25400"/>
                  <a:gd name="connsiteY0" fmla="*/ 25400 h 25400"/>
                  <a:gd name="connsiteX1" fmla="*/ 25400 w 25400"/>
                  <a:gd name="connsiteY1" fmla="*/ 12700 h 25400"/>
                  <a:gd name="connsiteX2" fmla="*/ 12700 w 25400"/>
                  <a:gd name="connsiteY2" fmla="*/ 0 h 25400"/>
                  <a:gd name="connsiteX3" fmla="*/ 0 w 25400"/>
                  <a:gd name="connsiteY3" fmla="*/ 0 h 25400"/>
                  <a:gd name="connsiteX4" fmla="*/ 0 w 25400"/>
                  <a:gd name="connsiteY4" fmla="*/ 25400 h 25400"/>
                  <a:gd name="connsiteX5" fmla="*/ 12700 w 25400"/>
                  <a:gd name="connsiteY5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00" h="25400">
                    <a:moveTo>
                      <a:pt x="12700" y="25400"/>
                    </a:moveTo>
                    <a:cubicBezTo>
                      <a:pt x="19720" y="25400"/>
                      <a:pt x="25400" y="19714"/>
                      <a:pt x="25400" y="12700"/>
                    </a:cubicBezTo>
                    <a:cubicBezTo>
                      <a:pt x="25400" y="5686"/>
                      <a:pt x="19720" y="0"/>
                      <a:pt x="12700" y="0"/>
                    </a:cubicBezTo>
                    <a:lnTo>
                      <a:pt x="0" y="0"/>
                    </a:lnTo>
                    <a:lnTo>
                      <a:pt x="0" y="25400"/>
                    </a:lnTo>
                    <a:lnTo>
                      <a:pt x="12700" y="2540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7" name="Freeform: Shape 1156">
                <a:extLst>
                  <a:ext uri="{FF2B5EF4-FFF2-40B4-BE49-F238E27FC236}">
                    <a16:creationId xmlns:a16="http://schemas.microsoft.com/office/drawing/2014/main" id="{2F9B3EEC-B70B-49E5-872A-BA80535585BE}"/>
                  </a:ext>
                </a:extLst>
              </p:cNvPr>
              <p:cNvSpPr/>
              <p:nvPr/>
            </p:nvSpPr>
            <p:spPr>
              <a:xfrm>
                <a:off x="3192413" y="5237728"/>
                <a:ext cx="50800" cy="25400"/>
              </a:xfrm>
              <a:custGeom>
                <a:avLst/>
                <a:gdLst>
                  <a:gd name="connsiteX0" fmla="*/ 12700 w 50800"/>
                  <a:gd name="connsiteY0" fmla="*/ 25400 h 25400"/>
                  <a:gd name="connsiteX1" fmla="*/ 38100 w 50800"/>
                  <a:gd name="connsiteY1" fmla="*/ 25400 h 25400"/>
                  <a:gd name="connsiteX2" fmla="*/ 50800 w 50800"/>
                  <a:gd name="connsiteY2" fmla="*/ 12700 h 25400"/>
                  <a:gd name="connsiteX3" fmla="*/ 38100 w 50800"/>
                  <a:gd name="connsiteY3" fmla="*/ 0 h 25400"/>
                  <a:gd name="connsiteX4" fmla="*/ 12700 w 50800"/>
                  <a:gd name="connsiteY4" fmla="*/ 0 h 25400"/>
                  <a:gd name="connsiteX5" fmla="*/ 0 w 50800"/>
                  <a:gd name="connsiteY5" fmla="*/ 12700 h 25400"/>
                  <a:gd name="connsiteX6" fmla="*/ 12700 w 50800"/>
                  <a:gd name="connsiteY6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12700" y="25400"/>
                    </a:moveTo>
                    <a:lnTo>
                      <a:pt x="38100" y="25400"/>
                    </a:lnTo>
                    <a:cubicBezTo>
                      <a:pt x="45120" y="25400"/>
                      <a:pt x="50800" y="19714"/>
                      <a:pt x="50800" y="12700"/>
                    </a:cubicBezTo>
                    <a:cubicBezTo>
                      <a:pt x="50800" y="5686"/>
                      <a:pt x="45120" y="0"/>
                      <a:pt x="38100" y="0"/>
                    </a:cubicBezTo>
                    <a:lnTo>
                      <a:pt x="12700" y="0"/>
                    </a:lnTo>
                    <a:cubicBezTo>
                      <a:pt x="5680" y="0"/>
                      <a:pt x="0" y="5686"/>
                      <a:pt x="0" y="12700"/>
                    </a:cubicBezTo>
                    <a:cubicBezTo>
                      <a:pt x="0" y="19714"/>
                      <a:pt x="5680" y="25400"/>
                      <a:pt x="12700" y="2540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8" name="Freeform: Shape 1157">
                <a:extLst>
                  <a:ext uri="{FF2B5EF4-FFF2-40B4-BE49-F238E27FC236}">
                    <a16:creationId xmlns:a16="http://schemas.microsoft.com/office/drawing/2014/main" id="{4879A4D7-5149-48FA-916F-86CA4A86FB47}"/>
                  </a:ext>
                </a:extLst>
              </p:cNvPr>
              <p:cNvSpPr/>
              <p:nvPr/>
            </p:nvSpPr>
            <p:spPr>
              <a:xfrm>
                <a:off x="3294013" y="5237728"/>
                <a:ext cx="50800" cy="25400"/>
              </a:xfrm>
              <a:custGeom>
                <a:avLst/>
                <a:gdLst>
                  <a:gd name="connsiteX0" fmla="*/ 0 w 50800"/>
                  <a:gd name="connsiteY0" fmla="*/ 12700 h 25400"/>
                  <a:gd name="connsiteX1" fmla="*/ 12700 w 50800"/>
                  <a:gd name="connsiteY1" fmla="*/ 25400 h 25400"/>
                  <a:gd name="connsiteX2" fmla="*/ 38100 w 50800"/>
                  <a:gd name="connsiteY2" fmla="*/ 25400 h 25400"/>
                  <a:gd name="connsiteX3" fmla="*/ 50800 w 50800"/>
                  <a:gd name="connsiteY3" fmla="*/ 12700 h 25400"/>
                  <a:gd name="connsiteX4" fmla="*/ 38100 w 50800"/>
                  <a:gd name="connsiteY4" fmla="*/ 0 h 25400"/>
                  <a:gd name="connsiteX5" fmla="*/ 12700 w 50800"/>
                  <a:gd name="connsiteY5" fmla="*/ 0 h 25400"/>
                  <a:gd name="connsiteX6" fmla="*/ 0 w 50800"/>
                  <a:gd name="connsiteY6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0" y="12700"/>
                    </a:moveTo>
                    <a:cubicBezTo>
                      <a:pt x="0" y="19714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14"/>
                      <a:pt x="50800" y="12700"/>
                    </a:cubicBezTo>
                    <a:cubicBezTo>
                      <a:pt x="50800" y="5686"/>
                      <a:pt x="45120" y="0"/>
                      <a:pt x="38100" y="0"/>
                    </a:cubicBezTo>
                    <a:lnTo>
                      <a:pt x="12700" y="0"/>
                    </a:lnTo>
                    <a:cubicBezTo>
                      <a:pt x="5680" y="0"/>
                      <a:pt x="0" y="5686"/>
                      <a:pt x="0" y="127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9" name="Freeform: Shape 1158">
                <a:extLst>
                  <a:ext uri="{FF2B5EF4-FFF2-40B4-BE49-F238E27FC236}">
                    <a16:creationId xmlns:a16="http://schemas.microsoft.com/office/drawing/2014/main" id="{D34A864F-AF59-4975-98A7-79D9EDE5CCA1}"/>
                  </a:ext>
                </a:extLst>
              </p:cNvPr>
              <p:cNvSpPr/>
              <p:nvPr/>
            </p:nvSpPr>
            <p:spPr>
              <a:xfrm>
                <a:off x="3116213" y="5567928"/>
                <a:ext cx="25400" cy="76200"/>
              </a:xfrm>
              <a:custGeom>
                <a:avLst/>
                <a:gdLst>
                  <a:gd name="connsiteX0" fmla="*/ 12700 w 25400"/>
                  <a:gd name="connsiteY0" fmla="*/ 76200 h 76200"/>
                  <a:gd name="connsiteX1" fmla="*/ 25400 w 25400"/>
                  <a:gd name="connsiteY1" fmla="*/ 63500 h 76200"/>
                  <a:gd name="connsiteX2" fmla="*/ 25400 w 25400"/>
                  <a:gd name="connsiteY2" fmla="*/ 12700 h 76200"/>
                  <a:gd name="connsiteX3" fmla="*/ 12700 w 25400"/>
                  <a:gd name="connsiteY3" fmla="*/ 0 h 76200"/>
                  <a:gd name="connsiteX4" fmla="*/ 0 w 25400"/>
                  <a:gd name="connsiteY4" fmla="*/ 12700 h 76200"/>
                  <a:gd name="connsiteX5" fmla="*/ 0 w 25400"/>
                  <a:gd name="connsiteY5" fmla="*/ 63500 h 76200"/>
                  <a:gd name="connsiteX6" fmla="*/ 12700 w 25400"/>
                  <a:gd name="connsiteY6" fmla="*/ 762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76200">
                    <a:moveTo>
                      <a:pt x="12700" y="76200"/>
                    </a:moveTo>
                    <a:cubicBezTo>
                      <a:pt x="19720" y="76200"/>
                      <a:pt x="25400" y="70514"/>
                      <a:pt x="25400" y="635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63500"/>
                    </a:lnTo>
                    <a:cubicBezTo>
                      <a:pt x="0" y="70514"/>
                      <a:pt x="5680" y="76200"/>
                      <a:pt x="12700" y="7620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0" name="Freeform: Shape 1159">
                <a:extLst>
                  <a:ext uri="{FF2B5EF4-FFF2-40B4-BE49-F238E27FC236}">
                    <a16:creationId xmlns:a16="http://schemas.microsoft.com/office/drawing/2014/main" id="{26CD1E67-EEB1-498C-AFA3-7E844785BB8F}"/>
                  </a:ext>
                </a:extLst>
              </p:cNvPr>
              <p:cNvSpPr/>
              <p:nvPr/>
            </p:nvSpPr>
            <p:spPr>
              <a:xfrm>
                <a:off x="3154313" y="5567928"/>
                <a:ext cx="25400" cy="76200"/>
              </a:xfrm>
              <a:custGeom>
                <a:avLst/>
                <a:gdLst>
                  <a:gd name="connsiteX0" fmla="*/ 12700 w 25400"/>
                  <a:gd name="connsiteY0" fmla="*/ 0 h 76200"/>
                  <a:gd name="connsiteX1" fmla="*/ 0 w 25400"/>
                  <a:gd name="connsiteY1" fmla="*/ 12700 h 76200"/>
                  <a:gd name="connsiteX2" fmla="*/ 0 w 25400"/>
                  <a:gd name="connsiteY2" fmla="*/ 63500 h 76200"/>
                  <a:gd name="connsiteX3" fmla="*/ 12700 w 25400"/>
                  <a:gd name="connsiteY3" fmla="*/ 76200 h 76200"/>
                  <a:gd name="connsiteX4" fmla="*/ 25400 w 25400"/>
                  <a:gd name="connsiteY4" fmla="*/ 63500 h 76200"/>
                  <a:gd name="connsiteX5" fmla="*/ 25400 w 25400"/>
                  <a:gd name="connsiteY5" fmla="*/ 12700 h 76200"/>
                  <a:gd name="connsiteX6" fmla="*/ 12700 w 25400"/>
                  <a:gd name="connsiteY6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76200">
                    <a:moveTo>
                      <a:pt x="12700" y="0"/>
                    </a:moveTo>
                    <a:cubicBezTo>
                      <a:pt x="5680" y="0"/>
                      <a:pt x="0" y="5686"/>
                      <a:pt x="0" y="12700"/>
                    </a:cubicBezTo>
                    <a:lnTo>
                      <a:pt x="0" y="63500"/>
                    </a:lnTo>
                    <a:cubicBezTo>
                      <a:pt x="0" y="70514"/>
                      <a:pt x="5680" y="76200"/>
                      <a:pt x="12700" y="76200"/>
                    </a:cubicBezTo>
                    <a:cubicBezTo>
                      <a:pt x="19720" y="76200"/>
                      <a:pt x="25400" y="70514"/>
                      <a:pt x="25400" y="635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1" name="Freeform: Shape 1160">
                <a:extLst>
                  <a:ext uri="{FF2B5EF4-FFF2-40B4-BE49-F238E27FC236}">
                    <a16:creationId xmlns:a16="http://schemas.microsoft.com/office/drawing/2014/main" id="{5F8FF112-468A-4528-88F3-BEDA86AF162E}"/>
                  </a:ext>
                </a:extLst>
              </p:cNvPr>
              <p:cNvSpPr/>
              <p:nvPr/>
            </p:nvSpPr>
            <p:spPr>
              <a:xfrm>
                <a:off x="3192413" y="5567928"/>
                <a:ext cx="25400" cy="76200"/>
              </a:xfrm>
              <a:custGeom>
                <a:avLst/>
                <a:gdLst>
                  <a:gd name="connsiteX0" fmla="*/ 12700 w 25400"/>
                  <a:gd name="connsiteY0" fmla="*/ 0 h 76200"/>
                  <a:gd name="connsiteX1" fmla="*/ 0 w 25400"/>
                  <a:gd name="connsiteY1" fmla="*/ 12700 h 76200"/>
                  <a:gd name="connsiteX2" fmla="*/ 0 w 25400"/>
                  <a:gd name="connsiteY2" fmla="*/ 63500 h 76200"/>
                  <a:gd name="connsiteX3" fmla="*/ 12700 w 25400"/>
                  <a:gd name="connsiteY3" fmla="*/ 76200 h 76200"/>
                  <a:gd name="connsiteX4" fmla="*/ 25400 w 25400"/>
                  <a:gd name="connsiteY4" fmla="*/ 63500 h 76200"/>
                  <a:gd name="connsiteX5" fmla="*/ 25400 w 25400"/>
                  <a:gd name="connsiteY5" fmla="*/ 12700 h 76200"/>
                  <a:gd name="connsiteX6" fmla="*/ 12700 w 25400"/>
                  <a:gd name="connsiteY6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76200">
                    <a:moveTo>
                      <a:pt x="12700" y="0"/>
                    </a:moveTo>
                    <a:cubicBezTo>
                      <a:pt x="5680" y="0"/>
                      <a:pt x="0" y="5686"/>
                      <a:pt x="0" y="12700"/>
                    </a:cubicBezTo>
                    <a:lnTo>
                      <a:pt x="0" y="63500"/>
                    </a:lnTo>
                    <a:cubicBezTo>
                      <a:pt x="0" y="70514"/>
                      <a:pt x="5680" y="76200"/>
                      <a:pt x="12700" y="76200"/>
                    </a:cubicBezTo>
                    <a:cubicBezTo>
                      <a:pt x="19720" y="76200"/>
                      <a:pt x="25400" y="70514"/>
                      <a:pt x="25400" y="635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2" name="Freeform: Shape 1161">
                <a:extLst>
                  <a:ext uri="{FF2B5EF4-FFF2-40B4-BE49-F238E27FC236}">
                    <a16:creationId xmlns:a16="http://schemas.microsoft.com/office/drawing/2014/main" id="{145AE337-07DB-4232-9CEE-F8FA3C17B636}"/>
                  </a:ext>
                </a:extLst>
              </p:cNvPr>
              <p:cNvSpPr/>
              <p:nvPr/>
            </p:nvSpPr>
            <p:spPr>
              <a:xfrm>
                <a:off x="3319413" y="5567928"/>
                <a:ext cx="25400" cy="76200"/>
              </a:xfrm>
              <a:custGeom>
                <a:avLst/>
                <a:gdLst>
                  <a:gd name="connsiteX0" fmla="*/ 12700 w 25400"/>
                  <a:gd name="connsiteY0" fmla="*/ 0 h 76200"/>
                  <a:gd name="connsiteX1" fmla="*/ 0 w 25400"/>
                  <a:gd name="connsiteY1" fmla="*/ 12700 h 76200"/>
                  <a:gd name="connsiteX2" fmla="*/ 0 w 25400"/>
                  <a:gd name="connsiteY2" fmla="*/ 63500 h 76200"/>
                  <a:gd name="connsiteX3" fmla="*/ 12700 w 25400"/>
                  <a:gd name="connsiteY3" fmla="*/ 76200 h 76200"/>
                  <a:gd name="connsiteX4" fmla="*/ 25400 w 25400"/>
                  <a:gd name="connsiteY4" fmla="*/ 63500 h 76200"/>
                  <a:gd name="connsiteX5" fmla="*/ 25400 w 25400"/>
                  <a:gd name="connsiteY5" fmla="*/ 12700 h 76200"/>
                  <a:gd name="connsiteX6" fmla="*/ 12700 w 25400"/>
                  <a:gd name="connsiteY6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76200">
                    <a:moveTo>
                      <a:pt x="12700" y="0"/>
                    </a:moveTo>
                    <a:cubicBezTo>
                      <a:pt x="5680" y="0"/>
                      <a:pt x="0" y="5686"/>
                      <a:pt x="0" y="12700"/>
                    </a:cubicBezTo>
                    <a:lnTo>
                      <a:pt x="0" y="63500"/>
                    </a:lnTo>
                    <a:cubicBezTo>
                      <a:pt x="0" y="70514"/>
                      <a:pt x="5680" y="76200"/>
                      <a:pt x="12700" y="76200"/>
                    </a:cubicBezTo>
                    <a:cubicBezTo>
                      <a:pt x="19720" y="76200"/>
                      <a:pt x="25400" y="70514"/>
                      <a:pt x="25400" y="635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3" name="Freeform: Shape 1162">
                <a:extLst>
                  <a:ext uri="{FF2B5EF4-FFF2-40B4-BE49-F238E27FC236}">
                    <a16:creationId xmlns:a16="http://schemas.microsoft.com/office/drawing/2014/main" id="{69160CDC-4D90-453E-B09E-3AD7A3F6EE74}"/>
                  </a:ext>
                </a:extLst>
              </p:cNvPr>
              <p:cNvSpPr/>
              <p:nvPr/>
            </p:nvSpPr>
            <p:spPr>
              <a:xfrm>
                <a:off x="3357513" y="5567928"/>
                <a:ext cx="25400" cy="76200"/>
              </a:xfrm>
              <a:custGeom>
                <a:avLst/>
                <a:gdLst>
                  <a:gd name="connsiteX0" fmla="*/ 12700 w 25400"/>
                  <a:gd name="connsiteY0" fmla="*/ 0 h 76200"/>
                  <a:gd name="connsiteX1" fmla="*/ 0 w 25400"/>
                  <a:gd name="connsiteY1" fmla="*/ 12700 h 76200"/>
                  <a:gd name="connsiteX2" fmla="*/ 0 w 25400"/>
                  <a:gd name="connsiteY2" fmla="*/ 63500 h 76200"/>
                  <a:gd name="connsiteX3" fmla="*/ 12700 w 25400"/>
                  <a:gd name="connsiteY3" fmla="*/ 76200 h 76200"/>
                  <a:gd name="connsiteX4" fmla="*/ 25400 w 25400"/>
                  <a:gd name="connsiteY4" fmla="*/ 63500 h 76200"/>
                  <a:gd name="connsiteX5" fmla="*/ 25400 w 25400"/>
                  <a:gd name="connsiteY5" fmla="*/ 12700 h 76200"/>
                  <a:gd name="connsiteX6" fmla="*/ 12700 w 25400"/>
                  <a:gd name="connsiteY6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76200">
                    <a:moveTo>
                      <a:pt x="12700" y="0"/>
                    </a:moveTo>
                    <a:cubicBezTo>
                      <a:pt x="5680" y="0"/>
                      <a:pt x="0" y="5686"/>
                      <a:pt x="0" y="12700"/>
                    </a:cubicBezTo>
                    <a:lnTo>
                      <a:pt x="0" y="63500"/>
                    </a:lnTo>
                    <a:cubicBezTo>
                      <a:pt x="0" y="70514"/>
                      <a:pt x="5680" y="76200"/>
                      <a:pt x="12700" y="76200"/>
                    </a:cubicBezTo>
                    <a:cubicBezTo>
                      <a:pt x="19720" y="76200"/>
                      <a:pt x="25400" y="70514"/>
                      <a:pt x="25400" y="63500"/>
                    </a:cubicBezTo>
                    <a:lnTo>
                      <a:pt x="25400" y="12700"/>
                    </a:lnTo>
                    <a:cubicBezTo>
                      <a:pt x="25398" y="5686"/>
                      <a:pt x="19718" y="0"/>
                      <a:pt x="12700" y="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4" name="Freeform: Shape 1163">
                <a:extLst>
                  <a:ext uri="{FF2B5EF4-FFF2-40B4-BE49-F238E27FC236}">
                    <a16:creationId xmlns:a16="http://schemas.microsoft.com/office/drawing/2014/main" id="{C646D633-07F8-4433-B407-C5C5C89FCCCF}"/>
                  </a:ext>
                </a:extLst>
              </p:cNvPr>
              <p:cNvSpPr/>
              <p:nvPr/>
            </p:nvSpPr>
            <p:spPr>
              <a:xfrm>
                <a:off x="3395612" y="5567928"/>
                <a:ext cx="25400" cy="76200"/>
              </a:xfrm>
              <a:custGeom>
                <a:avLst/>
                <a:gdLst>
                  <a:gd name="connsiteX0" fmla="*/ 12700 w 25400"/>
                  <a:gd name="connsiteY0" fmla="*/ 0 h 76200"/>
                  <a:gd name="connsiteX1" fmla="*/ 0 w 25400"/>
                  <a:gd name="connsiteY1" fmla="*/ 12700 h 76200"/>
                  <a:gd name="connsiteX2" fmla="*/ 0 w 25400"/>
                  <a:gd name="connsiteY2" fmla="*/ 63500 h 76200"/>
                  <a:gd name="connsiteX3" fmla="*/ 12700 w 25400"/>
                  <a:gd name="connsiteY3" fmla="*/ 76200 h 76200"/>
                  <a:gd name="connsiteX4" fmla="*/ 25400 w 25400"/>
                  <a:gd name="connsiteY4" fmla="*/ 63500 h 76200"/>
                  <a:gd name="connsiteX5" fmla="*/ 25400 w 25400"/>
                  <a:gd name="connsiteY5" fmla="*/ 12700 h 76200"/>
                  <a:gd name="connsiteX6" fmla="*/ 12700 w 25400"/>
                  <a:gd name="connsiteY6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76200">
                    <a:moveTo>
                      <a:pt x="12700" y="0"/>
                    </a:moveTo>
                    <a:cubicBezTo>
                      <a:pt x="5680" y="0"/>
                      <a:pt x="0" y="5686"/>
                      <a:pt x="0" y="12700"/>
                    </a:cubicBezTo>
                    <a:lnTo>
                      <a:pt x="0" y="63500"/>
                    </a:lnTo>
                    <a:cubicBezTo>
                      <a:pt x="0" y="70514"/>
                      <a:pt x="5680" y="76200"/>
                      <a:pt x="12700" y="76200"/>
                    </a:cubicBezTo>
                    <a:cubicBezTo>
                      <a:pt x="19720" y="76200"/>
                      <a:pt x="25400" y="70514"/>
                      <a:pt x="25400" y="635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5" name="Freeform: Shape 1164">
                <a:extLst>
                  <a:ext uri="{FF2B5EF4-FFF2-40B4-BE49-F238E27FC236}">
                    <a16:creationId xmlns:a16="http://schemas.microsoft.com/office/drawing/2014/main" id="{76AE962A-5D38-42D7-9290-BDC049FF3A9F}"/>
                  </a:ext>
                </a:extLst>
              </p:cNvPr>
              <p:cNvSpPr/>
              <p:nvPr/>
            </p:nvSpPr>
            <p:spPr>
              <a:xfrm>
                <a:off x="2938413" y="5148828"/>
                <a:ext cx="83643" cy="83645"/>
              </a:xfrm>
              <a:custGeom>
                <a:avLst/>
                <a:gdLst>
                  <a:gd name="connsiteX0" fmla="*/ 25400 w 83643"/>
                  <a:gd name="connsiteY0" fmla="*/ 25400 h 83645"/>
                  <a:gd name="connsiteX1" fmla="*/ 58244 w 83643"/>
                  <a:gd name="connsiteY1" fmla="*/ 25400 h 83645"/>
                  <a:gd name="connsiteX2" fmla="*/ 83644 w 83643"/>
                  <a:gd name="connsiteY2" fmla="*/ 0 h 83645"/>
                  <a:gd name="connsiteX3" fmla="*/ 19050 w 83643"/>
                  <a:gd name="connsiteY3" fmla="*/ 0 h 83645"/>
                  <a:gd name="connsiteX4" fmla="*/ 13468 w 83643"/>
                  <a:gd name="connsiteY4" fmla="*/ 13468 h 83645"/>
                  <a:gd name="connsiteX5" fmla="*/ 0 w 83643"/>
                  <a:gd name="connsiteY5" fmla="*/ 19050 h 83645"/>
                  <a:gd name="connsiteX6" fmla="*/ 0 w 83643"/>
                  <a:gd name="connsiteY6" fmla="*/ 83645 h 83645"/>
                  <a:gd name="connsiteX7" fmla="*/ 25400 w 83643"/>
                  <a:gd name="connsiteY7" fmla="*/ 58244 h 83645"/>
                  <a:gd name="connsiteX8" fmla="*/ 25400 w 83643"/>
                  <a:gd name="connsiteY8" fmla="*/ 25400 h 83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643" h="83645">
                    <a:moveTo>
                      <a:pt x="25400" y="25400"/>
                    </a:moveTo>
                    <a:lnTo>
                      <a:pt x="58244" y="25400"/>
                    </a:lnTo>
                    <a:lnTo>
                      <a:pt x="83644" y="0"/>
                    </a:lnTo>
                    <a:lnTo>
                      <a:pt x="19050" y="0"/>
                    </a:lnTo>
                    <a:cubicBezTo>
                      <a:pt x="19050" y="4875"/>
                      <a:pt x="17189" y="9752"/>
                      <a:pt x="13468" y="13468"/>
                    </a:cubicBezTo>
                    <a:cubicBezTo>
                      <a:pt x="9747" y="17189"/>
                      <a:pt x="4874" y="19050"/>
                      <a:pt x="0" y="19050"/>
                    </a:cubicBezTo>
                    <a:lnTo>
                      <a:pt x="0" y="83645"/>
                    </a:lnTo>
                    <a:lnTo>
                      <a:pt x="25400" y="58244"/>
                    </a:lnTo>
                    <a:lnTo>
                      <a:pt x="25400" y="25400"/>
                    </a:ln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6" name="Freeform: Shape 1165">
                <a:extLst>
                  <a:ext uri="{FF2B5EF4-FFF2-40B4-BE49-F238E27FC236}">
                    <a16:creationId xmlns:a16="http://schemas.microsoft.com/office/drawing/2014/main" id="{8FB24192-8C1D-4687-8B67-7F923181C4FF}"/>
                  </a:ext>
                </a:extLst>
              </p:cNvPr>
              <p:cNvSpPr/>
              <p:nvPr/>
            </p:nvSpPr>
            <p:spPr>
              <a:xfrm>
                <a:off x="2906662" y="5117078"/>
                <a:ext cx="50801" cy="50801"/>
              </a:xfrm>
              <a:custGeom>
                <a:avLst/>
                <a:gdLst>
                  <a:gd name="connsiteX0" fmla="*/ 50802 w 50801"/>
                  <a:gd name="connsiteY0" fmla="*/ 31750 h 50801"/>
                  <a:gd name="connsiteX1" fmla="*/ 45220 w 50801"/>
                  <a:gd name="connsiteY1" fmla="*/ 18282 h 50801"/>
                  <a:gd name="connsiteX2" fmla="*/ 32520 w 50801"/>
                  <a:gd name="connsiteY2" fmla="*/ 5582 h 50801"/>
                  <a:gd name="connsiteX3" fmla="*/ 5582 w 50801"/>
                  <a:gd name="connsiteY3" fmla="*/ 5582 h 50801"/>
                  <a:gd name="connsiteX4" fmla="*/ 5582 w 50801"/>
                  <a:gd name="connsiteY4" fmla="*/ 32520 h 50801"/>
                  <a:gd name="connsiteX5" fmla="*/ 18282 w 50801"/>
                  <a:gd name="connsiteY5" fmla="*/ 45220 h 50801"/>
                  <a:gd name="connsiteX6" fmla="*/ 31750 w 50801"/>
                  <a:gd name="connsiteY6" fmla="*/ 50802 h 50801"/>
                  <a:gd name="connsiteX7" fmla="*/ 45218 w 50801"/>
                  <a:gd name="connsiteY7" fmla="*/ 45220 h 50801"/>
                  <a:gd name="connsiteX8" fmla="*/ 50802 w 50801"/>
                  <a:gd name="connsiteY8" fmla="*/ 31750 h 50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801" h="50801">
                    <a:moveTo>
                      <a:pt x="50802" y="31750"/>
                    </a:moveTo>
                    <a:cubicBezTo>
                      <a:pt x="50802" y="26875"/>
                      <a:pt x="48941" y="21998"/>
                      <a:pt x="45220" y="18282"/>
                    </a:cubicBezTo>
                    <a:lnTo>
                      <a:pt x="32520" y="5582"/>
                    </a:lnTo>
                    <a:cubicBezTo>
                      <a:pt x="25078" y="-1861"/>
                      <a:pt x="13024" y="-1861"/>
                      <a:pt x="5582" y="5582"/>
                    </a:cubicBezTo>
                    <a:cubicBezTo>
                      <a:pt x="-1861" y="13017"/>
                      <a:pt x="-1861" y="25084"/>
                      <a:pt x="5582" y="32520"/>
                    </a:cubicBezTo>
                    <a:lnTo>
                      <a:pt x="18282" y="45220"/>
                    </a:lnTo>
                    <a:cubicBezTo>
                      <a:pt x="22003" y="48941"/>
                      <a:pt x="26876" y="50802"/>
                      <a:pt x="31750" y="50802"/>
                    </a:cubicBezTo>
                    <a:cubicBezTo>
                      <a:pt x="36624" y="50802"/>
                      <a:pt x="41499" y="48941"/>
                      <a:pt x="45218" y="45220"/>
                    </a:cubicBezTo>
                    <a:cubicBezTo>
                      <a:pt x="48941" y="41502"/>
                      <a:pt x="50802" y="36627"/>
                      <a:pt x="50802" y="3175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7" name="Freeform: Shape 1166">
                <a:extLst>
                  <a:ext uri="{FF2B5EF4-FFF2-40B4-BE49-F238E27FC236}">
                    <a16:creationId xmlns:a16="http://schemas.microsoft.com/office/drawing/2014/main" id="{CD10B753-094B-426E-B6A0-36760D867AD0}"/>
                  </a:ext>
                </a:extLst>
              </p:cNvPr>
              <p:cNvSpPr/>
              <p:nvPr/>
            </p:nvSpPr>
            <p:spPr>
              <a:xfrm>
                <a:off x="3268613" y="5390128"/>
                <a:ext cx="165103" cy="114299"/>
              </a:xfrm>
              <a:custGeom>
                <a:avLst/>
                <a:gdLst>
                  <a:gd name="connsiteX0" fmla="*/ 107837 w 165103"/>
                  <a:gd name="connsiteY0" fmla="*/ 0 h 114299"/>
                  <a:gd name="connsiteX1" fmla="*/ 88900 w 165103"/>
                  <a:gd name="connsiteY1" fmla="*/ 0 h 114299"/>
                  <a:gd name="connsiteX2" fmla="*/ 50800 w 165103"/>
                  <a:gd name="connsiteY2" fmla="*/ 0 h 114299"/>
                  <a:gd name="connsiteX3" fmla="*/ 25400 w 165103"/>
                  <a:gd name="connsiteY3" fmla="*/ 0 h 114299"/>
                  <a:gd name="connsiteX4" fmla="*/ 0 w 165103"/>
                  <a:gd name="connsiteY4" fmla="*/ 0 h 114299"/>
                  <a:gd name="connsiteX5" fmla="*/ 0 w 165103"/>
                  <a:gd name="connsiteY5" fmla="*/ 114300 h 114299"/>
                  <a:gd name="connsiteX6" fmla="*/ 133350 w 165103"/>
                  <a:gd name="connsiteY6" fmla="*/ 114300 h 114299"/>
                  <a:gd name="connsiteX7" fmla="*/ 152400 w 165103"/>
                  <a:gd name="connsiteY7" fmla="*/ 114300 h 114299"/>
                  <a:gd name="connsiteX8" fmla="*/ 162546 w 165103"/>
                  <a:gd name="connsiteY8" fmla="*/ 109245 h 114299"/>
                  <a:gd name="connsiteX9" fmla="*/ 164617 w 165103"/>
                  <a:gd name="connsiteY9" fmla="*/ 98108 h 114299"/>
                  <a:gd name="connsiteX10" fmla="*/ 158356 w 165103"/>
                  <a:gd name="connsiteY10" fmla="*/ 76198 h 114299"/>
                  <a:gd name="connsiteX11" fmla="*/ 144477 w 165103"/>
                  <a:gd name="connsiteY11" fmla="*/ 27637 h 114299"/>
                  <a:gd name="connsiteX12" fmla="*/ 107837 w 165103"/>
                  <a:gd name="connsiteY12" fmla="*/ 0 h 114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5103" h="114299">
                    <a:moveTo>
                      <a:pt x="107837" y="0"/>
                    </a:moveTo>
                    <a:lnTo>
                      <a:pt x="88900" y="0"/>
                    </a:lnTo>
                    <a:lnTo>
                      <a:pt x="50800" y="0"/>
                    </a:lnTo>
                    <a:lnTo>
                      <a:pt x="25400" y="0"/>
                    </a:lnTo>
                    <a:lnTo>
                      <a:pt x="0" y="0"/>
                    </a:lnTo>
                    <a:lnTo>
                      <a:pt x="0" y="114300"/>
                    </a:lnTo>
                    <a:lnTo>
                      <a:pt x="133350" y="114300"/>
                    </a:lnTo>
                    <a:lnTo>
                      <a:pt x="152400" y="114300"/>
                    </a:lnTo>
                    <a:cubicBezTo>
                      <a:pt x="156381" y="114300"/>
                      <a:pt x="160139" y="112427"/>
                      <a:pt x="162546" y="109245"/>
                    </a:cubicBezTo>
                    <a:cubicBezTo>
                      <a:pt x="164940" y="106064"/>
                      <a:pt x="165708" y="101940"/>
                      <a:pt x="164617" y="98108"/>
                    </a:cubicBezTo>
                    <a:lnTo>
                      <a:pt x="158356" y="76198"/>
                    </a:lnTo>
                    <a:lnTo>
                      <a:pt x="144477" y="27637"/>
                    </a:lnTo>
                    <a:cubicBezTo>
                      <a:pt x="139824" y="11367"/>
                      <a:pt x="124766" y="0"/>
                      <a:pt x="107837" y="0"/>
                    </a:cubicBezTo>
                    <a:close/>
                  </a:path>
                </a:pathLst>
              </a:custGeom>
              <a:solidFill>
                <a:srgbClr val="D5D9D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8" name="Freeform: Shape 1167">
                <a:extLst>
                  <a:ext uri="{FF2B5EF4-FFF2-40B4-BE49-F238E27FC236}">
                    <a16:creationId xmlns:a16="http://schemas.microsoft.com/office/drawing/2014/main" id="{A07B1FD2-5744-406C-8BF6-93D2904CF7D0}"/>
                  </a:ext>
                </a:extLst>
              </p:cNvPr>
              <p:cNvSpPr/>
              <p:nvPr/>
            </p:nvSpPr>
            <p:spPr>
              <a:xfrm>
                <a:off x="3103509" y="5390128"/>
                <a:ext cx="165104" cy="114301"/>
              </a:xfrm>
              <a:custGeom>
                <a:avLst/>
                <a:gdLst>
                  <a:gd name="connsiteX0" fmla="*/ 165104 w 165104"/>
                  <a:gd name="connsiteY0" fmla="*/ 0 h 114301"/>
                  <a:gd name="connsiteX1" fmla="*/ 139704 w 165104"/>
                  <a:gd name="connsiteY1" fmla="*/ 0 h 114301"/>
                  <a:gd name="connsiteX2" fmla="*/ 114304 w 165104"/>
                  <a:gd name="connsiteY2" fmla="*/ 0 h 114301"/>
                  <a:gd name="connsiteX3" fmla="*/ 76204 w 165104"/>
                  <a:gd name="connsiteY3" fmla="*/ 0 h 114301"/>
                  <a:gd name="connsiteX4" fmla="*/ 57265 w 165104"/>
                  <a:gd name="connsiteY4" fmla="*/ 0 h 114301"/>
                  <a:gd name="connsiteX5" fmla="*/ 20629 w 165104"/>
                  <a:gd name="connsiteY5" fmla="*/ 27632 h 114301"/>
                  <a:gd name="connsiteX6" fmla="*/ 487 w 165104"/>
                  <a:gd name="connsiteY6" fmla="*/ 98109 h 114301"/>
                  <a:gd name="connsiteX7" fmla="*/ 2558 w 165104"/>
                  <a:gd name="connsiteY7" fmla="*/ 109247 h 114301"/>
                  <a:gd name="connsiteX8" fmla="*/ 12704 w 165104"/>
                  <a:gd name="connsiteY8" fmla="*/ 114302 h 114301"/>
                  <a:gd name="connsiteX9" fmla="*/ 31754 w 165104"/>
                  <a:gd name="connsiteY9" fmla="*/ 114302 h 114301"/>
                  <a:gd name="connsiteX10" fmla="*/ 165104 w 165104"/>
                  <a:gd name="connsiteY10" fmla="*/ 114302 h 114301"/>
                  <a:gd name="connsiteX11" fmla="*/ 165104 w 165104"/>
                  <a:gd name="connsiteY11" fmla="*/ 0 h 114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5104" h="114301">
                    <a:moveTo>
                      <a:pt x="165104" y="0"/>
                    </a:moveTo>
                    <a:lnTo>
                      <a:pt x="139704" y="0"/>
                    </a:lnTo>
                    <a:lnTo>
                      <a:pt x="114304" y="0"/>
                    </a:lnTo>
                    <a:lnTo>
                      <a:pt x="76204" y="0"/>
                    </a:lnTo>
                    <a:lnTo>
                      <a:pt x="57265" y="0"/>
                    </a:lnTo>
                    <a:cubicBezTo>
                      <a:pt x="40336" y="0"/>
                      <a:pt x="25280" y="11367"/>
                      <a:pt x="20629" y="27632"/>
                    </a:cubicBezTo>
                    <a:lnTo>
                      <a:pt x="487" y="98109"/>
                    </a:lnTo>
                    <a:cubicBezTo>
                      <a:pt x="-606" y="101941"/>
                      <a:pt x="164" y="106066"/>
                      <a:pt x="2558" y="109247"/>
                    </a:cubicBezTo>
                    <a:cubicBezTo>
                      <a:pt x="4965" y="112428"/>
                      <a:pt x="8723" y="114302"/>
                      <a:pt x="12704" y="114302"/>
                    </a:cubicBezTo>
                    <a:lnTo>
                      <a:pt x="31754" y="114302"/>
                    </a:lnTo>
                    <a:lnTo>
                      <a:pt x="165104" y="114302"/>
                    </a:lnTo>
                    <a:lnTo>
                      <a:pt x="165104" y="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9" name="Freeform: Shape 1168">
                <a:extLst>
                  <a:ext uri="{FF2B5EF4-FFF2-40B4-BE49-F238E27FC236}">
                    <a16:creationId xmlns:a16="http://schemas.microsoft.com/office/drawing/2014/main" id="{A6784C31-D3E8-46B4-84A4-25B00778F7E0}"/>
                  </a:ext>
                </a:extLst>
              </p:cNvPr>
              <p:cNvSpPr/>
              <p:nvPr/>
            </p:nvSpPr>
            <p:spPr>
              <a:xfrm>
                <a:off x="3268613" y="5139271"/>
                <a:ext cx="114299" cy="183000"/>
              </a:xfrm>
              <a:custGeom>
                <a:avLst/>
                <a:gdLst>
                  <a:gd name="connsiteX0" fmla="*/ 50800 w 114299"/>
                  <a:gd name="connsiteY0" fmla="*/ 9058 h 183000"/>
                  <a:gd name="connsiteX1" fmla="*/ 25400 w 114299"/>
                  <a:gd name="connsiteY1" fmla="*/ 0 h 183000"/>
                  <a:gd name="connsiteX2" fmla="*/ 25400 w 114299"/>
                  <a:gd name="connsiteY2" fmla="*/ 60357 h 183000"/>
                  <a:gd name="connsiteX3" fmla="*/ 0 w 114299"/>
                  <a:gd name="connsiteY3" fmla="*/ 60357 h 183000"/>
                  <a:gd name="connsiteX4" fmla="*/ 0 w 114299"/>
                  <a:gd name="connsiteY4" fmla="*/ 182594 h 183000"/>
                  <a:gd name="connsiteX5" fmla="*/ 25400 w 114299"/>
                  <a:gd name="connsiteY5" fmla="*/ 182594 h 183000"/>
                  <a:gd name="connsiteX6" fmla="*/ 50800 w 114299"/>
                  <a:gd name="connsiteY6" fmla="*/ 182594 h 183000"/>
                  <a:gd name="connsiteX7" fmla="*/ 88900 w 114299"/>
                  <a:gd name="connsiteY7" fmla="*/ 182594 h 183000"/>
                  <a:gd name="connsiteX8" fmla="*/ 88900 w 114299"/>
                  <a:gd name="connsiteY8" fmla="*/ 183001 h 183000"/>
                  <a:gd name="connsiteX9" fmla="*/ 114300 w 114299"/>
                  <a:gd name="connsiteY9" fmla="*/ 111157 h 183000"/>
                  <a:gd name="connsiteX10" fmla="*/ 102240 w 114299"/>
                  <a:gd name="connsiteY10" fmla="*/ 60357 h 183000"/>
                  <a:gd name="connsiteX11" fmla="*/ 50800 w 114299"/>
                  <a:gd name="connsiteY11" fmla="*/ 60357 h 183000"/>
                  <a:gd name="connsiteX12" fmla="*/ 50800 w 114299"/>
                  <a:gd name="connsiteY12" fmla="*/ 9058 h 183000"/>
                  <a:gd name="connsiteX13" fmla="*/ 63500 w 114299"/>
                  <a:gd name="connsiteY13" fmla="*/ 98457 h 183000"/>
                  <a:gd name="connsiteX14" fmla="*/ 76200 w 114299"/>
                  <a:gd name="connsiteY14" fmla="*/ 111157 h 183000"/>
                  <a:gd name="connsiteX15" fmla="*/ 63500 w 114299"/>
                  <a:gd name="connsiteY15" fmla="*/ 123857 h 183000"/>
                  <a:gd name="connsiteX16" fmla="*/ 38100 w 114299"/>
                  <a:gd name="connsiteY16" fmla="*/ 123857 h 183000"/>
                  <a:gd name="connsiteX17" fmla="*/ 25400 w 114299"/>
                  <a:gd name="connsiteY17" fmla="*/ 111157 h 183000"/>
                  <a:gd name="connsiteX18" fmla="*/ 38100 w 114299"/>
                  <a:gd name="connsiteY18" fmla="*/ 98457 h 183000"/>
                  <a:gd name="connsiteX19" fmla="*/ 63500 w 114299"/>
                  <a:gd name="connsiteY19" fmla="*/ 98457 h 18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4299" h="183000">
                    <a:moveTo>
                      <a:pt x="50800" y="9058"/>
                    </a:moveTo>
                    <a:cubicBezTo>
                      <a:pt x="42816" y="5055"/>
                      <a:pt x="34312" y="2046"/>
                      <a:pt x="25400" y="0"/>
                    </a:cubicBezTo>
                    <a:lnTo>
                      <a:pt x="25400" y="60357"/>
                    </a:lnTo>
                    <a:lnTo>
                      <a:pt x="0" y="60357"/>
                    </a:lnTo>
                    <a:lnTo>
                      <a:pt x="0" y="182594"/>
                    </a:lnTo>
                    <a:lnTo>
                      <a:pt x="25400" y="182594"/>
                    </a:lnTo>
                    <a:lnTo>
                      <a:pt x="50800" y="182594"/>
                    </a:lnTo>
                    <a:lnTo>
                      <a:pt x="88900" y="182594"/>
                    </a:lnTo>
                    <a:lnTo>
                      <a:pt x="88900" y="183001"/>
                    </a:lnTo>
                    <a:cubicBezTo>
                      <a:pt x="105310" y="162706"/>
                      <a:pt x="114300" y="137389"/>
                      <a:pt x="114300" y="111157"/>
                    </a:cubicBezTo>
                    <a:cubicBezTo>
                      <a:pt x="114300" y="92896"/>
                      <a:pt x="109887" y="75684"/>
                      <a:pt x="102240" y="60357"/>
                    </a:cubicBezTo>
                    <a:lnTo>
                      <a:pt x="50800" y="60357"/>
                    </a:lnTo>
                    <a:lnTo>
                      <a:pt x="50800" y="9058"/>
                    </a:lnTo>
                    <a:close/>
                    <a:moveTo>
                      <a:pt x="63500" y="98457"/>
                    </a:moveTo>
                    <a:cubicBezTo>
                      <a:pt x="70520" y="98457"/>
                      <a:pt x="76200" y="104143"/>
                      <a:pt x="76200" y="111157"/>
                    </a:cubicBezTo>
                    <a:cubicBezTo>
                      <a:pt x="76200" y="118170"/>
                      <a:pt x="70520" y="123857"/>
                      <a:pt x="63500" y="123857"/>
                    </a:cubicBezTo>
                    <a:lnTo>
                      <a:pt x="38100" y="123857"/>
                    </a:lnTo>
                    <a:cubicBezTo>
                      <a:pt x="31080" y="123857"/>
                      <a:pt x="25400" y="118170"/>
                      <a:pt x="25400" y="111157"/>
                    </a:cubicBezTo>
                    <a:cubicBezTo>
                      <a:pt x="25400" y="104143"/>
                      <a:pt x="31080" y="98457"/>
                      <a:pt x="38100" y="98457"/>
                    </a:cubicBezTo>
                    <a:lnTo>
                      <a:pt x="63500" y="98457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0" name="Freeform: Shape 1169">
                <a:extLst>
                  <a:ext uri="{FF2B5EF4-FFF2-40B4-BE49-F238E27FC236}">
                    <a16:creationId xmlns:a16="http://schemas.microsoft.com/office/drawing/2014/main" id="{4013A5D8-BE81-4500-ADFE-724A8F2FA51C}"/>
                  </a:ext>
                </a:extLst>
              </p:cNvPr>
              <p:cNvSpPr/>
              <p:nvPr/>
            </p:nvSpPr>
            <p:spPr>
              <a:xfrm>
                <a:off x="3459112" y="5339328"/>
                <a:ext cx="50800" cy="127000"/>
              </a:xfrm>
              <a:custGeom>
                <a:avLst/>
                <a:gdLst>
                  <a:gd name="connsiteX0" fmla="*/ 25400 w 50800"/>
                  <a:gd name="connsiteY0" fmla="*/ 127000 h 127000"/>
                  <a:gd name="connsiteX1" fmla="*/ 50800 w 50800"/>
                  <a:gd name="connsiteY1" fmla="*/ 101600 h 127000"/>
                  <a:gd name="connsiteX2" fmla="*/ 50800 w 50800"/>
                  <a:gd name="connsiteY2" fmla="*/ 76200 h 127000"/>
                  <a:gd name="connsiteX3" fmla="*/ 50800 w 50800"/>
                  <a:gd name="connsiteY3" fmla="*/ 50800 h 127000"/>
                  <a:gd name="connsiteX4" fmla="*/ 50800 w 50800"/>
                  <a:gd name="connsiteY4" fmla="*/ 25400 h 127000"/>
                  <a:gd name="connsiteX5" fmla="*/ 25400 w 50800"/>
                  <a:gd name="connsiteY5" fmla="*/ 0 h 127000"/>
                  <a:gd name="connsiteX6" fmla="*/ 0 w 50800"/>
                  <a:gd name="connsiteY6" fmla="*/ 0 h 127000"/>
                  <a:gd name="connsiteX7" fmla="*/ 0 w 50800"/>
                  <a:gd name="connsiteY7" fmla="*/ 127000 h 127000"/>
                  <a:gd name="connsiteX8" fmla="*/ 25400 w 50800"/>
                  <a:gd name="connsiteY8" fmla="*/ 127000 h 12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800" h="127000">
                    <a:moveTo>
                      <a:pt x="25400" y="127000"/>
                    </a:moveTo>
                    <a:cubicBezTo>
                      <a:pt x="39402" y="127000"/>
                      <a:pt x="50800" y="115608"/>
                      <a:pt x="50800" y="101600"/>
                    </a:cubicBezTo>
                    <a:lnTo>
                      <a:pt x="50800" y="76200"/>
                    </a:lnTo>
                    <a:lnTo>
                      <a:pt x="50800" y="50800"/>
                    </a:lnTo>
                    <a:lnTo>
                      <a:pt x="50800" y="25400"/>
                    </a:lnTo>
                    <a:cubicBezTo>
                      <a:pt x="50800" y="11392"/>
                      <a:pt x="39402" y="0"/>
                      <a:pt x="25400" y="0"/>
                    </a:cubicBezTo>
                    <a:lnTo>
                      <a:pt x="0" y="0"/>
                    </a:lnTo>
                    <a:lnTo>
                      <a:pt x="0" y="127000"/>
                    </a:lnTo>
                    <a:lnTo>
                      <a:pt x="25400" y="1270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1" name="Freeform: Shape 1170">
                <a:extLst>
                  <a:ext uri="{FF2B5EF4-FFF2-40B4-BE49-F238E27FC236}">
                    <a16:creationId xmlns:a16="http://schemas.microsoft.com/office/drawing/2014/main" id="{B3056B15-DD3C-49E4-AC14-1F7E64CC0E6B}"/>
                  </a:ext>
                </a:extLst>
              </p:cNvPr>
              <p:cNvSpPr/>
              <p:nvPr/>
            </p:nvSpPr>
            <p:spPr>
              <a:xfrm>
                <a:off x="2900190" y="5190650"/>
                <a:ext cx="177855" cy="97815"/>
              </a:xfrm>
              <a:custGeom>
                <a:avLst/>
                <a:gdLst>
                  <a:gd name="connsiteX0" fmla="*/ 177856 w 177855"/>
                  <a:gd name="connsiteY0" fmla="*/ 86430 h 97815"/>
                  <a:gd name="connsiteX1" fmla="*/ 174168 w 177855"/>
                  <a:gd name="connsiteY1" fmla="*/ 94121 h 97815"/>
                  <a:gd name="connsiteX2" fmla="*/ 80045 w 177855"/>
                  <a:gd name="connsiteY2" fmla="*/ 0 h 97815"/>
                  <a:gd name="connsiteX3" fmla="*/ 63624 w 177855"/>
                  <a:gd name="connsiteY3" fmla="*/ 16423 h 97815"/>
                  <a:gd name="connsiteX4" fmla="*/ 38224 w 177855"/>
                  <a:gd name="connsiteY4" fmla="*/ 41824 h 97815"/>
                  <a:gd name="connsiteX5" fmla="*/ 5110 w 177855"/>
                  <a:gd name="connsiteY5" fmla="*/ 74940 h 97815"/>
                  <a:gd name="connsiteX6" fmla="*/ 0 w 177855"/>
                  <a:gd name="connsiteY6" fmla="*/ 85115 h 97815"/>
                  <a:gd name="connsiteX7" fmla="*/ 12700 w 177855"/>
                  <a:gd name="connsiteY7" fmla="*/ 97815 h 97815"/>
                  <a:gd name="connsiteX8" fmla="*/ 159904 w 177855"/>
                  <a:gd name="connsiteY8" fmla="*/ 97815 h 97815"/>
                  <a:gd name="connsiteX9" fmla="*/ 165225 w 177855"/>
                  <a:gd name="connsiteY9" fmla="*/ 97815 h 97815"/>
                  <a:gd name="connsiteX10" fmla="*/ 177856 w 177855"/>
                  <a:gd name="connsiteY10" fmla="*/ 86430 h 97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7855" h="97815">
                    <a:moveTo>
                      <a:pt x="177856" y="86430"/>
                    </a:moveTo>
                    <a:cubicBezTo>
                      <a:pt x="177546" y="89427"/>
                      <a:pt x="176192" y="92110"/>
                      <a:pt x="174168" y="94121"/>
                    </a:cubicBezTo>
                    <a:lnTo>
                      <a:pt x="80045" y="0"/>
                    </a:lnTo>
                    <a:lnTo>
                      <a:pt x="63624" y="16423"/>
                    </a:lnTo>
                    <a:lnTo>
                      <a:pt x="38224" y="41824"/>
                    </a:lnTo>
                    <a:lnTo>
                      <a:pt x="5110" y="74940"/>
                    </a:lnTo>
                    <a:cubicBezTo>
                      <a:pt x="2010" y="77253"/>
                      <a:pt x="0" y="80948"/>
                      <a:pt x="0" y="85115"/>
                    </a:cubicBezTo>
                    <a:cubicBezTo>
                      <a:pt x="0" y="92129"/>
                      <a:pt x="5680" y="97815"/>
                      <a:pt x="12700" y="97815"/>
                    </a:cubicBezTo>
                    <a:lnTo>
                      <a:pt x="159904" y="97815"/>
                    </a:lnTo>
                    <a:lnTo>
                      <a:pt x="165225" y="97815"/>
                    </a:lnTo>
                    <a:cubicBezTo>
                      <a:pt x="171799" y="97815"/>
                      <a:pt x="177198" y="92826"/>
                      <a:pt x="177856" y="8643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2" name="Freeform: Shape 1171">
                <a:extLst>
                  <a:ext uri="{FF2B5EF4-FFF2-40B4-BE49-F238E27FC236}">
                    <a16:creationId xmlns:a16="http://schemas.microsoft.com/office/drawing/2014/main" id="{338969E6-525C-4C9D-A5B9-8843822B2C85}"/>
                  </a:ext>
                </a:extLst>
              </p:cNvPr>
              <p:cNvSpPr/>
              <p:nvPr/>
            </p:nvSpPr>
            <p:spPr>
              <a:xfrm>
                <a:off x="3078047" y="5275766"/>
                <a:ext cx="66" cy="1304"/>
              </a:xfrm>
              <a:custGeom>
                <a:avLst/>
                <a:gdLst>
                  <a:gd name="connsiteX0" fmla="*/ 67 w 66"/>
                  <a:gd name="connsiteY0" fmla="*/ 0 h 1304"/>
                  <a:gd name="connsiteX1" fmla="*/ 0 w 66"/>
                  <a:gd name="connsiteY1" fmla="*/ 1305 h 1304"/>
                  <a:gd name="connsiteX2" fmla="*/ 67 w 66"/>
                  <a:gd name="connsiteY2" fmla="*/ 0 h 1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" h="1304">
                    <a:moveTo>
                      <a:pt x="67" y="0"/>
                    </a:moveTo>
                    <a:cubicBezTo>
                      <a:pt x="67" y="440"/>
                      <a:pt x="44" y="876"/>
                      <a:pt x="0" y="1305"/>
                    </a:cubicBezTo>
                    <a:cubicBezTo>
                      <a:pt x="43" y="876"/>
                      <a:pt x="67" y="441"/>
                      <a:pt x="67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3" name="Freeform: Shape 1172">
                <a:extLst>
                  <a:ext uri="{FF2B5EF4-FFF2-40B4-BE49-F238E27FC236}">
                    <a16:creationId xmlns:a16="http://schemas.microsoft.com/office/drawing/2014/main" id="{C50FB7AE-E6D5-44FD-9402-45A7E1151C0A}"/>
                  </a:ext>
                </a:extLst>
              </p:cNvPr>
              <p:cNvSpPr/>
              <p:nvPr/>
            </p:nvSpPr>
            <p:spPr>
              <a:xfrm>
                <a:off x="2980234" y="5110726"/>
                <a:ext cx="97877" cy="174045"/>
              </a:xfrm>
              <a:custGeom>
                <a:avLst/>
                <a:gdLst>
                  <a:gd name="connsiteX0" fmla="*/ 0 w 97877"/>
                  <a:gd name="connsiteY0" fmla="*/ 79924 h 174045"/>
                  <a:gd name="connsiteX1" fmla="*/ 0 w 97877"/>
                  <a:gd name="connsiteY1" fmla="*/ 79924 h 174045"/>
                  <a:gd name="connsiteX2" fmla="*/ 94121 w 97877"/>
                  <a:gd name="connsiteY2" fmla="*/ 174045 h 174045"/>
                  <a:gd name="connsiteX3" fmla="*/ 97809 w 97877"/>
                  <a:gd name="connsiteY3" fmla="*/ 166354 h 174045"/>
                  <a:gd name="connsiteX4" fmla="*/ 97811 w 97877"/>
                  <a:gd name="connsiteY4" fmla="*/ 166343 h 174045"/>
                  <a:gd name="connsiteX5" fmla="*/ 97877 w 97877"/>
                  <a:gd name="connsiteY5" fmla="*/ 165038 h 174045"/>
                  <a:gd name="connsiteX6" fmla="*/ 97877 w 97877"/>
                  <a:gd name="connsiteY6" fmla="*/ 159842 h 174045"/>
                  <a:gd name="connsiteX7" fmla="*/ 97877 w 97877"/>
                  <a:gd name="connsiteY7" fmla="*/ 12701 h 174045"/>
                  <a:gd name="connsiteX8" fmla="*/ 90038 w 97877"/>
                  <a:gd name="connsiteY8" fmla="*/ 968 h 174045"/>
                  <a:gd name="connsiteX9" fmla="*/ 76197 w 97877"/>
                  <a:gd name="connsiteY9" fmla="*/ 3721 h 174045"/>
                  <a:gd name="connsiteX10" fmla="*/ 41820 w 97877"/>
                  <a:gd name="connsiteY10" fmla="*/ 38100 h 174045"/>
                  <a:gd name="connsiteX11" fmla="*/ 16420 w 97877"/>
                  <a:gd name="connsiteY11" fmla="*/ 63500 h 174045"/>
                  <a:gd name="connsiteX12" fmla="*/ 0 w 97877"/>
                  <a:gd name="connsiteY12" fmla="*/ 79924 h 17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7877" h="174045">
                    <a:moveTo>
                      <a:pt x="0" y="79924"/>
                    </a:moveTo>
                    <a:lnTo>
                      <a:pt x="0" y="79924"/>
                    </a:lnTo>
                    <a:lnTo>
                      <a:pt x="94121" y="174045"/>
                    </a:lnTo>
                    <a:cubicBezTo>
                      <a:pt x="96145" y="172034"/>
                      <a:pt x="97499" y="169351"/>
                      <a:pt x="97809" y="166354"/>
                    </a:cubicBezTo>
                    <a:cubicBezTo>
                      <a:pt x="97809" y="166351"/>
                      <a:pt x="97811" y="166347"/>
                      <a:pt x="97811" y="166343"/>
                    </a:cubicBezTo>
                    <a:cubicBezTo>
                      <a:pt x="97855" y="165914"/>
                      <a:pt x="97877" y="165479"/>
                      <a:pt x="97877" y="165038"/>
                    </a:cubicBezTo>
                    <a:lnTo>
                      <a:pt x="97877" y="159842"/>
                    </a:lnTo>
                    <a:lnTo>
                      <a:pt x="97877" y="12701"/>
                    </a:lnTo>
                    <a:cubicBezTo>
                      <a:pt x="97877" y="7567"/>
                      <a:pt x="94790" y="2935"/>
                      <a:pt x="90038" y="968"/>
                    </a:cubicBezTo>
                    <a:cubicBezTo>
                      <a:pt x="85287" y="-999"/>
                      <a:pt x="79831" y="87"/>
                      <a:pt x="76197" y="3721"/>
                    </a:cubicBezTo>
                    <a:lnTo>
                      <a:pt x="41820" y="38100"/>
                    </a:lnTo>
                    <a:lnTo>
                      <a:pt x="16420" y="63500"/>
                    </a:lnTo>
                    <a:lnTo>
                      <a:pt x="0" y="79924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174" name="Graphic 19">
            <a:extLst>
              <a:ext uri="{FF2B5EF4-FFF2-40B4-BE49-F238E27FC236}">
                <a16:creationId xmlns:a16="http://schemas.microsoft.com/office/drawing/2014/main" id="{8A5FCB7F-5167-4094-AADB-E3CB4BACE844}"/>
              </a:ext>
            </a:extLst>
          </p:cNvPr>
          <p:cNvGrpSpPr/>
          <p:nvPr/>
        </p:nvGrpSpPr>
        <p:grpSpPr>
          <a:xfrm>
            <a:off x="4837896" y="5953759"/>
            <a:ext cx="762000" cy="762000"/>
            <a:chOff x="4837896" y="5953759"/>
            <a:chExt cx="762000" cy="762000"/>
          </a:xfrm>
        </p:grpSpPr>
        <p:grpSp>
          <p:nvGrpSpPr>
            <p:cNvPr id="1175" name="Graphic 19">
              <a:extLst>
                <a:ext uri="{FF2B5EF4-FFF2-40B4-BE49-F238E27FC236}">
                  <a16:creationId xmlns:a16="http://schemas.microsoft.com/office/drawing/2014/main" id="{8A5FCB7F-5167-4094-AADB-E3CB4BACE844}"/>
                </a:ext>
              </a:extLst>
            </p:cNvPr>
            <p:cNvGrpSpPr/>
            <p:nvPr/>
          </p:nvGrpSpPr>
          <p:grpSpPr>
            <a:xfrm>
              <a:off x="4837896" y="5953759"/>
              <a:ext cx="762000" cy="762000"/>
              <a:chOff x="4837896" y="5953759"/>
              <a:chExt cx="762000" cy="762000"/>
            </a:xfrm>
            <a:solidFill>
              <a:schemeClr val="accent1"/>
            </a:solidFill>
          </p:grpSpPr>
          <p:sp>
            <p:nvSpPr>
              <p:cNvPr id="1176" name="Freeform: Shape 1175">
                <a:extLst>
                  <a:ext uri="{FF2B5EF4-FFF2-40B4-BE49-F238E27FC236}">
                    <a16:creationId xmlns:a16="http://schemas.microsoft.com/office/drawing/2014/main" id="{E61A78BC-9AA8-4FB4-BC42-B2B73795905E}"/>
                  </a:ext>
                </a:extLst>
              </p:cNvPr>
              <p:cNvSpPr/>
              <p:nvPr/>
            </p:nvSpPr>
            <p:spPr>
              <a:xfrm>
                <a:off x="4874202" y="6497228"/>
                <a:ext cx="2978" cy="6156"/>
              </a:xfrm>
              <a:custGeom>
                <a:avLst/>
                <a:gdLst>
                  <a:gd name="connsiteX0" fmla="*/ 2978 w 2978"/>
                  <a:gd name="connsiteY0" fmla="*/ 6156 h 6156"/>
                  <a:gd name="connsiteX1" fmla="*/ 0 w 2978"/>
                  <a:gd name="connsiteY1" fmla="*/ 0 h 6156"/>
                  <a:gd name="connsiteX2" fmla="*/ 2978 w 2978"/>
                  <a:gd name="connsiteY2" fmla="*/ 6156 h 6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78" h="6156">
                    <a:moveTo>
                      <a:pt x="2978" y="6156"/>
                    </a:moveTo>
                    <a:cubicBezTo>
                      <a:pt x="1968" y="4115"/>
                      <a:pt x="975" y="2062"/>
                      <a:pt x="0" y="0"/>
                    </a:cubicBezTo>
                    <a:cubicBezTo>
                      <a:pt x="973" y="2064"/>
                      <a:pt x="1968" y="4115"/>
                      <a:pt x="2978" y="615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7" name="Freeform: Shape 1176">
                <a:extLst>
                  <a:ext uri="{FF2B5EF4-FFF2-40B4-BE49-F238E27FC236}">
                    <a16:creationId xmlns:a16="http://schemas.microsoft.com/office/drawing/2014/main" id="{498C0524-9FBA-4CD9-94F0-4CD4DD2C1B07}"/>
                  </a:ext>
                </a:extLst>
              </p:cNvPr>
              <p:cNvSpPr/>
              <p:nvPr/>
            </p:nvSpPr>
            <p:spPr>
              <a:xfrm>
                <a:off x="4870585" y="6489343"/>
                <a:ext cx="2754" cy="6038"/>
              </a:xfrm>
              <a:custGeom>
                <a:avLst/>
                <a:gdLst>
                  <a:gd name="connsiteX0" fmla="*/ 2754 w 2754"/>
                  <a:gd name="connsiteY0" fmla="*/ 6039 h 6038"/>
                  <a:gd name="connsiteX1" fmla="*/ 0 w 2754"/>
                  <a:gd name="connsiteY1" fmla="*/ 0 h 6038"/>
                  <a:gd name="connsiteX2" fmla="*/ 2754 w 2754"/>
                  <a:gd name="connsiteY2" fmla="*/ 6039 h 6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4" h="6038">
                    <a:moveTo>
                      <a:pt x="2754" y="6039"/>
                    </a:moveTo>
                    <a:cubicBezTo>
                      <a:pt x="1821" y="4034"/>
                      <a:pt x="900" y="2022"/>
                      <a:pt x="0" y="0"/>
                    </a:cubicBezTo>
                    <a:cubicBezTo>
                      <a:pt x="899" y="2024"/>
                      <a:pt x="1821" y="4034"/>
                      <a:pt x="2754" y="6039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8" name="Freeform: Shape 1177">
                <a:extLst>
                  <a:ext uri="{FF2B5EF4-FFF2-40B4-BE49-F238E27FC236}">
                    <a16:creationId xmlns:a16="http://schemas.microsoft.com/office/drawing/2014/main" id="{03C036EC-DFF0-4C7D-B98A-1CEA7060F837}"/>
                  </a:ext>
                </a:extLst>
              </p:cNvPr>
              <p:cNvSpPr/>
              <p:nvPr/>
            </p:nvSpPr>
            <p:spPr>
              <a:xfrm>
                <a:off x="4867121" y="6481312"/>
                <a:ext cx="2573" cy="5996"/>
              </a:xfrm>
              <a:custGeom>
                <a:avLst/>
                <a:gdLst>
                  <a:gd name="connsiteX0" fmla="*/ 2573 w 2573"/>
                  <a:gd name="connsiteY0" fmla="*/ 5996 h 5996"/>
                  <a:gd name="connsiteX1" fmla="*/ 0 w 2573"/>
                  <a:gd name="connsiteY1" fmla="*/ 0 h 5996"/>
                  <a:gd name="connsiteX2" fmla="*/ 2573 w 2573"/>
                  <a:gd name="connsiteY2" fmla="*/ 5996 h 5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3" h="5996">
                    <a:moveTo>
                      <a:pt x="2573" y="5996"/>
                    </a:moveTo>
                    <a:cubicBezTo>
                      <a:pt x="1702" y="4005"/>
                      <a:pt x="838" y="2008"/>
                      <a:pt x="0" y="0"/>
                    </a:cubicBezTo>
                    <a:cubicBezTo>
                      <a:pt x="838" y="2008"/>
                      <a:pt x="1702" y="4004"/>
                      <a:pt x="2573" y="599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9" name="Freeform: Shape 1178">
                <a:extLst>
                  <a:ext uri="{FF2B5EF4-FFF2-40B4-BE49-F238E27FC236}">
                    <a16:creationId xmlns:a16="http://schemas.microsoft.com/office/drawing/2014/main" id="{28E3491A-DA7A-4DED-B735-534E0698BC10}"/>
                  </a:ext>
                </a:extLst>
              </p:cNvPr>
              <p:cNvSpPr/>
              <p:nvPr/>
            </p:nvSpPr>
            <p:spPr>
              <a:xfrm>
                <a:off x="4863821" y="6473142"/>
                <a:ext cx="2433" cy="6046"/>
              </a:xfrm>
              <a:custGeom>
                <a:avLst/>
                <a:gdLst>
                  <a:gd name="connsiteX0" fmla="*/ 2434 w 2433"/>
                  <a:gd name="connsiteY0" fmla="*/ 6047 h 6046"/>
                  <a:gd name="connsiteX1" fmla="*/ 0 w 2433"/>
                  <a:gd name="connsiteY1" fmla="*/ 0 h 6046"/>
                  <a:gd name="connsiteX2" fmla="*/ 2434 w 2433"/>
                  <a:gd name="connsiteY2" fmla="*/ 6047 h 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3" h="6046">
                    <a:moveTo>
                      <a:pt x="2434" y="6047"/>
                    </a:moveTo>
                    <a:cubicBezTo>
                      <a:pt x="1610" y="4039"/>
                      <a:pt x="791" y="2026"/>
                      <a:pt x="0" y="0"/>
                    </a:cubicBezTo>
                    <a:cubicBezTo>
                      <a:pt x="791" y="2027"/>
                      <a:pt x="1610" y="4039"/>
                      <a:pt x="2434" y="6047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0" name="Freeform: Shape 1179">
                <a:extLst>
                  <a:ext uri="{FF2B5EF4-FFF2-40B4-BE49-F238E27FC236}">
                    <a16:creationId xmlns:a16="http://schemas.microsoft.com/office/drawing/2014/main" id="{20751915-04A9-4809-AB3C-B64CF5B0FC83}"/>
                  </a:ext>
                </a:extLst>
              </p:cNvPr>
              <p:cNvSpPr/>
              <p:nvPr/>
            </p:nvSpPr>
            <p:spPr>
              <a:xfrm>
                <a:off x="4885736" y="5967292"/>
                <a:ext cx="714159" cy="748466"/>
              </a:xfrm>
              <a:custGeom>
                <a:avLst/>
                <a:gdLst>
                  <a:gd name="connsiteX0" fmla="*/ 434062 w 714159"/>
                  <a:gd name="connsiteY0" fmla="*/ 0 h 748466"/>
                  <a:gd name="connsiteX1" fmla="*/ 595093 w 714159"/>
                  <a:gd name="connsiteY1" fmla="*/ 90934 h 748466"/>
                  <a:gd name="connsiteX2" fmla="*/ 549059 w 714159"/>
                  <a:gd name="connsiteY2" fmla="*/ 88067 h 748466"/>
                  <a:gd name="connsiteX3" fmla="*/ 170024 w 714159"/>
                  <a:gd name="connsiteY3" fmla="*/ 430136 h 748466"/>
                  <a:gd name="connsiteX4" fmla="*/ 170024 w 714159"/>
                  <a:gd name="connsiteY4" fmla="*/ 430136 h 748466"/>
                  <a:gd name="connsiteX5" fmla="*/ 170010 w 714159"/>
                  <a:gd name="connsiteY5" fmla="*/ 430290 h 748466"/>
                  <a:gd name="connsiteX6" fmla="*/ 170004 w 714159"/>
                  <a:gd name="connsiteY6" fmla="*/ 430357 h 748466"/>
                  <a:gd name="connsiteX7" fmla="*/ 333159 w 714159"/>
                  <a:gd name="connsiteY7" fmla="*/ 443667 h 748466"/>
                  <a:gd name="connsiteX8" fmla="*/ 521067 w 714159"/>
                  <a:gd name="connsiteY8" fmla="*/ 425658 h 748466"/>
                  <a:gd name="connsiteX9" fmla="*/ 583203 w 714159"/>
                  <a:gd name="connsiteY9" fmla="*/ 409262 h 748466"/>
                  <a:gd name="connsiteX10" fmla="*/ 599227 w 714159"/>
                  <a:gd name="connsiteY10" fmla="*/ 417373 h 748466"/>
                  <a:gd name="connsiteX11" fmla="*/ 591117 w 714159"/>
                  <a:gd name="connsiteY11" fmla="*/ 433397 h 748466"/>
                  <a:gd name="connsiteX12" fmla="*/ 551833 w 714159"/>
                  <a:gd name="connsiteY12" fmla="*/ 444603 h 748466"/>
                  <a:gd name="connsiteX13" fmla="*/ 551429 w 714159"/>
                  <a:gd name="connsiteY13" fmla="*/ 445056 h 748466"/>
                  <a:gd name="connsiteX14" fmla="*/ 526575 w 714159"/>
                  <a:gd name="connsiteY14" fmla="*/ 463696 h 748466"/>
                  <a:gd name="connsiteX15" fmla="*/ 552434 w 714159"/>
                  <a:gd name="connsiteY15" fmla="*/ 470827 h 748466"/>
                  <a:gd name="connsiteX16" fmla="*/ 561761 w 714159"/>
                  <a:gd name="connsiteY16" fmla="*/ 483218 h 748466"/>
                  <a:gd name="connsiteX17" fmla="*/ 552136 w 714159"/>
                  <a:gd name="connsiteY17" fmla="*/ 495384 h 748466"/>
                  <a:gd name="connsiteX18" fmla="*/ 333159 w 714159"/>
                  <a:gd name="connsiteY18" fmla="*/ 519867 h 748466"/>
                  <a:gd name="connsiteX19" fmla="*/ 321005 w 714159"/>
                  <a:gd name="connsiteY19" fmla="*/ 510850 h 748466"/>
                  <a:gd name="connsiteX20" fmla="*/ 326115 w 714159"/>
                  <a:gd name="connsiteY20" fmla="*/ 496599 h 748466"/>
                  <a:gd name="connsiteX21" fmla="*/ 329787 w 714159"/>
                  <a:gd name="connsiteY21" fmla="*/ 488252 h 748466"/>
                  <a:gd name="connsiteX22" fmla="*/ 323734 w 714159"/>
                  <a:gd name="connsiteY22" fmla="*/ 481405 h 748466"/>
                  <a:gd name="connsiteX23" fmla="*/ 254219 w 714159"/>
                  <a:gd name="connsiteY23" fmla="*/ 466038 h 748466"/>
                  <a:gd name="connsiteX24" fmla="*/ 253938 w 714159"/>
                  <a:gd name="connsiteY24" fmla="*/ 465914 h 748466"/>
                  <a:gd name="connsiteX25" fmla="*/ 168315 w 714159"/>
                  <a:gd name="connsiteY25" fmla="*/ 455813 h 748466"/>
                  <a:gd name="connsiteX26" fmla="*/ 168061 w 714159"/>
                  <a:gd name="connsiteY26" fmla="*/ 469065 h 748466"/>
                  <a:gd name="connsiteX27" fmla="*/ 244785 w 714159"/>
                  <a:gd name="connsiteY27" fmla="*/ 698203 h 748466"/>
                  <a:gd name="connsiteX28" fmla="*/ 333694 w 714159"/>
                  <a:gd name="connsiteY28" fmla="*/ 672278 h 748466"/>
                  <a:gd name="connsiteX29" fmla="*/ 403049 w 714159"/>
                  <a:gd name="connsiteY29" fmla="*/ 661240 h 748466"/>
                  <a:gd name="connsiteX30" fmla="*/ 420338 w 714159"/>
                  <a:gd name="connsiteY30" fmla="*/ 665977 h 748466"/>
                  <a:gd name="connsiteX31" fmla="*/ 415761 w 714159"/>
                  <a:gd name="connsiteY31" fmla="*/ 683228 h 748466"/>
                  <a:gd name="connsiteX32" fmla="*/ 332629 w 714159"/>
                  <a:gd name="connsiteY32" fmla="*/ 697652 h 748466"/>
                  <a:gd name="connsiteX33" fmla="*/ 261293 w 714159"/>
                  <a:gd name="connsiteY33" fmla="*/ 718599 h 748466"/>
                  <a:gd name="connsiteX34" fmla="*/ 261296 w 714159"/>
                  <a:gd name="connsiteY34" fmla="*/ 718603 h 748466"/>
                  <a:gd name="connsiteX35" fmla="*/ 261290 w 714159"/>
                  <a:gd name="connsiteY35" fmla="*/ 718606 h 748466"/>
                  <a:gd name="connsiteX36" fmla="*/ 287128 w 714159"/>
                  <a:gd name="connsiteY36" fmla="*/ 745598 h 748466"/>
                  <a:gd name="connsiteX37" fmla="*/ 227513 w 714159"/>
                  <a:gd name="connsiteY37" fmla="*/ 733503 h 748466"/>
                  <a:gd name="connsiteX38" fmla="*/ 227506 w 714159"/>
                  <a:gd name="connsiteY38" fmla="*/ 733506 h 748466"/>
                  <a:gd name="connsiteX39" fmla="*/ 227340 w 714159"/>
                  <a:gd name="connsiteY39" fmla="*/ 733455 h 748466"/>
                  <a:gd name="connsiteX40" fmla="*/ 217827 w 714159"/>
                  <a:gd name="connsiteY40" fmla="*/ 730572 h 748466"/>
                  <a:gd name="connsiteX41" fmla="*/ 211973 w 714159"/>
                  <a:gd name="connsiteY41" fmla="*/ 728655 h 748466"/>
                  <a:gd name="connsiteX42" fmla="*/ 209717 w 714159"/>
                  <a:gd name="connsiteY42" fmla="*/ 727901 h 748466"/>
                  <a:gd name="connsiteX43" fmla="*/ 184510 w 714159"/>
                  <a:gd name="connsiteY43" fmla="*/ 718368 h 748466"/>
                  <a:gd name="connsiteX44" fmla="*/ 184782 w 714159"/>
                  <a:gd name="connsiteY44" fmla="*/ 718364 h 748466"/>
                  <a:gd name="connsiteX45" fmla="*/ 0 w 714159"/>
                  <a:gd name="connsiteY45" fmla="*/ 552388 h 748466"/>
                  <a:gd name="connsiteX46" fmla="*/ 333159 w 714159"/>
                  <a:gd name="connsiteY46" fmla="*/ 748467 h 748466"/>
                  <a:gd name="connsiteX47" fmla="*/ 714159 w 714159"/>
                  <a:gd name="connsiteY47" fmla="*/ 367467 h 748466"/>
                  <a:gd name="connsiteX48" fmla="*/ 434062 w 714159"/>
                  <a:gd name="connsiteY48" fmla="*/ 0 h 748466"/>
                  <a:gd name="connsiteX49" fmla="*/ 383959 w 714159"/>
                  <a:gd name="connsiteY49" fmla="*/ 354767 h 748466"/>
                  <a:gd name="connsiteX50" fmla="*/ 382335 w 714159"/>
                  <a:gd name="connsiteY50" fmla="*/ 354754 h 748466"/>
                  <a:gd name="connsiteX51" fmla="*/ 340117 w 714159"/>
                  <a:gd name="connsiteY51" fmla="*/ 367044 h 748466"/>
                  <a:gd name="connsiteX52" fmla="*/ 287928 w 714159"/>
                  <a:gd name="connsiteY52" fmla="*/ 381778 h 748466"/>
                  <a:gd name="connsiteX53" fmla="*/ 267576 w 714159"/>
                  <a:gd name="connsiteY53" fmla="*/ 379992 h 748466"/>
                  <a:gd name="connsiteX54" fmla="*/ 257134 w 714159"/>
                  <a:gd name="connsiteY54" fmla="*/ 365382 h 748466"/>
                  <a:gd name="connsiteX55" fmla="*/ 271744 w 714159"/>
                  <a:gd name="connsiteY55" fmla="*/ 354940 h 748466"/>
                  <a:gd name="connsiteX56" fmla="*/ 328571 w 714159"/>
                  <a:gd name="connsiteY56" fmla="*/ 344422 h 748466"/>
                  <a:gd name="connsiteX57" fmla="*/ 384170 w 714159"/>
                  <a:gd name="connsiteY57" fmla="*/ 329367 h 748466"/>
                  <a:gd name="connsiteX58" fmla="*/ 396659 w 714159"/>
                  <a:gd name="connsiteY58" fmla="*/ 342278 h 748466"/>
                  <a:gd name="connsiteX59" fmla="*/ 383959 w 714159"/>
                  <a:gd name="connsiteY59" fmla="*/ 354767 h 748466"/>
                  <a:gd name="connsiteX60" fmla="*/ 482843 w 714159"/>
                  <a:gd name="connsiteY60" fmla="*/ 337217 h 748466"/>
                  <a:gd name="connsiteX61" fmla="*/ 435442 w 714159"/>
                  <a:gd name="connsiteY61" fmla="*/ 354754 h 748466"/>
                  <a:gd name="connsiteX62" fmla="*/ 434746 w 714159"/>
                  <a:gd name="connsiteY62" fmla="*/ 354767 h 748466"/>
                  <a:gd name="connsiteX63" fmla="*/ 422083 w 714159"/>
                  <a:gd name="connsiteY63" fmla="*/ 342760 h 748466"/>
                  <a:gd name="connsiteX64" fmla="*/ 434051 w 714159"/>
                  <a:gd name="connsiteY64" fmla="*/ 329390 h 748466"/>
                  <a:gd name="connsiteX65" fmla="*/ 462874 w 714159"/>
                  <a:gd name="connsiteY65" fmla="*/ 321515 h 748466"/>
                  <a:gd name="connsiteX66" fmla="*/ 480708 w 714159"/>
                  <a:gd name="connsiteY66" fmla="*/ 319381 h 748466"/>
                  <a:gd name="connsiteX67" fmla="*/ 482843 w 714159"/>
                  <a:gd name="connsiteY67" fmla="*/ 337217 h 748466"/>
                  <a:gd name="connsiteX68" fmla="*/ 278676 w 714159"/>
                  <a:gd name="connsiteY68" fmla="*/ 516058 h 748466"/>
                  <a:gd name="connsiteX69" fmla="*/ 269659 w 714159"/>
                  <a:gd name="connsiteY69" fmla="*/ 519865 h 748466"/>
                  <a:gd name="connsiteX70" fmla="*/ 260642 w 714159"/>
                  <a:gd name="connsiteY70" fmla="*/ 516182 h 748466"/>
                  <a:gd name="connsiteX71" fmla="*/ 256959 w 714159"/>
                  <a:gd name="connsiteY71" fmla="*/ 507165 h 748466"/>
                  <a:gd name="connsiteX72" fmla="*/ 260642 w 714159"/>
                  <a:gd name="connsiteY72" fmla="*/ 498148 h 748466"/>
                  <a:gd name="connsiteX73" fmla="*/ 278675 w 714159"/>
                  <a:gd name="connsiteY73" fmla="*/ 498148 h 748466"/>
                  <a:gd name="connsiteX74" fmla="*/ 282358 w 714159"/>
                  <a:gd name="connsiteY74" fmla="*/ 507165 h 748466"/>
                  <a:gd name="connsiteX75" fmla="*/ 278676 w 714159"/>
                  <a:gd name="connsiteY75" fmla="*/ 516058 h 748466"/>
                  <a:gd name="connsiteX76" fmla="*/ 443775 w 714159"/>
                  <a:gd name="connsiteY76" fmla="*/ 579558 h 748466"/>
                  <a:gd name="connsiteX77" fmla="*/ 434758 w 714159"/>
                  <a:gd name="connsiteY77" fmla="*/ 583365 h 748466"/>
                  <a:gd name="connsiteX78" fmla="*/ 425741 w 714159"/>
                  <a:gd name="connsiteY78" fmla="*/ 579682 h 748466"/>
                  <a:gd name="connsiteX79" fmla="*/ 422058 w 714159"/>
                  <a:gd name="connsiteY79" fmla="*/ 570665 h 748466"/>
                  <a:gd name="connsiteX80" fmla="*/ 425741 w 714159"/>
                  <a:gd name="connsiteY80" fmla="*/ 561648 h 748466"/>
                  <a:gd name="connsiteX81" fmla="*/ 443773 w 714159"/>
                  <a:gd name="connsiteY81" fmla="*/ 561648 h 748466"/>
                  <a:gd name="connsiteX82" fmla="*/ 447456 w 714159"/>
                  <a:gd name="connsiteY82" fmla="*/ 570665 h 748466"/>
                  <a:gd name="connsiteX83" fmla="*/ 443775 w 714159"/>
                  <a:gd name="connsiteY83" fmla="*/ 579558 h 748466"/>
                  <a:gd name="connsiteX84" fmla="*/ 545375 w 714159"/>
                  <a:gd name="connsiteY84" fmla="*/ 300001 h 748466"/>
                  <a:gd name="connsiteX85" fmla="*/ 536358 w 714159"/>
                  <a:gd name="connsiteY85" fmla="*/ 303808 h 748466"/>
                  <a:gd name="connsiteX86" fmla="*/ 527341 w 714159"/>
                  <a:gd name="connsiteY86" fmla="*/ 300125 h 748466"/>
                  <a:gd name="connsiteX87" fmla="*/ 523658 w 714159"/>
                  <a:gd name="connsiteY87" fmla="*/ 291108 h 748466"/>
                  <a:gd name="connsiteX88" fmla="*/ 527341 w 714159"/>
                  <a:gd name="connsiteY88" fmla="*/ 282091 h 748466"/>
                  <a:gd name="connsiteX89" fmla="*/ 545373 w 714159"/>
                  <a:gd name="connsiteY89" fmla="*/ 282091 h 748466"/>
                  <a:gd name="connsiteX90" fmla="*/ 549056 w 714159"/>
                  <a:gd name="connsiteY90" fmla="*/ 291108 h 748466"/>
                  <a:gd name="connsiteX91" fmla="*/ 545375 w 714159"/>
                  <a:gd name="connsiteY91" fmla="*/ 300001 h 748466"/>
                  <a:gd name="connsiteX92" fmla="*/ 596175 w 714159"/>
                  <a:gd name="connsiteY92" fmla="*/ 350958 h 748466"/>
                  <a:gd name="connsiteX93" fmla="*/ 587158 w 714159"/>
                  <a:gd name="connsiteY93" fmla="*/ 354765 h 748466"/>
                  <a:gd name="connsiteX94" fmla="*/ 578141 w 714159"/>
                  <a:gd name="connsiteY94" fmla="*/ 351082 h 748466"/>
                  <a:gd name="connsiteX95" fmla="*/ 574458 w 714159"/>
                  <a:gd name="connsiteY95" fmla="*/ 342065 h 748466"/>
                  <a:gd name="connsiteX96" fmla="*/ 578141 w 714159"/>
                  <a:gd name="connsiteY96" fmla="*/ 333048 h 748466"/>
                  <a:gd name="connsiteX97" fmla="*/ 596173 w 714159"/>
                  <a:gd name="connsiteY97" fmla="*/ 333048 h 748466"/>
                  <a:gd name="connsiteX98" fmla="*/ 599856 w 714159"/>
                  <a:gd name="connsiteY98" fmla="*/ 342065 h 748466"/>
                  <a:gd name="connsiteX99" fmla="*/ 596175 w 714159"/>
                  <a:gd name="connsiteY99" fmla="*/ 350958 h 748466"/>
                  <a:gd name="connsiteX100" fmla="*/ 539174 w 714159"/>
                  <a:gd name="connsiteY100" fmla="*/ 193685 h 748466"/>
                  <a:gd name="connsiteX101" fmla="*/ 536334 w 714159"/>
                  <a:gd name="connsiteY101" fmla="*/ 194007 h 748466"/>
                  <a:gd name="connsiteX102" fmla="*/ 523969 w 714159"/>
                  <a:gd name="connsiteY102" fmla="*/ 184134 h 748466"/>
                  <a:gd name="connsiteX103" fmla="*/ 533519 w 714159"/>
                  <a:gd name="connsiteY103" fmla="*/ 168929 h 748466"/>
                  <a:gd name="connsiteX104" fmla="*/ 635748 w 714159"/>
                  <a:gd name="connsiteY104" fmla="*/ 136047 h 748466"/>
                  <a:gd name="connsiteX105" fmla="*/ 650846 w 714159"/>
                  <a:gd name="connsiteY105" fmla="*/ 157185 h 748466"/>
                  <a:gd name="connsiteX106" fmla="*/ 539174 w 714159"/>
                  <a:gd name="connsiteY106" fmla="*/ 193685 h 74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</a:cxnLst>
                <a:rect l="l" t="t" r="r" b="b"/>
                <a:pathLst>
                  <a:path w="714159" h="748466">
                    <a:moveTo>
                      <a:pt x="434062" y="0"/>
                    </a:moveTo>
                    <a:cubicBezTo>
                      <a:pt x="495271" y="16801"/>
                      <a:pt x="550315" y="48504"/>
                      <a:pt x="595093" y="90934"/>
                    </a:cubicBezTo>
                    <a:cubicBezTo>
                      <a:pt x="579992" y="89113"/>
                      <a:pt x="564652" y="88067"/>
                      <a:pt x="549059" y="88067"/>
                    </a:cubicBezTo>
                    <a:cubicBezTo>
                      <a:pt x="351780" y="88067"/>
                      <a:pt x="189524" y="238003"/>
                      <a:pt x="170024" y="430136"/>
                    </a:cubicBezTo>
                    <a:lnTo>
                      <a:pt x="170024" y="430136"/>
                    </a:lnTo>
                    <a:cubicBezTo>
                      <a:pt x="170020" y="430187"/>
                      <a:pt x="170015" y="430239"/>
                      <a:pt x="170010" y="430290"/>
                    </a:cubicBezTo>
                    <a:cubicBezTo>
                      <a:pt x="170009" y="430313"/>
                      <a:pt x="170007" y="430335"/>
                      <a:pt x="170004" y="430357"/>
                    </a:cubicBezTo>
                    <a:cubicBezTo>
                      <a:pt x="220312" y="439071"/>
                      <a:pt x="276411" y="443667"/>
                      <a:pt x="333159" y="443667"/>
                    </a:cubicBezTo>
                    <a:cubicBezTo>
                      <a:pt x="399610" y="443667"/>
                      <a:pt x="464587" y="437440"/>
                      <a:pt x="521067" y="425658"/>
                    </a:cubicBezTo>
                    <a:cubicBezTo>
                      <a:pt x="543354" y="420994"/>
                      <a:pt x="564252" y="415488"/>
                      <a:pt x="583203" y="409262"/>
                    </a:cubicBezTo>
                    <a:cubicBezTo>
                      <a:pt x="589863" y="407054"/>
                      <a:pt x="597032" y="410701"/>
                      <a:pt x="599227" y="417373"/>
                    </a:cubicBezTo>
                    <a:cubicBezTo>
                      <a:pt x="601410" y="424032"/>
                      <a:pt x="597789" y="431202"/>
                      <a:pt x="591117" y="433397"/>
                    </a:cubicBezTo>
                    <a:cubicBezTo>
                      <a:pt x="578769" y="437452"/>
                      <a:pt x="565579" y="441171"/>
                      <a:pt x="551833" y="444603"/>
                    </a:cubicBezTo>
                    <a:cubicBezTo>
                      <a:pt x="551672" y="444735"/>
                      <a:pt x="551598" y="444929"/>
                      <a:pt x="551429" y="445056"/>
                    </a:cubicBezTo>
                    <a:lnTo>
                      <a:pt x="526575" y="463696"/>
                    </a:lnTo>
                    <a:lnTo>
                      <a:pt x="552434" y="470827"/>
                    </a:lnTo>
                    <a:cubicBezTo>
                      <a:pt x="558003" y="472365"/>
                      <a:pt x="561835" y="477450"/>
                      <a:pt x="561761" y="483218"/>
                    </a:cubicBezTo>
                    <a:cubicBezTo>
                      <a:pt x="561686" y="488998"/>
                      <a:pt x="557743" y="493995"/>
                      <a:pt x="552136" y="495384"/>
                    </a:cubicBezTo>
                    <a:cubicBezTo>
                      <a:pt x="488052" y="511408"/>
                      <a:pt x="412323" y="519867"/>
                      <a:pt x="333159" y="519867"/>
                    </a:cubicBezTo>
                    <a:cubicBezTo>
                      <a:pt x="327566" y="519867"/>
                      <a:pt x="322629" y="516207"/>
                      <a:pt x="321005" y="510850"/>
                    </a:cubicBezTo>
                    <a:cubicBezTo>
                      <a:pt x="319381" y="505492"/>
                      <a:pt x="321464" y="499701"/>
                      <a:pt x="326115" y="496599"/>
                    </a:cubicBezTo>
                    <a:cubicBezTo>
                      <a:pt x="330184" y="493882"/>
                      <a:pt x="330035" y="489852"/>
                      <a:pt x="329787" y="488252"/>
                    </a:cubicBezTo>
                    <a:cubicBezTo>
                      <a:pt x="329540" y="486639"/>
                      <a:pt x="328447" y="482744"/>
                      <a:pt x="323734" y="481405"/>
                    </a:cubicBezTo>
                    <a:lnTo>
                      <a:pt x="254219" y="466038"/>
                    </a:lnTo>
                    <a:cubicBezTo>
                      <a:pt x="254116" y="466014"/>
                      <a:pt x="254041" y="465939"/>
                      <a:pt x="253938" y="465914"/>
                    </a:cubicBezTo>
                    <a:cubicBezTo>
                      <a:pt x="224350" y="463698"/>
                      <a:pt x="195517" y="460380"/>
                      <a:pt x="168315" y="455813"/>
                    </a:cubicBezTo>
                    <a:cubicBezTo>
                      <a:pt x="168164" y="460213"/>
                      <a:pt x="168061" y="464626"/>
                      <a:pt x="168061" y="469065"/>
                    </a:cubicBezTo>
                    <a:cubicBezTo>
                      <a:pt x="168061" y="555115"/>
                      <a:pt x="196653" y="634440"/>
                      <a:pt x="244785" y="698203"/>
                    </a:cubicBezTo>
                    <a:cubicBezTo>
                      <a:pt x="274271" y="684776"/>
                      <a:pt x="304606" y="671149"/>
                      <a:pt x="333694" y="672278"/>
                    </a:cubicBezTo>
                    <a:cubicBezTo>
                      <a:pt x="379446" y="674287"/>
                      <a:pt x="402825" y="661376"/>
                      <a:pt x="403049" y="661240"/>
                    </a:cubicBezTo>
                    <a:cubicBezTo>
                      <a:pt x="409126" y="657854"/>
                      <a:pt x="416878" y="659938"/>
                      <a:pt x="420338" y="665977"/>
                    </a:cubicBezTo>
                    <a:cubicBezTo>
                      <a:pt x="423799" y="672030"/>
                      <a:pt x="421789" y="679718"/>
                      <a:pt x="415761" y="683228"/>
                    </a:cubicBezTo>
                    <a:cubicBezTo>
                      <a:pt x="414596" y="683924"/>
                      <a:pt x="386702" y="699972"/>
                      <a:pt x="332629" y="697652"/>
                    </a:cubicBezTo>
                    <a:cubicBezTo>
                      <a:pt x="311291" y="696563"/>
                      <a:pt x="286147" y="707314"/>
                      <a:pt x="261293" y="718599"/>
                    </a:cubicBezTo>
                    <a:cubicBezTo>
                      <a:pt x="261293" y="718599"/>
                      <a:pt x="261295" y="718601"/>
                      <a:pt x="261296" y="718603"/>
                    </a:cubicBezTo>
                    <a:cubicBezTo>
                      <a:pt x="261295" y="718604"/>
                      <a:pt x="261293" y="718604"/>
                      <a:pt x="261290" y="718606"/>
                    </a:cubicBezTo>
                    <a:cubicBezTo>
                      <a:pt x="269462" y="728016"/>
                      <a:pt x="278084" y="737029"/>
                      <a:pt x="287128" y="745598"/>
                    </a:cubicBezTo>
                    <a:cubicBezTo>
                      <a:pt x="266714" y="743137"/>
                      <a:pt x="246802" y="739057"/>
                      <a:pt x="227513" y="733503"/>
                    </a:cubicBezTo>
                    <a:cubicBezTo>
                      <a:pt x="227511" y="733503"/>
                      <a:pt x="227508" y="733504"/>
                      <a:pt x="227506" y="733506"/>
                    </a:cubicBezTo>
                    <a:cubicBezTo>
                      <a:pt x="227451" y="733490"/>
                      <a:pt x="227395" y="733471"/>
                      <a:pt x="227340" y="733455"/>
                    </a:cubicBezTo>
                    <a:cubicBezTo>
                      <a:pt x="224152" y="732536"/>
                      <a:pt x="220982" y="731572"/>
                      <a:pt x="217827" y="730572"/>
                    </a:cubicBezTo>
                    <a:cubicBezTo>
                      <a:pt x="215865" y="729955"/>
                      <a:pt x="213920" y="729301"/>
                      <a:pt x="211973" y="728655"/>
                    </a:cubicBezTo>
                    <a:cubicBezTo>
                      <a:pt x="211220" y="728402"/>
                      <a:pt x="210466" y="728156"/>
                      <a:pt x="209717" y="727901"/>
                    </a:cubicBezTo>
                    <a:cubicBezTo>
                      <a:pt x="201176" y="725008"/>
                      <a:pt x="192754" y="721863"/>
                      <a:pt x="184510" y="718368"/>
                    </a:cubicBezTo>
                    <a:cubicBezTo>
                      <a:pt x="184598" y="718371"/>
                      <a:pt x="184693" y="718363"/>
                      <a:pt x="184782" y="718364"/>
                    </a:cubicBezTo>
                    <a:cubicBezTo>
                      <a:pt x="106240" y="685132"/>
                      <a:pt x="41158" y="626335"/>
                      <a:pt x="0" y="552388"/>
                    </a:cubicBezTo>
                    <a:cubicBezTo>
                      <a:pt x="65045" y="669331"/>
                      <a:pt x="189851" y="748467"/>
                      <a:pt x="333159" y="748467"/>
                    </a:cubicBezTo>
                    <a:cubicBezTo>
                      <a:pt x="543579" y="748467"/>
                      <a:pt x="714159" y="577887"/>
                      <a:pt x="714159" y="367467"/>
                    </a:cubicBezTo>
                    <a:cubicBezTo>
                      <a:pt x="714159" y="191981"/>
                      <a:pt x="595508" y="44233"/>
                      <a:pt x="434062" y="0"/>
                    </a:cubicBezTo>
                    <a:close/>
                    <a:moveTo>
                      <a:pt x="383959" y="354767"/>
                    </a:moveTo>
                    <a:cubicBezTo>
                      <a:pt x="383550" y="354792"/>
                      <a:pt x="382880" y="354754"/>
                      <a:pt x="382335" y="354754"/>
                    </a:cubicBezTo>
                    <a:cubicBezTo>
                      <a:pt x="364190" y="354754"/>
                      <a:pt x="353016" y="360459"/>
                      <a:pt x="340117" y="367044"/>
                    </a:cubicBezTo>
                    <a:cubicBezTo>
                      <a:pt x="326412" y="374039"/>
                      <a:pt x="311256" y="381778"/>
                      <a:pt x="287928" y="381778"/>
                    </a:cubicBezTo>
                    <a:cubicBezTo>
                      <a:pt x="281751" y="381778"/>
                      <a:pt x="275017" y="381232"/>
                      <a:pt x="267576" y="379992"/>
                    </a:cubicBezTo>
                    <a:cubicBezTo>
                      <a:pt x="260656" y="378838"/>
                      <a:pt x="255980" y="372289"/>
                      <a:pt x="257134" y="365382"/>
                    </a:cubicBezTo>
                    <a:cubicBezTo>
                      <a:pt x="258275" y="358462"/>
                      <a:pt x="264798" y="353711"/>
                      <a:pt x="271744" y="354940"/>
                    </a:cubicBezTo>
                    <a:cubicBezTo>
                      <a:pt x="299066" y="359467"/>
                      <a:pt x="312722" y="352509"/>
                      <a:pt x="328571" y="344422"/>
                    </a:cubicBezTo>
                    <a:cubicBezTo>
                      <a:pt x="342760" y="337168"/>
                      <a:pt x="358324" y="328635"/>
                      <a:pt x="384170" y="329367"/>
                    </a:cubicBezTo>
                    <a:cubicBezTo>
                      <a:pt x="391177" y="329478"/>
                      <a:pt x="396772" y="335258"/>
                      <a:pt x="396659" y="342278"/>
                    </a:cubicBezTo>
                    <a:cubicBezTo>
                      <a:pt x="396548" y="349210"/>
                      <a:pt x="390879" y="354767"/>
                      <a:pt x="383959" y="354767"/>
                    </a:cubicBezTo>
                    <a:close/>
                    <a:moveTo>
                      <a:pt x="482843" y="337217"/>
                    </a:moveTo>
                    <a:cubicBezTo>
                      <a:pt x="471445" y="351728"/>
                      <a:pt x="443676" y="354308"/>
                      <a:pt x="435442" y="354754"/>
                    </a:cubicBezTo>
                    <a:cubicBezTo>
                      <a:pt x="435205" y="354767"/>
                      <a:pt x="434983" y="354767"/>
                      <a:pt x="434746" y="354767"/>
                    </a:cubicBezTo>
                    <a:cubicBezTo>
                      <a:pt x="428049" y="354767"/>
                      <a:pt x="422456" y="349533"/>
                      <a:pt x="422083" y="342760"/>
                    </a:cubicBezTo>
                    <a:cubicBezTo>
                      <a:pt x="421699" y="335766"/>
                      <a:pt x="427057" y="329775"/>
                      <a:pt x="434051" y="329390"/>
                    </a:cubicBezTo>
                    <a:cubicBezTo>
                      <a:pt x="446230" y="328695"/>
                      <a:pt x="460232" y="324876"/>
                      <a:pt x="462874" y="321515"/>
                    </a:cubicBezTo>
                    <a:cubicBezTo>
                      <a:pt x="467203" y="316008"/>
                      <a:pt x="475177" y="315028"/>
                      <a:pt x="480708" y="319381"/>
                    </a:cubicBezTo>
                    <a:cubicBezTo>
                      <a:pt x="486216" y="323710"/>
                      <a:pt x="487183" y="331699"/>
                      <a:pt x="482843" y="337217"/>
                    </a:cubicBezTo>
                    <a:close/>
                    <a:moveTo>
                      <a:pt x="278676" y="516058"/>
                    </a:moveTo>
                    <a:cubicBezTo>
                      <a:pt x="276258" y="518465"/>
                      <a:pt x="272958" y="519865"/>
                      <a:pt x="269659" y="519865"/>
                    </a:cubicBezTo>
                    <a:cubicBezTo>
                      <a:pt x="266360" y="519865"/>
                      <a:pt x="263049" y="518463"/>
                      <a:pt x="260642" y="516182"/>
                    </a:cubicBezTo>
                    <a:cubicBezTo>
                      <a:pt x="258348" y="513764"/>
                      <a:pt x="256959" y="510464"/>
                      <a:pt x="256959" y="507165"/>
                    </a:cubicBezTo>
                    <a:cubicBezTo>
                      <a:pt x="256959" y="503866"/>
                      <a:pt x="258348" y="500555"/>
                      <a:pt x="260642" y="498148"/>
                    </a:cubicBezTo>
                    <a:cubicBezTo>
                      <a:pt x="265343" y="493447"/>
                      <a:pt x="273850" y="493447"/>
                      <a:pt x="278675" y="498148"/>
                    </a:cubicBezTo>
                    <a:cubicBezTo>
                      <a:pt x="281081" y="500555"/>
                      <a:pt x="282358" y="503866"/>
                      <a:pt x="282358" y="507165"/>
                    </a:cubicBezTo>
                    <a:cubicBezTo>
                      <a:pt x="282358" y="510464"/>
                      <a:pt x="281081" y="513764"/>
                      <a:pt x="278676" y="516058"/>
                    </a:cubicBezTo>
                    <a:close/>
                    <a:moveTo>
                      <a:pt x="443775" y="579558"/>
                    </a:moveTo>
                    <a:cubicBezTo>
                      <a:pt x="441357" y="581965"/>
                      <a:pt x="438056" y="583365"/>
                      <a:pt x="434758" y="583365"/>
                    </a:cubicBezTo>
                    <a:cubicBezTo>
                      <a:pt x="431459" y="583365"/>
                      <a:pt x="428147" y="581963"/>
                      <a:pt x="425741" y="579682"/>
                    </a:cubicBezTo>
                    <a:cubicBezTo>
                      <a:pt x="423447" y="577264"/>
                      <a:pt x="422058" y="573964"/>
                      <a:pt x="422058" y="570665"/>
                    </a:cubicBezTo>
                    <a:cubicBezTo>
                      <a:pt x="422058" y="567366"/>
                      <a:pt x="423447" y="564055"/>
                      <a:pt x="425741" y="561648"/>
                    </a:cubicBezTo>
                    <a:cubicBezTo>
                      <a:pt x="430441" y="556947"/>
                      <a:pt x="438949" y="556947"/>
                      <a:pt x="443773" y="561648"/>
                    </a:cubicBezTo>
                    <a:cubicBezTo>
                      <a:pt x="446180" y="564055"/>
                      <a:pt x="447456" y="567366"/>
                      <a:pt x="447456" y="570665"/>
                    </a:cubicBezTo>
                    <a:cubicBezTo>
                      <a:pt x="447456" y="573964"/>
                      <a:pt x="446181" y="577264"/>
                      <a:pt x="443775" y="579558"/>
                    </a:cubicBezTo>
                    <a:close/>
                    <a:moveTo>
                      <a:pt x="545375" y="300001"/>
                    </a:moveTo>
                    <a:cubicBezTo>
                      <a:pt x="542957" y="302408"/>
                      <a:pt x="539656" y="303808"/>
                      <a:pt x="536358" y="303808"/>
                    </a:cubicBezTo>
                    <a:cubicBezTo>
                      <a:pt x="533059" y="303808"/>
                      <a:pt x="529747" y="302406"/>
                      <a:pt x="527341" y="300125"/>
                    </a:cubicBezTo>
                    <a:cubicBezTo>
                      <a:pt x="525047" y="297707"/>
                      <a:pt x="523658" y="294407"/>
                      <a:pt x="523658" y="291108"/>
                    </a:cubicBezTo>
                    <a:cubicBezTo>
                      <a:pt x="523658" y="287809"/>
                      <a:pt x="525047" y="284497"/>
                      <a:pt x="527341" y="282091"/>
                    </a:cubicBezTo>
                    <a:cubicBezTo>
                      <a:pt x="532041" y="277390"/>
                      <a:pt x="540549" y="277390"/>
                      <a:pt x="545373" y="282091"/>
                    </a:cubicBezTo>
                    <a:cubicBezTo>
                      <a:pt x="547780" y="284497"/>
                      <a:pt x="549056" y="287809"/>
                      <a:pt x="549056" y="291108"/>
                    </a:cubicBezTo>
                    <a:cubicBezTo>
                      <a:pt x="549056" y="294407"/>
                      <a:pt x="547781" y="297707"/>
                      <a:pt x="545375" y="300001"/>
                    </a:cubicBezTo>
                    <a:close/>
                    <a:moveTo>
                      <a:pt x="596175" y="350958"/>
                    </a:moveTo>
                    <a:cubicBezTo>
                      <a:pt x="593757" y="353365"/>
                      <a:pt x="590456" y="354765"/>
                      <a:pt x="587158" y="354765"/>
                    </a:cubicBezTo>
                    <a:cubicBezTo>
                      <a:pt x="583859" y="354765"/>
                      <a:pt x="580547" y="353363"/>
                      <a:pt x="578141" y="351082"/>
                    </a:cubicBezTo>
                    <a:cubicBezTo>
                      <a:pt x="575847" y="348664"/>
                      <a:pt x="574458" y="345364"/>
                      <a:pt x="574458" y="342065"/>
                    </a:cubicBezTo>
                    <a:cubicBezTo>
                      <a:pt x="574458" y="338766"/>
                      <a:pt x="575847" y="335455"/>
                      <a:pt x="578141" y="333048"/>
                    </a:cubicBezTo>
                    <a:cubicBezTo>
                      <a:pt x="582841" y="328347"/>
                      <a:pt x="591349" y="328347"/>
                      <a:pt x="596173" y="333048"/>
                    </a:cubicBezTo>
                    <a:cubicBezTo>
                      <a:pt x="598580" y="335455"/>
                      <a:pt x="599856" y="338766"/>
                      <a:pt x="599856" y="342065"/>
                    </a:cubicBezTo>
                    <a:cubicBezTo>
                      <a:pt x="599856" y="345364"/>
                      <a:pt x="598581" y="348664"/>
                      <a:pt x="596175" y="350958"/>
                    </a:cubicBezTo>
                    <a:close/>
                    <a:moveTo>
                      <a:pt x="539174" y="193685"/>
                    </a:moveTo>
                    <a:cubicBezTo>
                      <a:pt x="538218" y="193908"/>
                      <a:pt x="537277" y="194007"/>
                      <a:pt x="536334" y="194007"/>
                    </a:cubicBezTo>
                    <a:cubicBezTo>
                      <a:pt x="530543" y="194007"/>
                      <a:pt x="525309" y="190025"/>
                      <a:pt x="523969" y="184134"/>
                    </a:cubicBezTo>
                    <a:cubicBezTo>
                      <a:pt x="522407" y="177300"/>
                      <a:pt x="526672" y="170491"/>
                      <a:pt x="533519" y="168929"/>
                    </a:cubicBezTo>
                    <a:cubicBezTo>
                      <a:pt x="572902" y="159925"/>
                      <a:pt x="607065" y="148820"/>
                      <a:pt x="635748" y="136047"/>
                    </a:cubicBezTo>
                    <a:cubicBezTo>
                      <a:pt x="641010" y="142918"/>
                      <a:pt x="646054" y="149958"/>
                      <a:pt x="650846" y="157185"/>
                    </a:cubicBezTo>
                    <a:cubicBezTo>
                      <a:pt x="619727" y="171533"/>
                      <a:pt x="582268" y="183842"/>
                      <a:pt x="539174" y="193685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1" name="Freeform: Shape 1180">
                <a:extLst>
                  <a:ext uri="{FF2B5EF4-FFF2-40B4-BE49-F238E27FC236}">
                    <a16:creationId xmlns:a16="http://schemas.microsoft.com/office/drawing/2014/main" id="{A13FB7CA-871E-4800-8F2E-CA7527E40646}"/>
                  </a:ext>
                </a:extLst>
              </p:cNvPr>
              <p:cNvSpPr/>
              <p:nvPr/>
            </p:nvSpPr>
            <p:spPr>
              <a:xfrm>
                <a:off x="4877953" y="6504943"/>
                <a:ext cx="3254" cy="6356"/>
              </a:xfrm>
              <a:custGeom>
                <a:avLst/>
                <a:gdLst>
                  <a:gd name="connsiteX0" fmla="*/ 3254 w 3254"/>
                  <a:gd name="connsiteY0" fmla="*/ 6356 h 6356"/>
                  <a:gd name="connsiteX1" fmla="*/ 0 w 3254"/>
                  <a:gd name="connsiteY1" fmla="*/ 0 h 6356"/>
                  <a:gd name="connsiteX2" fmla="*/ 3254 w 3254"/>
                  <a:gd name="connsiteY2" fmla="*/ 6356 h 6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4" h="6356">
                    <a:moveTo>
                      <a:pt x="3254" y="6356"/>
                    </a:moveTo>
                    <a:cubicBezTo>
                      <a:pt x="2149" y="4250"/>
                      <a:pt x="1067" y="2129"/>
                      <a:pt x="0" y="0"/>
                    </a:cubicBezTo>
                    <a:cubicBezTo>
                      <a:pt x="1067" y="2130"/>
                      <a:pt x="2151" y="4250"/>
                      <a:pt x="3254" y="635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2" name="Freeform: Shape 1181">
                <a:extLst>
                  <a:ext uri="{FF2B5EF4-FFF2-40B4-BE49-F238E27FC236}">
                    <a16:creationId xmlns:a16="http://schemas.microsoft.com/office/drawing/2014/main" id="{EE052A4B-E1B0-4A84-A5C1-9D88C88682D1}"/>
                  </a:ext>
                </a:extLst>
              </p:cNvPr>
              <p:cNvSpPr/>
              <p:nvPr/>
            </p:nvSpPr>
            <p:spPr>
              <a:xfrm>
                <a:off x="4881812" y="6512446"/>
                <a:ext cx="3602" cy="6664"/>
              </a:xfrm>
              <a:custGeom>
                <a:avLst/>
                <a:gdLst>
                  <a:gd name="connsiteX0" fmla="*/ 3602 w 3602"/>
                  <a:gd name="connsiteY0" fmla="*/ 6664 h 6664"/>
                  <a:gd name="connsiteX1" fmla="*/ 0 w 3602"/>
                  <a:gd name="connsiteY1" fmla="*/ 0 h 6664"/>
                  <a:gd name="connsiteX2" fmla="*/ 3602 w 3602"/>
                  <a:gd name="connsiteY2" fmla="*/ 6664 h 6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2" h="6664">
                    <a:moveTo>
                      <a:pt x="3602" y="6664"/>
                    </a:moveTo>
                    <a:cubicBezTo>
                      <a:pt x="2378" y="4456"/>
                      <a:pt x="1181" y="2234"/>
                      <a:pt x="0" y="0"/>
                    </a:cubicBezTo>
                    <a:cubicBezTo>
                      <a:pt x="1180" y="2234"/>
                      <a:pt x="2380" y="4456"/>
                      <a:pt x="3602" y="6664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3" name="Freeform: Shape 1182">
                <a:extLst>
                  <a:ext uri="{FF2B5EF4-FFF2-40B4-BE49-F238E27FC236}">
                    <a16:creationId xmlns:a16="http://schemas.microsoft.com/office/drawing/2014/main" id="{303AA317-7AAA-4736-A927-B6BEB81EE620}"/>
                  </a:ext>
                </a:extLst>
              </p:cNvPr>
              <p:cNvSpPr/>
              <p:nvPr/>
            </p:nvSpPr>
            <p:spPr>
              <a:xfrm>
                <a:off x="4841998" y="6390721"/>
                <a:ext cx="657" cy="4286"/>
              </a:xfrm>
              <a:custGeom>
                <a:avLst/>
                <a:gdLst>
                  <a:gd name="connsiteX0" fmla="*/ 657 w 657"/>
                  <a:gd name="connsiteY0" fmla="*/ 4286 h 4286"/>
                  <a:gd name="connsiteX1" fmla="*/ 0 w 657"/>
                  <a:gd name="connsiteY1" fmla="*/ 0 h 4286"/>
                  <a:gd name="connsiteX2" fmla="*/ 657 w 657"/>
                  <a:gd name="connsiteY2" fmla="*/ 4286 h 4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" h="4286">
                    <a:moveTo>
                      <a:pt x="657" y="4286"/>
                    </a:moveTo>
                    <a:cubicBezTo>
                      <a:pt x="430" y="2861"/>
                      <a:pt x="211" y="1432"/>
                      <a:pt x="0" y="0"/>
                    </a:cubicBezTo>
                    <a:cubicBezTo>
                      <a:pt x="211" y="1432"/>
                      <a:pt x="430" y="2861"/>
                      <a:pt x="657" y="428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4" name="Freeform: Shape 1183">
                <a:extLst>
                  <a:ext uri="{FF2B5EF4-FFF2-40B4-BE49-F238E27FC236}">
                    <a16:creationId xmlns:a16="http://schemas.microsoft.com/office/drawing/2014/main" id="{9208818A-0FAB-45AA-8B9E-6D5F8F218476}"/>
                  </a:ext>
                </a:extLst>
              </p:cNvPr>
              <p:cNvSpPr/>
              <p:nvPr/>
            </p:nvSpPr>
            <p:spPr>
              <a:xfrm>
                <a:off x="5275514" y="5957951"/>
                <a:ext cx="6429" cy="1028"/>
              </a:xfrm>
              <a:custGeom>
                <a:avLst/>
                <a:gdLst>
                  <a:gd name="connsiteX0" fmla="*/ 0 w 6429"/>
                  <a:gd name="connsiteY0" fmla="*/ 0 h 1028"/>
                  <a:gd name="connsiteX1" fmla="*/ 6429 w 6429"/>
                  <a:gd name="connsiteY1" fmla="*/ 1029 h 1028"/>
                  <a:gd name="connsiteX2" fmla="*/ 0 w 6429"/>
                  <a:gd name="connsiteY2" fmla="*/ 0 h 1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" h="1028">
                    <a:moveTo>
                      <a:pt x="0" y="0"/>
                    </a:moveTo>
                    <a:cubicBezTo>
                      <a:pt x="2151" y="321"/>
                      <a:pt x="4291" y="672"/>
                      <a:pt x="6429" y="1029"/>
                    </a:cubicBezTo>
                    <a:cubicBezTo>
                      <a:pt x="4289" y="673"/>
                      <a:pt x="2149" y="321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5" name="Freeform: Shape 1184">
                <a:extLst>
                  <a:ext uri="{FF2B5EF4-FFF2-40B4-BE49-F238E27FC236}">
                    <a16:creationId xmlns:a16="http://schemas.microsoft.com/office/drawing/2014/main" id="{19C49C72-B186-4FF2-8985-7F595F93B2D6}"/>
                  </a:ext>
                </a:extLst>
              </p:cNvPr>
              <p:cNvSpPr/>
              <p:nvPr/>
            </p:nvSpPr>
            <p:spPr>
              <a:xfrm>
                <a:off x="5284608" y="5959423"/>
                <a:ext cx="6861" cy="1269"/>
              </a:xfrm>
              <a:custGeom>
                <a:avLst/>
                <a:gdLst>
                  <a:gd name="connsiteX0" fmla="*/ 0 w 6861"/>
                  <a:gd name="connsiteY0" fmla="*/ 0 h 1269"/>
                  <a:gd name="connsiteX1" fmla="*/ 6861 w 6861"/>
                  <a:gd name="connsiteY1" fmla="*/ 1270 h 1269"/>
                  <a:gd name="connsiteX2" fmla="*/ 0 w 6861"/>
                  <a:gd name="connsiteY2" fmla="*/ 0 h 1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61" h="1269">
                    <a:moveTo>
                      <a:pt x="0" y="0"/>
                    </a:moveTo>
                    <a:cubicBezTo>
                      <a:pt x="2295" y="400"/>
                      <a:pt x="4580" y="829"/>
                      <a:pt x="6861" y="1270"/>
                    </a:cubicBezTo>
                    <a:cubicBezTo>
                      <a:pt x="4580" y="830"/>
                      <a:pt x="2295" y="398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6" name="Freeform: Shape 1185">
                <a:extLst>
                  <a:ext uri="{FF2B5EF4-FFF2-40B4-BE49-F238E27FC236}">
                    <a16:creationId xmlns:a16="http://schemas.microsoft.com/office/drawing/2014/main" id="{8A0EE77D-6BC5-453E-80B3-ABDF4C46D3BF}"/>
                  </a:ext>
                </a:extLst>
              </p:cNvPr>
              <p:cNvSpPr/>
              <p:nvPr/>
            </p:nvSpPr>
            <p:spPr>
              <a:xfrm>
                <a:off x="4838364" y="6353667"/>
                <a:ext cx="222" cy="3775"/>
              </a:xfrm>
              <a:custGeom>
                <a:avLst/>
                <a:gdLst>
                  <a:gd name="connsiteX0" fmla="*/ 222 w 222"/>
                  <a:gd name="connsiteY0" fmla="*/ 3775 h 3775"/>
                  <a:gd name="connsiteX1" fmla="*/ 0 w 222"/>
                  <a:gd name="connsiteY1" fmla="*/ 0 h 3775"/>
                  <a:gd name="connsiteX2" fmla="*/ 222 w 222"/>
                  <a:gd name="connsiteY2" fmla="*/ 3775 h 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" h="3775">
                    <a:moveTo>
                      <a:pt x="222" y="3775"/>
                    </a:moveTo>
                    <a:cubicBezTo>
                      <a:pt x="148" y="2516"/>
                      <a:pt x="62" y="1262"/>
                      <a:pt x="0" y="0"/>
                    </a:cubicBezTo>
                    <a:cubicBezTo>
                      <a:pt x="62" y="1262"/>
                      <a:pt x="149" y="2516"/>
                      <a:pt x="222" y="3775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7" name="Freeform: Shape 1186">
                <a:extLst>
                  <a:ext uri="{FF2B5EF4-FFF2-40B4-BE49-F238E27FC236}">
                    <a16:creationId xmlns:a16="http://schemas.microsoft.com/office/drawing/2014/main" id="{C597BE31-FC7C-44C5-AC14-8308686B7940}"/>
                  </a:ext>
                </a:extLst>
              </p:cNvPr>
              <p:cNvSpPr/>
              <p:nvPr/>
            </p:nvSpPr>
            <p:spPr>
              <a:xfrm>
                <a:off x="4838016" y="6344241"/>
                <a:ext cx="111" cy="3176"/>
              </a:xfrm>
              <a:custGeom>
                <a:avLst/>
                <a:gdLst>
                  <a:gd name="connsiteX0" fmla="*/ 111 w 111"/>
                  <a:gd name="connsiteY0" fmla="*/ 3177 h 3176"/>
                  <a:gd name="connsiteX1" fmla="*/ 0 w 111"/>
                  <a:gd name="connsiteY1" fmla="*/ 0 h 3176"/>
                  <a:gd name="connsiteX2" fmla="*/ 111 w 111"/>
                  <a:gd name="connsiteY2" fmla="*/ 3177 h 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" h="3176">
                    <a:moveTo>
                      <a:pt x="111" y="3177"/>
                    </a:moveTo>
                    <a:cubicBezTo>
                      <a:pt x="76" y="2118"/>
                      <a:pt x="25" y="1062"/>
                      <a:pt x="0" y="0"/>
                    </a:cubicBezTo>
                    <a:cubicBezTo>
                      <a:pt x="25" y="1060"/>
                      <a:pt x="76" y="2116"/>
                      <a:pt x="111" y="3177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8" name="Freeform: Shape 1187">
                <a:extLst>
                  <a:ext uri="{FF2B5EF4-FFF2-40B4-BE49-F238E27FC236}">
                    <a16:creationId xmlns:a16="http://schemas.microsoft.com/office/drawing/2014/main" id="{36DE4C57-A7E2-42C0-BF98-F9D0CF40885A}"/>
                  </a:ext>
                </a:extLst>
              </p:cNvPr>
              <p:cNvSpPr/>
              <p:nvPr/>
            </p:nvSpPr>
            <p:spPr>
              <a:xfrm>
                <a:off x="5266314" y="5956694"/>
                <a:ext cx="6003" cy="811"/>
              </a:xfrm>
              <a:custGeom>
                <a:avLst/>
                <a:gdLst>
                  <a:gd name="connsiteX0" fmla="*/ 0 w 6003"/>
                  <a:gd name="connsiteY0" fmla="*/ 0 h 811"/>
                  <a:gd name="connsiteX1" fmla="*/ 6004 w 6003"/>
                  <a:gd name="connsiteY1" fmla="*/ 811 h 811"/>
                  <a:gd name="connsiteX2" fmla="*/ 0 w 6003"/>
                  <a:gd name="connsiteY2" fmla="*/ 0 h 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3" h="811">
                    <a:moveTo>
                      <a:pt x="0" y="0"/>
                    </a:moveTo>
                    <a:cubicBezTo>
                      <a:pt x="2008" y="249"/>
                      <a:pt x="4005" y="530"/>
                      <a:pt x="6004" y="811"/>
                    </a:cubicBezTo>
                    <a:cubicBezTo>
                      <a:pt x="4005" y="530"/>
                      <a:pt x="2008" y="249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9" name="Freeform: Shape 1188">
                <a:extLst>
                  <a:ext uri="{FF2B5EF4-FFF2-40B4-BE49-F238E27FC236}">
                    <a16:creationId xmlns:a16="http://schemas.microsoft.com/office/drawing/2014/main" id="{3D7E908E-E181-40D5-9C40-A276D47D7A03}"/>
                  </a:ext>
                </a:extLst>
              </p:cNvPr>
              <p:cNvSpPr/>
              <p:nvPr/>
            </p:nvSpPr>
            <p:spPr>
              <a:xfrm>
                <a:off x="5228548" y="5953881"/>
                <a:ext cx="3632" cy="133"/>
              </a:xfrm>
              <a:custGeom>
                <a:avLst/>
                <a:gdLst>
                  <a:gd name="connsiteX0" fmla="*/ 0 w 3632"/>
                  <a:gd name="connsiteY0" fmla="*/ 0 h 133"/>
                  <a:gd name="connsiteX1" fmla="*/ 3632 w 3632"/>
                  <a:gd name="connsiteY1" fmla="*/ 133 h 133"/>
                  <a:gd name="connsiteX2" fmla="*/ 0 w 3632"/>
                  <a:gd name="connsiteY2" fmla="*/ 0 h 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32" h="133">
                    <a:moveTo>
                      <a:pt x="0" y="0"/>
                    </a:moveTo>
                    <a:cubicBezTo>
                      <a:pt x="1214" y="30"/>
                      <a:pt x="2421" y="92"/>
                      <a:pt x="3632" y="133"/>
                    </a:cubicBezTo>
                    <a:cubicBezTo>
                      <a:pt x="2421" y="92"/>
                      <a:pt x="1214" y="30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0" name="Freeform: Shape 1189">
                <a:extLst>
                  <a:ext uri="{FF2B5EF4-FFF2-40B4-BE49-F238E27FC236}">
                    <a16:creationId xmlns:a16="http://schemas.microsoft.com/office/drawing/2014/main" id="{5F7D37F4-21C9-42BC-8F17-AC8C89F95E73}"/>
                  </a:ext>
                </a:extLst>
              </p:cNvPr>
              <p:cNvSpPr/>
              <p:nvPr/>
            </p:nvSpPr>
            <p:spPr>
              <a:xfrm>
                <a:off x="5238120" y="5954240"/>
                <a:ext cx="4540" cy="277"/>
              </a:xfrm>
              <a:custGeom>
                <a:avLst/>
                <a:gdLst>
                  <a:gd name="connsiteX0" fmla="*/ 0 w 4540"/>
                  <a:gd name="connsiteY0" fmla="*/ 0 h 277"/>
                  <a:gd name="connsiteX1" fmla="*/ 4540 w 4540"/>
                  <a:gd name="connsiteY1" fmla="*/ 278 h 277"/>
                  <a:gd name="connsiteX2" fmla="*/ 0 w 4540"/>
                  <a:gd name="connsiteY2" fmla="*/ 0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0" h="277">
                    <a:moveTo>
                      <a:pt x="0" y="0"/>
                    </a:moveTo>
                    <a:cubicBezTo>
                      <a:pt x="1518" y="76"/>
                      <a:pt x="3027" y="184"/>
                      <a:pt x="4540" y="278"/>
                    </a:cubicBezTo>
                    <a:cubicBezTo>
                      <a:pt x="3027" y="186"/>
                      <a:pt x="1519" y="7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1" name="Freeform: Shape 1190">
                <a:extLst>
                  <a:ext uri="{FF2B5EF4-FFF2-40B4-BE49-F238E27FC236}">
                    <a16:creationId xmlns:a16="http://schemas.microsoft.com/office/drawing/2014/main" id="{0F22A32E-3EC2-4D37-9084-2D329F6290F0}"/>
                  </a:ext>
                </a:extLst>
              </p:cNvPr>
              <p:cNvSpPr/>
              <p:nvPr/>
            </p:nvSpPr>
            <p:spPr>
              <a:xfrm>
                <a:off x="5293589" y="5961098"/>
                <a:ext cx="7300" cy="1535"/>
              </a:xfrm>
              <a:custGeom>
                <a:avLst/>
                <a:gdLst>
                  <a:gd name="connsiteX0" fmla="*/ 0 w 7300"/>
                  <a:gd name="connsiteY0" fmla="*/ 0 h 1535"/>
                  <a:gd name="connsiteX1" fmla="*/ 7301 w 7300"/>
                  <a:gd name="connsiteY1" fmla="*/ 1535 h 1535"/>
                  <a:gd name="connsiteX2" fmla="*/ 0 w 7300"/>
                  <a:gd name="connsiteY2" fmla="*/ 0 h 1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0" h="1535">
                    <a:moveTo>
                      <a:pt x="0" y="0"/>
                    </a:moveTo>
                    <a:cubicBezTo>
                      <a:pt x="2443" y="486"/>
                      <a:pt x="4875" y="1002"/>
                      <a:pt x="7301" y="1535"/>
                    </a:cubicBezTo>
                    <a:cubicBezTo>
                      <a:pt x="4874" y="1003"/>
                      <a:pt x="2442" y="48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2" name="Freeform: Shape 1191">
                <a:extLst>
                  <a:ext uri="{FF2B5EF4-FFF2-40B4-BE49-F238E27FC236}">
                    <a16:creationId xmlns:a16="http://schemas.microsoft.com/office/drawing/2014/main" id="{1211A671-250C-4875-AB93-82E4D49547B0}"/>
                  </a:ext>
                </a:extLst>
              </p:cNvPr>
              <p:cNvSpPr/>
              <p:nvPr/>
            </p:nvSpPr>
            <p:spPr>
              <a:xfrm>
                <a:off x="5302454" y="5962974"/>
                <a:ext cx="7745" cy="1824"/>
              </a:xfrm>
              <a:custGeom>
                <a:avLst/>
                <a:gdLst>
                  <a:gd name="connsiteX0" fmla="*/ 0 w 7745"/>
                  <a:gd name="connsiteY0" fmla="*/ 0 h 1824"/>
                  <a:gd name="connsiteX1" fmla="*/ 7745 w 7745"/>
                  <a:gd name="connsiteY1" fmla="*/ 1824 h 1824"/>
                  <a:gd name="connsiteX2" fmla="*/ 0 w 7745"/>
                  <a:gd name="connsiteY2" fmla="*/ 0 h 1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45" h="1824">
                    <a:moveTo>
                      <a:pt x="0" y="0"/>
                    </a:moveTo>
                    <a:cubicBezTo>
                      <a:pt x="2592" y="581"/>
                      <a:pt x="5174" y="1191"/>
                      <a:pt x="7745" y="1824"/>
                    </a:cubicBezTo>
                    <a:cubicBezTo>
                      <a:pt x="5174" y="1192"/>
                      <a:pt x="2594" y="579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3" name="Freeform: Shape 1192">
                <a:extLst>
                  <a:ext uri="{FF2B5EF4-FFF2-40B4-BE49-F238E27FC236}">
                    <a16:creationId xmlns:a16="http://schemas.microsoft.com/office/drawing/2014/main" id="{841D876A-2C31-4861-BC58-36774747776D}"/>
                  </a:ext>
                </a:extLst>
              </p:cNvPr>
              <p:cNvSpPr/>
              <p:nvPr/>
            </p:nvSpPr>
            <p:spPr>
              <a:xfrm>
                <a:off x="5311196" y="5965041"/>
                <a:ext cx="8226" cy="2147"/>
              </a:xfrm>
              <a:custGeom>
                <a:avLst/>
                <a:gdLst>
                  <a:gd name="connsiteX0" fmla="*/ 0 w 8226"/>
                  <a:gd name="connsiteY0" fmla="*/ 0 h 2147"/>
                  <a:gd name="connsiteX1" fmla="*/ 8226 w 8226"/>
                  <a:gd name="connsiteY1" fmla="*/ 2148 h 2147"/>
                  <a:gd name="connsiteX2" fmla="*/ 0 w 8226"/>
                  <a:gd name="connsiteY2" fmla="*/ 0 h 2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26" h="2147">
                    <a:moveTo>
                      <a:pt x="0" y="0"/>
                    </a:moveTo>
                    <a:cubicBezTo>
                      <a:pt x="2754" y="686"/>
                      <a:pt x="5496" y="1402"/>
                      <a:pt x="8226" y="2148"/>
                    </a:cubicBezTo>
                    <a:cubicBezTo>
                      <a:pt x="5496" y="1403"/>
                      <a:pt x="2754" y="68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4" name="Freeform: Shape 1193">
                <a:extLst>
                  <a:ext uri="{FF2B5EF4-FFF2-40B4-BE49-F238E27FC236}">
                    <a16:creationId xmlns:a16="http://schemas.microsoft.com/office/drawing/2014/main" id="{09D3693F-741C-46F0-8247-2739950F7B5E}"/>
                  </a:ext>
                </a:extLst>
              </p:cNvPr>
              <p:cNvSpPr/>
              <p:nvPr/>
            </p:nvSpPr>
            <p:spPr>
              <a:xfrm>
                <a:off x="4840759" y="6381569"/>
                <a:ext cx="547" cy="4222"/>
              </a:xfrm>
              <a:custGeom>
                <a:avLst/>
                <a:gdLst>
                  <a:gd name="connsiteX0" fmla="*/ 548 w 547"/>
                  <a:gd name="connsiteY0" fmla="*/ 4223 h 4222"/>
                  <a:gd name="connsiteX1" fmla="*/ 0 w 547"/>
                  <a:gd name="connsiteY1" fmla="*/ 0 h 4222"/>
                  <a:gd name="connsiteX2" fmla="*/ 548 w 547"/>
                  <a:gd name="connsiteY2" fmla="*/ 4223 h 4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7" h="4222">
                    <a:moveTo>
                      <a:pt x="548" y="4223"/>
                    </a:moveTo>
                    <a:cubicBezTo>
                      <a:pt x="359" y="2816"/>
                      <a:pt x="173" y="1410"/>
                      <a:pt x="0" y="0"/>
                    </a:cubicBezTo>
                    <a:cubicBezTo>
                      <a:pt x="175" y="1410"/>
                      <a:pt x="360" y="2816"/>
                      <a:pt x="548" y="4223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5" name="Freeform: Shape 1194">
                <a:extLst>
                  <a:ext uri="{FF2B5EF4-FFF2-40B4-BE49-F238E27FC236}">
                    <a16:creationId xmlns:a16="http://schemas.microsoft.com/office/drawing/2014/main" id="{4095258B-DAD0-4ACC-8029-B3368CF5C8C0}"/>
                  </a:ext>
                </a:extLst>
              </p:cNvPr>
              <p:cNvSpPr/>
              <p:nvPr/>
            </p:nvSpPr>
            <p:spPr>
              <a:xfrm>
                <a:off x="4839740" y="6372335"/>
                <a:ext cx="438" cy="4141"/>
              </a:xfrm>
              <a:custGeom>
                <a:avLst/>
                <a:gdLst>
                  <a:gd name="connsiteX0" fmla="*/ 438 w 438"/>
                  <a:gd name="connsiteY0" fmla="*/ 4142 h 4141"/>
                  <a:gd name="connsiteX1" fmla="*/ 0 w 438"/>
                  <a:gd name="connsiteY1" fmla="*/ 0 h 4141"/>
                  <a:gd name="connsiteX2" fmla="*/ 438 w 438"/>
                  <a:gd name="connsiteY2" fmla="*/ 4142 h 4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" h="4141">
                    <a:moveTo>
                      <a:pt x="438" y="4142"/>
                    </a:moveTo>
                    <a:cubicBezTo>
                      <a:pt x="287" y="2762"/>
                      <a:pt x="135" y="1384"/>
                      <a:pt x="0" y="0"/>
                    </a:cubicBezTo>
                    <a:cubicBezTo>
                      <a:pt x="135" y="1384"/>
                      <a:pt x="287" y="2762"/>
                      <a:pt x="438" y="4142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6" name="Freeform: Shape 1195">
                <a:extLst>
                  <a:ext uri="{FF2B5EF4-FFF2-40B4-BE49-F238E27FC236}">
                    <a16:creationId xmlns:a16="http://schemas.microsoft.com/office/drawing/2014/main" id="{6F6EB560-52DE-460D-8BFE-DB236A335EE2}"/>
                  </a:ext>
                </a:extLst>
              </p:cNvPr>
              <p:cNvSpPr/>
              <p:nvPr/>
            </p:nvSpPr>
            <p:spPr>
              <a:xfrm>
                <a:off x="4838940" y="6363033"/>
                <a:ext cx="330" cy="4014"/>
              </a:xfrm>
              <a:custGeom>
                <a:avLst/>
                <a:gdLst>
                  <a:gd name="connsiteX0" fmla="*/ 330 w 330"/>
                  <a:gd name="connsiteY0" fmla="*/ 4015 h 4014"/>
                  <a:gd name="connsiteX1" fmla="*/ 0 w 330"/>
                  <a:gd name="connsiteY1" fmla="*/ 0 h 4014"/>
                  <a:gd name="connsiteX2" fmla="*/ 330 w 330"/>
                  <a:gd name="connsiteY2" fmla="*/ 4015 h 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" h="4014">
                    <a:moveTo>
                      <a:pt x="330" y="4015"/>
                    </a:moveTo>
                    <a:cubicBezTo>
                      <a:pt x="217" y="2677"/>
                      <a:pt x="98" y="1341"/>
                      <a:pt x="0" y="0"/>
                    </a:cubicBezTo>
                    <a:cubicBezTo>
                      <a:pt x="98" y="1341"/>
                      <a:pt x="219" y="2678"/>
                      <a:pt x="330" y="4015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7" name="Freeform: Shape 1196">
                <a:extLst>
                  <a:ext uri="{FF2B5EF4-FFF2-40B4-BE49-F238E27FC236}">
                    <a16:creationId xmlns:a16="http://schemas.microsoft.com/office/drawing/2014/main" id="{5C8842B5-6E4B-410F-BE7E-DAA86D8B4D51}"/>
                  </a:ext>
                </a:extLst>
              </p:cNvPr>
              <p:cNvSpPr/>
              <p:nvPr/>
            </p:nvSpPr>
            <p:spPr>
              <a:xfrm>
                <a:off x="5247612" y="5954832"/>
                <a:ext cx="5095" cy="438"/>
              </a:xfrm>
              <a:custGeom>
                <a:avLst/>
                <a:gdLst>
                  <a:gd name="connsiteX0" fmla="*/ 0 w 5095"/>
                  <a:gd name="connsiteY0" fmla="*/ 0 h 438"/>
                  <a:gd name="connsiteX1" fmla="*/ 5096 w 5095"/>
                  <a:gd name="connsiteY1" fmla="*/ 438 h 438"/>
                  <a:gd name="connsiteX2" fmla="*/ 0 w 5095"/>
                  <a:gd name="connsiteY2" fmla="*/ 0 h 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95" h="438">
                    <a:moveTo>
                      <a:pt x="0" y="0"/>
                    </a:moveTo>
                    <a:cubicBezTo>
                      <a:pt x="1703" y="127"/>
                      <a:pt x="3399" y="287"/>
                      <a:pt x="5096" y="438"/>
                    </a:cubicBezTo>
                    <a:cubicBezTo>
                      <a:pt x="3399" y="287"/>
                      <a:pt x="1703" y="127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8" name="Freeform: Shape 1197">
                <a:extLst>
                  <a:ext uri="{FF2B5EF4-FFF2-40B4-BE49-F238E27FC236}">
                    <a16:creationId xmlns:a16="http://schemas.microsoft.com/office/drawing/2014/main" id="{A51994B4-3A0C-4B6E-9698-4E8CDA2485DF}"/>
                  </a:ext>
                </a:extLst>
              </p:cNvPr>
              <p:cNvSpPr/>
              <p:nvPr/>
            </p:nvSpPr>
            <p:spPr>
              <a:xfrm>
                <a:off x="4849025" y="6426433"/>
                <a:ext cx="1142" cy="4570"/>
              </a:xfrm>
              <a:custGeom>
                <a:avLst/>
                <a:gdLst>
                  <a:gd name="connsiteX0" fmla="*/ 1143 w 1142"/>
                  <a:gd name="connsiteY0" fmla="*/ 4570 h 4570"/>
                  <a:gd name="connsiteX1" fmla="*/ 0 w 1142"/>
                  <a:gd name="connsiteY1" fmla="*/ 0 h 4570"/>
                  <a:gd name="connsiteX2" fmla="*/ 1143 w 1142"/>
                  <a:gd name="connsiteY2" fmla="*/ 4570 h 4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2" h="4570">
                    <a:moveTo>
                      <a:pt x="1143" y="4570"/>
                    </a:moveTo>
                    <a:cubicBezTo>
                      <a:pt x="748" y="3053"/>
                      <a:pt x="378" y="1526"/>
                      <a:pt x="0" y="0"/>
                    </a:cubicBezTo>
                    <a:cubicBezTo>
                      <a:pt x="378" y="1526"/>
                      <a:pt x="748" y="3053"/>
                      <a:pt x="1143" y="457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9" name="Freeform: Shape 1198">
                <a:extLst>
                  <a:ext uri="{FF2B5EF4-FFF2-40B4-BE49-F238E27FC236}">
                    <a16:creationId xmlns:a16="http://schemas.microsoft.com/office/drawing/2014/main" id="{64114273-B715-4249-8925-A933546AD334}"/>
                  </a:ext>
                </a:extLst>
              </p:cNvPr>
              <p:cNvSpPr/>
              <p:nvPr/>
            </p:nvSpPr>
            <p:spPr>
              <a:xfrm>
                <a:off x="4860695" y="6464853"/>
                <a:ext cx="2368" cy="6297"/>
              </a:xfrm>
              <a:custGeom>
                <a:avLst/>
                <a:gdLst>
                  <a:gd name="connsiteX0" fmla="*/ 2369 w 2368"/>
                  <a:gd name="connsiteY0" fmla="*/ 6298 h 6297"/>
                  <a:gd name="connsiteX1" fmla="*/ 0 w 2368"/>
                  <a:gd name="connsiteY1" fmla="*/ 0 h 6297"/>
                  <a:gd name="connsiteX2" fmla="*/ 2369 w 2368"/>
                  <a:gd name="connsiteY2" fmla="*/ 6298 h 6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8" h="6297">
                    <a:moveTo>
                      <a:pt x="2369" y="6298"/>
                    </a:moveTo>
                    <a:cubicBezTo>
                      <a:pt x="1565" y="4205"/>
                      <a:pt x="767" y="2110"/>
                      <a:pt x="0" y="0"/>
                    </a:cubicBezTo>
                    <a:cubicBezTo>
                      <a:pt x="767" y="2110"/>
                      <a:pt x="1565" y="4204"/>
                      <a:pt x="2369" y="6298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0" name="Freeform: Shape 1199">
                <a:extLst>
                  <a:ext uri="{FF2B5EF4-FFF2-40B4-BE49-F238E27FC236}">
                    <a16:creationId xmlns:a16="http://schemas.microsoft.com/office/drawing/2014/main" id="{BBAD9025-D9BD-40B1-B2F8-B17A96D5BBD5}"/>
                  </a:ext>
                </a:extLst>
              </p:cNvPr>
              <p:cNvSpPr/>
              <p:nvPr/>
            </p:nvSpPr>
            <p:spPr>
              <a:xfrm>
                <a:off x="4851237" y="6434955"/>
                <a:ext cx="1328" cy="4837"/>
              </a:xfrm>
              <a:custGeom>
                <a:avLst/>
                <a:gdLst>
                  <a:gd name="connsiteX0" fmla="*/ 1329 w 1328"/>
                  <a:gd name="connsiteY0" fmla="*/ 4837 h 4837"/>
                  <a:gd name="connsiteX1" fmla="*/ 0 w 1328"/>
                  <a:gd name="connsiteY1" fmla="*/ 0 h 4837"/>
                  <a:gd name="connsiteX2" fmla="*/ 1329 w 1328"/>
                  <a:gd name="connsiteY2" fmla="*/ 4837 h 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8" h="4837">
                    <a:moveTo>
                      <a:pt x="1329" y="4837"/>
                    </a:moveTo>
                    <a:cubicBezTo>
                      <a:pt x="868" y="3232"/>
                      <a:pt x="440" y="1613"/>
                      <a:pt x="0" y="0"/>
                    </a:cubicBezTo>
                    <a:cubicBezTo>
                      <a:pt x="440" y="1614"/>
                      <a:pt x="870" y="3232"/>
                      <a:pt x="1329" y="4837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1" name="Freeform: Shape 1200">
                <a:extLst>
                  <a:ext uri="{FF2B5EF4-FFF2-40B4-BE49-F238E27FC236}">
                    <a16:creationId xmlns:a16="http://schemas.microsoft.com/office/drawing/2014/main" id="{8D5CAD56-690C-43FE-B795-C63FDDD3CA1C}"/>
                  </a:ext>
                </a:extLst>
              </p:cNvPr>
              <p:cNvSpPr/>
              <p:nvPr/>
            </p:nvSpPr>
            <p:spPr>
              <a:xfrm>
                <a:off x="4846971" y="6417678"/>
                <a:ext cx="1003" cy="4448"/>
              </a:xfrm>
              <a:custGeom>
                <a:avLst/>
                <a:gdLst>
                  <a:gd name="connsiteX0" fmla="*/ 1003 w 1003"/>
                  <a:gd name="connsiteY0" fmla="*/ 4448 h 4448"/>
                  <a:gd name="connsiteX1" fmla="*/ 0 w 1003"/>
                  <a:gd name="connsiteY1" fmla="*/ 0 h 4448"/>
                  <a:gd name="connsiteX2" fmla="*/ 1003 w 1003"/>
                  <a:gd name="connsiteY2" fmla="*/ 4448 h 4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3" h="4448">
                    <a:moveTo>
                      <a:pt x="1003" y="4448"/>
                    </a:moveTo>
                    <a:cubicBezTo>
                      <a:pt x="656" y="2970"/>
                      <a:pt x="330" y="1484"/>
                      <a:pt x="0" y="0"/>
                    </a:cubicBezTo>
                    <a:cubicBezTo>
                      <a:pt x="330" y="1484"/>
                      <a:pt x="657" y="2970"/>
                      <a:pt x="1003" y="4448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2" name="Freeform: Shape 1201">
                <a:extLst>
                  <a:ext uri="{FF2B5EF4-FFF2-40B4-BE49-F238E27FC236}">
                    <a16:creationId xmlns:a16="http://schemas.microsoft.com/office/drawing/2014/main" id="{B35E0A02-776B-4D48-B813-4A1FF9F25946}"/>
                  </a:ext>
                </a:extLst>
              </p:cNvPr>
              <p:cNvSpPr/>
              <p:nvPr/>
            </p:nvSpPr>
            <p:spPr>
              <a:xfrm>
                <a:off x="4853477" y="6442856"/>
                <a:ext cx="6815" cy="20853"/>
              </a:xfrm>
              <a:custGeom>
                <a:avLst/>
                <a:gdLst>
                  <a:gd name="connsiteX0" fmla="*/ 6815 w 6815"/>
                  <a:gd name="connsiteY0" fmla="*/ 20853 h 20853"/>
                  <a:gd name="connsiteX1" fmla="*/ 0 w 6815"/>
                  <a:gd name="connsiteY1" fmla="*/ 0 h 20853"/>
                  <a:gd name="connsiteX2" fmla="*/ 6815 w 6815"/>
                  <a:gd name="connsiteY2" fmla="*/ 20853 h 20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15" h="20853">
                    <a:moveTo>
                      <a:pt x="6815" y="20853"/>
                    </a:moveTo>
                    <a:cubicBezTo>
                      <a:pt x="4347" y="13992"/>
                      <a:pt x="2080" y="7037"/>
                      <a:pt x="0" y="0"/>
                    </a:cubicBezTo>
                    <a:cubicBezTo>
                      <a:pt x="2080" y="7036"/>
                      <a:pt x="4348" y="13992"/>
                      <a:pt x="6815" y="20853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3" name="Freeform: Shape 1202">
                <a:extLst>
                  <a:ext uri="{FF2B5EF4-FFF2-40B4-BE49-F238E27FC236}">
                    <a16:creationId xmlns:a16="http://schemas.microsoft.com/office/drawing/2014/main" id="{39DB31F7-328A-4815-B863-3167195D33E2}"/>
                  </a:ext>
                </a:extLst>
              </p:cNvPr>
              <p:cNvSpPr/>
              <p:nvPr/>
            </p:nvSpPr>
            <p:spPr>
              <a:xfrm>
                <a:off x="4845108" y="6408787"/>
                <a:ext cx="884" cy="4387"/>
              </a:xfrm>
              <a:custGeom>
                <a:avLst/>
                <a:gdLst>
                  <a:gd name="connsiteX0" fmla="*/ 884 w 884"/>
                  <a:gd name="connsiteY0" fmla="*/ 4388 h 4387"/>
                  <a:gd name="connsiteX1" fmla="*/ 0 w 884"/>
                  <a:gd name="connsiteY1" fmla="*/ 0 h 4387"/>
                  <a:gd name="connsiteX2" fmla="*/ 884 w 884"/>
                  <a:gd name="connsiteY2" fmla="*/ 4388 h 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4" h="4387">
                    <a:moveTo>
                      <a:pt x="884" y="4388"/>
                    </a:moveTo>
                    <a:cubicBezTo>
                      <a:pt x="579" y="2929"/>
                      <a:pt x="289" y="1464"/>
                      <a:pt x="0" y="0"/>
                    </a:cubicBezTo>
                    <a:cubicBezTo>
                      <a:pt x="289" y="1465"/>
                      <a:pt x="578" y="2929"/>
                      <a:pt x="884" y="4388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4" name="Freeform: Shape 1203">
                <a:extLst>
                  <a:ext uri="{FF2B5EF4-FFF2-40B4-BE49-F238E27FC236}">
                    <a16:creationId xmlns:a16="http://schemas.microsoft.com/office/drawing/2014/main" id="{9D4AA594-2694-444D-8722-9936503C434F}"/>
                  </a:ext>
                </a:extLst>
              </p:cNvPr>
              <p:cNvSpPr/>
              <p:nvPr/>
            </p:nvSpPr>
            <p:spPr>
              <a:xfrm>
                <a:off x="4843449" y="6399802"/>
                <a:ext cx="766" cy="4330"/>
              </a:xfrm>
              <a:custGeom>
                <a:avLst/>
                <a:gdLst>
                  <a:gd name="connsiteX0" fmla="*/ 767 w 766"/>
                  <a:gd name="connsiteY0" fmla="*/ 4331 h 4330"/>
                  <a:gd name="connsiteX1" fmla="*/ 0 w 766"/>
                  <a:gd name="connsiteY1" fmla="*/ 0 h 4330"/>
                  <a:gd name="connsiteX2" fmla="*/ 767 w 766"/>
                  <a:gd name="connsiteY2" fmla="*/ 4331 h 4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6" h="4330">
                    <a:moveTo>
                      <a:pt x="767" y="4331"/>
                    </a:moveTo>
                    <a:cubicBezTo>
                      <a:pt x="502" y="2891"/>
                      <a:pt x="248" y="1446"/>
                      <a:pt x="0" y="0"/>
                    </a:cubicBezTo>
                    <a:cubicBezTo>
                      <a:pt x="249" y="1446"/>
                      <a:pt x="503" y="2889"/>
                      <a:pt x="767" y="4331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5" name="Freeform: Shape 1204">
                <a:extLst>
                  <a:ext uri="{FF2B5EF4-FFF2-40B4-BE49-F238E27FC236}">
                    <a16:creationId xmlns:a16="http://schemas.microsoft.com/office/drawing/2014/main" id="{2036543A-7949-4706-87FC-80D88E0B1384}"/>
                  </a:ext>
                </a:extLst>
              </p:cNvPr>
              <p:cNvSpPr/>
              <p:nvPr/>
            </p:nvSpPr>
            <p:spPr>
              <a:xfrm>
                <a:off x="5257011" y="5955651"/>
                <a:ext cx="5565" cy="614"/>
              </a:xfrm>
              <a:custGeom>
                <a:avLst/>
                <a:gdLst>
                  <a:gd name="connsiteX0" fmla="*/ 0 w 5565"/>
                  <a:gd name="connsiteY0" fmla="*/ 0 h 614"/>
                  <a:gd name="connsiteX1" fmla="*/ 5566 w 5565"/>
                  <a:gd name="connsiteY1" fmla="*/ 614 h 614"/>
                  <a:gd name="connsiteX2" fmla="*/ 0 w 5565"/>
                  <a:gd name="connsiteY2" fmla="*/ 0 h 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65" h="614">
                    <a:moveTo>
                      <a:pt x="0" y="0"/>
                    </a:moveTo>
                    <a:cubicBezTo>
                      <a:pt x="1861" y="186"/>
                      <a:pt x="3712" y="403"/>
                      <a:pt x="5566" y="614"/>
                    </a:cubicBezTo>
                    <a:cubicBezTo>
                      <a:pt x="3712" y="403"/>
                      <a:pt x="1861" y="18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6" name="Freeform: Shape 1205">
                <a:extLst>
                  <a:ext uri="{FF2B5EF4-FFF2-40B4-BE49-F238E27FC236}">
                    <a16:creationId xmlns:a16="http://schemas.microsoft.com/office/drawing/2014/main" id="{AC6A9434-EBBB-45FC-99D7-385C20EADDB4}"/>
                  </a:ext>
                </a:extLst>
              </p:cNvPr>
              <p:cNvSpPr/>
              <p:nvPr/>
            </p:nvSpPr>
            <p:spPr>
              <a:xfrm>
                <a:off x="4837896" y="5953759"/>
                <a:ext cx="647701" cy="759131"/>
              </a:xfrm>
              <a:custGeom>
                <a:avLst/>
                <a:gdLst>
                  <a:gd name="connsiteX0" fmla="*/ 232620 w 647701"/>
                  <a:gd name="connsiteY0" fmla="*/ 731898 h 759131"/>
                  <a:gd name="connsiteX1" fmla="*/ 232348 w 647701"/>
                  <a:gd name="connsiteY1" fmla="*/ 731901 h 759131"/>
                  <a:gd name="connsiteX2" fmla="*/ 257554 w 647701"/>
                  <a:gd name="connsiteY2" fmla="*/ 741434 h 759131"/>
                  <a:gd name="connsiteX3" fmla="*/ 259810 w 647701"/>
                  <a:gd name="connsiteY3" fmla="*/ 742188 h 759131"/>
                  <a:gd name="connsiteX4" fmla="*/ 265665 w 647701"/>
                  <a:gd name="connsiteY4" fmla="*/ 744106 h 759131"/>
                  <a:gd name="connsiteX5" fmla="*/ 275177 w 647701"/>
                  <a:gd name="connsiteY5" fmla="*/ 746989 h 759131"/>
                  <a:gd name="connsiteX6" fmla="*/ 275344 w 647701"/>
                  <a:gd name="connsiteY6" fmla="*/ 747039 h 759131"/>
                  <a:gd name="connsiteX7" fmla="*/ 275350 w 647701"/>
                  <a:gd name="connsiteY7" fmla="*/ 747036 h 759131"/>
                  <a:gd name="connsiteX8" fmla="*/ 334966 w 647701"/>
                  <a:gd name="connsiteY8" fmla="*/ 759131 h 759131"/>
                  <a:gd name="connsiteX9" fmla="*/ 309128 w 647701"/>
                  <a:gd name="connsiteY9" fmla="*/ 732139 h 759131"/>
                  <a:gd name="connsiteX10" fmla="*/ 302182 w 647701"/>
                  <a:gd name="connsiteY10" fmla="*/ 735297 h 759131"/>
                  <a:gd name="connsiteX11" fmla="*/ 275485 w 647701"/>
                  <a:gd name="connsiteY11" fmla="*/ 746981 h 759131"/>
                  <a:gd name="connsiteX12" fmla="*/ 271853 w 647701"/>
                  <a:gd name="connsiteY12" fmla="*/ 745928 h 759131"/>
                  <a:gd name="connsiteX13" fmla="*/ 259105 w 647701"/>
                  <a:gd name="connsiteY13" fmla="*/ 741866 h 759131"/>
                  <a:gd name="connsiteX14" fmla="*/ 250954 w 647701"/>
                  <a:gd name="connsiteY14" fmla="*/ 739092 h 759131"/>
                  <a:gd name="connsiteX15" fmla="*/ 242192 w 647701"/>
                  <a:gd name="connsiteY15" fmla="*/ 735706 h 759131"/>
                  <a:gd name="connsiteX16" fmla="*/ 232634 w 647701"/>
                  <a:gd name="connsiteY16" fmla="*/ 731887 h 759131"/>
                  <a:gd name="connsiteX17" fmla="*/ 291652 w 647701"/>
                  <a:gd name="connsiteY17" fmla="*/ 712180 h 759131"/>
                  <a:gd name="connsiteX18" fmla="*/ 292703 w 647701"/>
                  <a:gd name="connsiteY18" fmla="*/ 711703 h 759131"/>
                  <a:gd name="connsiteX19" fmla="*/ 309131 w 647701"/>
                  <a:gd name="connsiteY19" fmla="*/ 732134 h 759131"/>
                  <a:gd name="connsiteX20" fmla="*/ 380467 w 647701"/>
                  <a:gd name="connsiteY20" fmla="*/ 711187 h 759131"/>
                  <a:gd name="connsiteX21" fmla="*/ 463599 w 647701"/>
                  <a:gd name="connsiteY21" fmla="*/ 696763 h 759131"/>
                  <a:gd name="connsiteX22" fmla="*/ 468176 w 647701"/>
                  <a:gd name="connsiteY22" fmla="*/ 679512 h 759131"/>
                  <a:gd name="connsiteX23" fmla="*/ 450887 w 647701"/>
                  <a:gd name="connsiteY23" fmla="*/ 674775 h 759131"/>
                  <a:gd name="connsiteX24" fmla="*/ 381532 w 647701"/>
                  <a:gd name="connsiteY24" fmla="*/ 685813 h 759131"/>
                  <a:gd name="connsiteX25" fmla="*/ 292622 w 647701"/>
                  <a:gd name="connsiteY25" fmla="*/ 711738 h 759131"/>
                  <a:gd name="connsiteX26" fmla="*/ 215900 w 647701"/>
                  <a:gd name="connsiteY26" fmla="*/ 482600 h 759131"/>
                  <a:gd name="connsiteX27" fmla="*/ 216154 w 647701"/>
                  <a:gd name="connsiteY27" fmla="*/ 469348 h 759131"/>
                  <a:gd name="connsiteX28" fmla="*/ 301777 w 647701"/>
                  <a:gd name="connsiteY28" fmla="*/ 479449 h 759131"/>
                  <a:gd name="connsiteX29" fmla="*/ 302058 w 647701"/>
                  <a:gd name="connsiteY29" fmla="*/ 479573 h 759131"/>
                  <a:gd name="connsiteX30" fmla="*/ 371573 w 647701"/>
                  <a:gd name="connsiteY30" fmla="*/ 494940 h 759131"/>
                  <a:gd name="connsiteX31" fmla="*/ 377627 w 647701"/>
                  <a:gd name="connsiteY31" fmla="*/ 501787 h 759131"/>
                  <a:gd name="connsiteX32" fmla="*/ 373955 w 647701"/>
                  <a:gd name="connsiteY32" fmla="*/ 510134 h 759131"/>
                  <a:gd name="connsiteX33" fmla="*/ 368845 w 647701"/>
                  <a:gd name="connsiteY33" fmla="*/ 524385 h 759131"/>
                  <a:gd name="connsiteX34" fmla="*/ 381000 w 647701"/>
                  <a:gd name="connsiteY34" fmla="*/ 533400 h 759131"/>
                  <a:gd name="connsiteX35" fmla="*/ 599975 w 647701"/>
                  <a:gd name="connsiteY35" fmla="*/ 508918 h 759131"/>
                  <a:gd name="connsiteX36" fmla="*/ 609600 w 647701"/>
                  <a:gd name="connsiteY36" fmla="*/ 496751 h 759131"/>
                  <a:gd name="connsiteX37" fmla="*/ 600273 w 647701"/>
                  <a:gd name="connsiteY37" fmla="*/ 484361 h 759131"/>
                  <a:gd name="connsiteX38" fmla="*/ 574415 w 647701"/>
                  <a:gd name="connsiteY38" fmla="*/ 477230 h 759131"/>
                  <a:gd name="connsiteX39" fmla="*/ 599269 w 647701"/>
                  <a:gd name="connsiteY39" fmla="*/ 458589 h 759131"/>
                  <a:gd name="connsiteX40" fmla="*/ 599672 w 647701"/>
                  <a:gd name="connsiteY40" fmla="*/ 458137 h 759131"/>
                  <a:gd name="connsiteX41" fmla="*/ 638956 w 647701"/>
                  <a:gd name="connsiteY41" fmla="*/ 446930 h 759131"/>
                  <a:gd name="connsiteX42" fmla="*/ 647067 w 647701"/>
                  <a:gd name="connsiteY42" fmla="*/ 430906 h 759131"/>
                  <a:gd name="connsiteX43" fmla="*/ 631042 w 647701"/>
                  <a:gd name="connsiteY43" fmla="*/ 422796 h 759131"/>
                  <a:gd name="connsiteX44" fmla="*/ 568906 w 647701"/>
                  <a:gd name="connsiteY44" fmla="*/ 439191 h 759131"/>
                  <a:gd name="connsiteX45" fmla="*/ 381000 w 647701"/>
                  <a:gd name="connsiteY45" fmla="*/ 457200 h 759131"/>
                  <a:gd name="connsiteX46" fmla="*/ 217845 w 647701"/>
                  <a:gd name="connsiteY46" fmla="*/ 443890 h 759131"/>
                  <a:gd name="connsiteX47" fmla="*/ 217851 w 647701"/>
                  <a:gd name="connsiteY47" fmla="*/ 443824 h 759131"/>
                  <a:gd name="connsiteX48" fmla="*/ 216237 w 647701"/>
                  <a:gd name="connsiteY48" fmla="*/ 469286 h 759131"/>
                  <a:gd name="connsiteX49" fmla="*/ 200830 w 647701"/>
                  <a:gd name="connsiteY49" fmla="*/ 466625 h 759131"/>
                  <a:gd name="connsiteX50" fmla="*/ 190722 w 647701"/>
                  <a:gd name="connsiteY50" fmla="*/ 451779 h 759131"/>
                  <a:gd name="connsiteX51" fmla="*/ 205569 w 647701"/>
                  <a:gd name="connsiteY51" fmla="*/ 441671 h 759131"/>
                  <a:gd name="connsiteX52" fmla="*/ 217864 w 647701"/>
                  <a:gd name="connsiteY52" fmla="*/ 443670 h 759131"/>
                  <a:gd name="connsiteX53" fmla="*/ 596900 w 647701"/>
                  <a:gd name="connsiteY53" fmla="*/ 101600 h 759131"/>
                  <a:gd name="connsiteX54" fmla="*/ 642934 w 647701"/>
                  <a:gd name="connsiteY54" fmla="*/ 104467 h 759131"/>
                  <a:gd name="connsiteX55" fmla="*/ 481903 w 647701"/>
                  <a:gd name="connsiteY55" fmla="*/ 13533 h 759131"/>
                  <a:gd name="connsiteX56" fmla="*/ 481527 w 647701"/>
                  <a:gd name="connsiteY56" fmla="*/ 13432 h 759131"/>
                  <a:gd name="connsiteX57" fmla="*/ 473300 w 647701"/>
                  <a:gd name="connsiteY57" fmla="*/ 11284 h 759131"/>
                  <a:gd name="connsiteX58" fmla="*/ 472305 w 647701"/>
                  <a:gd name="connsiteY58" fmla="*/ 11041 h 759131"/>
                  <a:gd name="connsiteX59" fmla="*/ 464560 w 647701"/>
                  <a:gd name="connsiteY59" fmla="*/ 9217 h 759131"/>
                  <a:gd name="connsiteX60" fmla="*/ 462994 w 647701"/>
                  <a:gd name="connsiteY60" fmla="*/ 8876 h 759131"/>
                  <a:gd name="connsiteX61" fmla="*/ 455693 w 647701"/>
                  <a:gd name="connsiteY61" fmla="*/ 7341 h 759131"/>
                  <a:gd name="connsiteX62" fmla="*/ 453576 w 647701"/>
                  <a:gd name="connsiteY62" fmla="*/ 6934 h 759131"/>
                  <a:gd name="connsiteX63" fmla="*/ 446715 w 647701"/>
                  <a:gd name="connsiteY63" fmla="*/ 5664 h 759131"/>
                  <a:gd name="connsiteX64" fmla="*/ 444049 w 647701"/>
                  <a:gd name="connsiteY64" fmla="*/ 5223 h 759131"/>
                  <a:gd name="connsiteX65" fmla="*/ 437620 w 647701"/>
                  <a:gd name="connsiteY65" fmla="*/ 4194 h 759131"/>
                  <a:gd name="connsiteX66" fmla="*/ 434424 w 647701"/>
                  <a:gd name="connsiteY66" fmla="*/ 3746 h 759131"/>
                  <a:gd name="connsiteX67" fmla="*/ 428420 w 647701"/>
                  <a:gd name="connsiteY67" fmla="*/ 2935 h 759131"/>
                  <a:gd name="connsiteX68" fmla="*/ 424683 w 647701"/>
                  <a:gd name="connsiteY68" fmla="*/ 2508 h 759131"/>
                  <a:gd name="connsiteX69" fmla="*/ 419117 w 647701"/>
                  <a:gd name="connsiteY69" fmla="*/ 1894 h 759131"/>
                  <a:gd name="connsiteX70" fmla="*/ 414815 w 647701"/>
                  <a:gd name="connsiteY70" fmla="*/ 1511 h 759131"/>
                  <a:gd name="connsiteX71" fmla="*/ 409719 w 647701"/>
                  <a:gd name="connsiteY71" fmla="*/ 1073 h 759131"/>
                  <a:gd name="connsiteX72" fmla="*/ 404768 w 647701"/>
                  <a:gd name="connsiteY72" fmla="*/ 759 h 759131"/>
                  <a:gd name="connsiteX73" fmla="*/ 400228 w 647701"/>
                  <a:gd name="connsiteY73" fmla="*/ 481 h 759131"/>
                  <a:gd name="connsiteX74" fmla="*/ 394286 w 647701"/>
                  <a:gd name="connsiteY74" fmla="*/ 256 h 759131"/>
                  <a:gd name="connsiteX75" fmla="*/ 390654 w 647701"/>
                  <a:gd name="connsiteY75" fmla="*/ 122 h 759131"/>
                  <a:gd name="connsiteX76" fmla="*/ 381000 w 647701"/>
                  <a:gd name="connsiteY76" fmla="*/ 0 h 759131"/>
                  <a:gd name="connsiteX77" fmla="*/ 20933 w 647701"/>
                  <a:gd name="connsiteY77" fmla="*/ 256207 h 759131"/>
                  <a:gd name="connsiteX78" fmla="*/ 23204 w 647701"/>
                  <a:gd name="connsiteY78" fmla="*/ 249780 h 759131"/>
                  <a:gd name="connsiteX79" fmla="*/ 24098 w 647701"/>
                  <a:gd name="connsiteY79" fmla="*/ 250415 h 759131"/>
                  <a:gd name="connsiteX80" fmla="*/ 131007 w 647701"/>
                  <a:gd name="connsiteY80" fmla="*/ 308508 h 759131"/>
                  <a:gd name="connsiteX81" fmla="*/ 139117 w 647701"/>
                  <a:gd name="connsiteY81" fmla="*/ 324533 h 759131"/>
                  <a:gd name="connsiteX82" fmla="*/ 127049 w 647701"/>
                  <a:gd name="connsiteY82" fmla="*/ 333277 h 759131"/>
                  <a:gd name="connsiteX83" fmla="*/ 123093 w 647701"/>
                  <a:gd name="connsiteY83" fmla="*/ 332645 h 759131"/>
                  <a:gd name="connsiteX84" fmla="*/ 14619 w 647701"/>
                  <a:gd name="connsiteY84" fmla="*/ 276539 h 759131"/>
                  <a:gd name="connsiteX85" fmla="*/ 20866 w 647701"/>
                  <a:gd name="connsiteY85" fmla="*/ 256397 h 759131"/>
                  <a:gd name="connsiteX86" fmla="*/ 0 w 647701"/>
                  <a:gd name="connsiteY86" fmla="*/ 381000 h 759131"/>
                  <a:gd name="connsiteX87" fmla="*/ 121 w 647701"/>
                  <a:gd name="connsiteY87" fmla="*/ 390482 h 759131"/>
                  <a:gd name="connsiteX88" fmla="*/ 232 w 647701"/>
                  <a:gd name="connsiteY88" fmla="*/ 393659 h 759131"/>
                  <a:gd name="connsiteX89" fmla="*/ 470 w 647701"/>
                  <a:gd name="connsiteY89" fmla="*/ 399909 h 759131"/>
                  <a:gd name="connsiteX90" fmla="*/ 692 w 647701"/>
                  <a:gd name="connsiteY90" fmla="*/ 403684 h 759131"/>
                  <a:gd name="connsiteX91" fmla="*/ 1046 w 647701"/>
                  <a:gd name="connsiteY91" fmla="*/ 409275 h 759131"/>
                  <a:gd name="connsiteX92" fmla="*/ 1376 w 647701"/>
                  <a:gd name="connsiteY92" fmla="*/ 413290 h 759131"/>
                  <a:gd name="connsiteX93" fmla="*/ 1846 w 647701"/>
                  <a:gd name="connsiteY93" fmla="*/ 418576 h 759131"/>
                  <a:gd name="connsiteX94" fmla="*/ 2284 w 647701"/>
                  <a:gd name="connsiteY94" fmla="*/ 422718 h 759131"/>
                  <a:gd name="connsiteX95" fmla="*/ 2867 w 647701"/>
                  <a:gd name="connsiteY95" fmla="*/ 427811 h 759131"/>
                  <a:gd name="connsiteX96" fmla="*/ 3415 w 647701"/>
                  <a:gd name="connsiteY96" fmla="*/ 432033 h 759131"/>
                  <a:gd name="connsiteX97" fmla="*/ 4104 w 647701"/>
                  <a:gd name="connsiteY97" fmla="*/ 436963 h 759131"/>
                  <a:gd name="connsiteX98" fmla="*/ 4761 w 647701"/>
                  <a:gd name="connsiteY98" fmla="*/ 441249 h 759131"/>
                  <a:gd name="connsiteX99" fmla="*/ 5555 w 647701"/>
                  <a:gd name="connsiteY99" fmla="*/ 446043 h 759131"/>
                  <a:gd name="connsiteX100" fmla="*/ 6321 w 647701"/>
                  <a:gd name="connsiteY100" fmla="*/ 450374 h 759131"/>
                  <a:gd name="connsiteX101" fmla="*/ 7214 w 647701"/>
                  <a:gd name="connsiteY101" fmla="*/ 455028 h 759131"/>
                  <a:gd name="connsiteX102" fmla="*/ 8098 w 647701"/>
                  <a:gd name="connsiteY102" fmla="*/ 459416 h 759131"/>
                  <a:gd name="connsiteX103" fmla="*/ 9079 w 647701"/>
                  <a:gd name="connsiteY103" fmla="*/ 463920 h 759131"/>
                  <a:gd name="connsiteX104" fmla="*/ 10082 w 647701"/>
                  <a:gd name="connsiteY104" fmla="*/ 468368 h 759131"/>
                  <a:gd name="connsiteX105" fmla="*/ 11133 w 647701"/>
                  <a:gd name="connsiteY105" fmla="*/ 472675 h 759131"/>
                  <a:gd name="connsiteX106" fmla="*/ 12276 w 647701"/>
                  <a:gd name="connsiteY106" fmla="*/ 477245 h 759131"/>
                  <a:gd name="connsiteX107" fmla="*/ 13346 w 647701"/>
                  <a:gd name="connsiteY107" fmla="*/ 481197 h 759131"/>
                  <a:gd name="connsiteX108" fmla="*/ 14675 w 647701"/>
                  <a:gd name="connsiteY108" fmla="*/ 486034 h 759131"/>
                  <a:gd name="connsiteX109" fmla="*/ 15586 w 647701"/>
                  <a:gd name="connsiteY109" fmla="*/ 489096 h 759131"/>
                  <a:gd name="connsiteX110" fmla="*/ 22401 w 647701"/>
                  <a:gd name="connsiteY110" fmla="*/ 509949 h 759131"/>
                  <a:gd name="connsiteX111" fmla="*/ 22804 w 647701"/>
                  <a:gd name="connsiteY111" fmla="*/ 511092 h 759131"/>
                  <a:gd name="connsiteX112" fmla="*/ 25173 w 647701"/>
                  <a:gd name="connsiteY112" fmla="*/ 517390 h 759131"/>
                  <a:gd name="connsiteX113" fmla="*/ 25930 w 647701"/>
                  <a:gd name="connsiteY113" fmla="*/ 519382 h 759131"/>
                  <a:gd name="connsiteX114" fmla="*/ 28364 w 647701"/>
                  <a:gd name="connsiteY114" fmla="*/ 525429 h 759131"/>
                  <a:gd name="connsiteX115" fmla="*/ 29231 w 647701"/>
                  <a:gd name="connsiteY115" fmla="*/ 527550 h 759131"/>
                  <a:gd name="connsiteX116" fmla="*/ 31804 w 647701"/>
                  <a:gd name="connsiteY116" fmla="*/ 533546 h 759131"/>
                  <a:gd name="connsiteX117" fmla="*/ 32695 w 647701"/>
                  <a:gd name="connsiteY117" fmla="*/ 535583 h 759131"/>
                  <a:gd name="connsiteX118" fmla="*/ 35449 w 647701"/>
                  <a:gd name="connsiteY118" fmla="*/ 541622 h 759131"/>
                  <a:gd name="connsiteX119" fmla="*/ 36311 w 647701"/>
                  <a:gd name="connsiteY119" fmla="*/ 543468 h 759131"/>
                  <a:gd name="connsiteX120" fmla="*/ 39289 w 647701"/>
                  <a:gd name="connsiteY120" fmla="*/ 549624 h 759131"/>
                  <a:gd name="connsiteX121" fmla="*/ 40064 w 647701"/>
                  <a:gd name="connsiteY121" fmla="*/ 551182 h 759131"/>
                  <a:gd name="connsiteX122" fmla="*/ 43318 w 647701"/>
                  <a:gd name="connsiteY122" fmla="*/ 557538 h 759131"/>
                  <a:gd name="connsiteX123" fmla="*/ 43923 w 647701"/>
                  <a:gd name="connsiteY123" fmla="*/ 558684 h 759131"/>
                  <a:gd name="connsiteX124" fmla="*/ 47525 w 647701"/>
                  <a:gd name="connsiteY124" fmla="*/ 565348 h 759131"/>
                  <a:gd name="connsiteX125" fmla="*/ 47844 w 647701"/>
                  <a:gd name="connsiteY125" fmla="*/ 565918 h 759131"/>
                  <a:gd name="connsiteX126" fmla="*/ 232620 w 647701"/>
                  <a:gd name="connsiteY126" fmla="*/ 731898 h 759131"/>
                  <a:gd name="connsiteX127" fmla="*/ 270383 w 647701"/>
                  <a:gd name="connsiteY127" fmla="*/ 117983 h 759131"/>
                  <a:gd name="connsiteX128" fmla="*/ 288415 w 647701"/>
                  <a:gd name="connsiteY128" fmla="*/ 117983 h 759131"/>
                  <a:gd name="connsiteX129" fmla="*/ 292098 w 647701"/>
                  <a:gd name="connsiteY129" fmla="*/ 127000 h 759131"/>
                  <a:gd name="connsiteX130" fmla="*/ 288415 w 647701"/>
                  <a:gd name="connsiteY130" fmla="*/ 135893 h 759131"/>
                  <a:gd name="connsiteX131" fmla="*/ 279400 w 647701"/>
                  <a:gd name="connsiteY131" fmla="*/ 139700 h 759131"/>
                  <a:gd name="connsiteX132" fmla="*/ 270383 w 647701"/>
                  <a:gd name="connsiteY132" fmla="*/ 136017 h 759131"/>
                  <a:gd name="connsiteX133" fmla="*/ 266700 w 647701"/>
                  <a:gd name="connsiteY133" fmla="*/ 127000 h 759131"/>
                  <a:gd name="connsiteX134" fmla="*/ 270383 w 647701"/>
                  <a:gd name="connsiteY134" fmla="*/ 117983 h 759131"/>
                  <a:gd name="connsiteX135" fmla="*/ 166426 w 647701"/>
                  <a:gd name="connsiteY135" fmla="*/ 168319 h 759131"/>
                  <a:gd name="connsiteX136" fmla="*/ 205665 w 647701"/>
                  <a:gd name="connsiteY136" fmla="*/ 153968 h 759131"/>
                  <a:gd name="connsiteX137" fmla="*/ 209285 w 647701"/>
                  <a:gd name="connsiteY137" fmla="*/ 195593 h 759131"/>
                  <a:gd name="connsiteX138" fmla="*/ 170045 w 647701"/>
                  <a:gd name="connsiteY138" fmla="*/ 209944 h 759131"/>
                  <a:gd name="connsiteX139" fmla="*/ 166426 w 647701"/>
                  <a:gd name="connsiteY139" fmla="*/ 168319 h 759131"/>
                  <a:gd name="connsiteX140" fmla="*/ 88321 w 647701"/>
                  <a:gd name="connsiteY140" fmla="*/ 436274 h 759131"/>
                  <a:gd name="connsiteX141" fmla="*/ 102805 w 647701"/>
                  <a:gd name="connsiteY141" fmla="*/ 405552 h 759131"/>
                  <a:gd name="connsiteX142" fmla="*/ 128684 w 647701"/>
                  <a:gd name="connsiteY142" fmla="*/ 427549 h 759131"/>
                  <a:gd name="connsiteX143" fmla="*/ 114200 w 647701"/>
                  <a:gd name="connsiteY143" fmla="*/ 458270 h 759131"/>
                  <a:gd name="connsiteX144" fmla="*/ 88321 w 647701"/>
                  <a:gd name="connsiteY144" fmla="*/ 436274 h 759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647701" h="759131">
                    <a:moveTo>
                      <a:pt x="232620" y="731898"/>
                    </a:moveTo>
                    <a:cubicBezTo>
                      <a:pt x="232532" y="731896"/>
                      <a:pt x="232435" y="731904"/>
                      <a:pt x="232348" y="731901"/>
                    </a:cubicBezTo>
                    <a:cubicBezTo>
                      <a:pt x="240592" y="735398"/>
                      <a:pt x="249015" y="738542"/>
                      <a:pt x="257554" y="741434"/>
                    </a:cubicBezTo>
                    <a:cubicBezTo>
                      <a:pt x="258304" y="741691"/>
                      <a:pt x="259059" y="741937"/>
                      <a:pt x="259810" y="742188"/>
                    </a:cubicBezTo>
                    <a:cubicBezTo>
                      <a:pt x="261758" y="742834"/>
                      <a:pt x="263703" y="743488"/>
                      <a:pt x="265665" y="744106"/>
                    </a:cubicBezTo>
                    <a:cubicBezTo>
                      <a:pt x="268818" y="745106"/>
                      <a:pt x="271988" y="746068"/>
                      <a:pt x="275177" y="746989"/>
                    </a:cubicBezTo>
                    <a:cubicBezTo>
                      <a:pt x="275233" y="747004"/>
                      <a:pt x="275288" y="747024"/>
                      <a:pt x="275344" y="747039"/>
                    </a:cubicBezTo>
                    <a:cubicBezTo>
                      <a:pt x="275346" y="747039"/>
                      <a:pt x="275349" y="747038"/>
                      <a:pt x="275350" y="747036"/>
                    </a:cubicBezTo>
                    <a:cubicBezTo>
                      <a:pt x="294638" y="752591"/>
                      <a:pt x="314552" y="756671"/>
                      <a:pt x="334966" y="759131"/>
                    </a:cubicBezTo>
                    <a:cubicBezTo>
                      <a:pt x="325922" y="750562"/>
                      <a:pt x="317300" y="741550"/>
                      <a:pt x="309128" y="732139"/>
                    </a:cubicBezTo>
                    <a:cubicBezTo>
                      <a:pt x="306810" y="733192"/>
                      <a:pt x="304490" y="734244"/>
                      <a:pt x="302182" y="735297"/>
                    </a:cubicBezTo>
                    <a:cubicBezTo>
                      <a:pt x="293094" y="739434"/>
                      <a:pt x="284164" y="743485"/>
                      <a:pt x="275485" y="746981"/>
                    </a:cubicBezTo>
                    <a:cubicBezTo>
                      <a:pt x="274274" y="746633"/>
                      <a:pt x="273061" y="746287"/>
                      <a:pt x="271853" y="745928"/>
                    </a:cubicBezTo>
                    <a:cubicBezTo>
                      <a:pt x="267568" y="744652"/>
                      <a:pt x="263330" y="743277"/>
                      <a:pt x="259105" y="741866"/>
                    </a:cubicBezTo>
                    <a:cubicBezTo>
                      <a:pt x="256386" y="740948"/>
                      <a:pt x="253646" y="740070"/>
                      <a:pt x="250954" y="739092"/>
                    </a:cubicBezTo>
                    <a:cubicBezTo>
                      <a:pt x="248001" y="738032"/>
                      <a:pt x="245110" y="736841"/>
                      <a:pt x="242192" y="735706"/>
                    </a:cubicBezTo>
                    <a:cubicBezTo>
                      <a:pt x="238995" y="734454"/>
                      <a:pt x="235788" y="733222"/>
                      <a:pt x="232634" y="731887"/>
                    </a:cubicBezTo>
                    <a:cubicBezTo>
                      <a:pt x="247353" y="732249"/>
                      <a:pt x="269800" y="722125"/>
                      <a:pt x="291652" y="712180"/>
                    </a:cubicBezTo>
                    <a:cubicBezTo>
                      <a:pt x="292002" y="712021"/>
                      <a:pt x="292352" y="711862"/>
                      <a:pt x="292703" y="711703"/>
                    </a:cubicBezTo>
                    <a:cubicBezTo>
                      <a:pt x="297974" y="718685"/>
                      <a:pt x="303403" y="725538"/>
                      <a:pt x="309131" y="732134"/>
                    </a:cubicBezTo>
                    <a:cubicBezTo>
                      <a:pt x="333985" y="720849"/>
                      <a:pt x="359129" y="710098"/>
                      <a:pt x="380467" y="711187"/>
                    </a:cubicBezTo>
                    <a:cubicBezTo>
                      <a:pt x="434542" y="713507"/>
                      <a:pt x="462434" y="697459"/>
                      <a:pt x="463599" y="696763"/>
                    </a:cubicBezTo>
                    <a:cubicBezTo>
                      <a:pt x="469627" y="693253"/>
                      <a:pt x="471637" y="685564"/>
                      <a:pt x="468176" y="679512"/>
                    </a:cubicBezTo>
                    <a:cubicBezTo>
                      <a:pt x="464715" y="673472"/>
                      <a:pt x="456963" y="671389"/>
                      <a:pt x="450887" y="674775"/>
                    </a:cubicBezTo>
                    <a:cubicBezTo>
                      <a:pt x="450663" y="674911"/>
                      <a:pt x="427285" y="687822"/>
                      <a:pt x="381532" y="685813"/>
                    </a:cubicBezTo>
                    <a:cubicBezTo>
                      <a:pt x="352444" y="684684"/>
                      <a:pt x="322109" y="698311"/>
                      <a:pt x="292622" y="711738"/>
                    </a:cubicBezTo>
                    <a:cubicBezTo>
                      <a:pt x="244492" y="647975"/>
                      <a:pt x="215900" y="568650"/>
                      <a:pt x="215900" y="482600"/>
                    </a:cubicBezTo>
                    <a:cubicBezTo>
                      <a:pt x="215900" y="478161"/>
                      <a:pt x="216003" y="473750"/>
                      <a:pt x="216154" y="469348"/>
                    </a:cubicBezTo>
                    <a:cubicBezTo>
                      <a:pt x="243357" y="473916"/>
                      <a:pt x="272190" y="477234"/>
                      <a:pt x="301777" y="479449"/>
                    </a:cubicBezTo>
                    <a:cubicBezTo>
                      <a:pt x="301881" y="479474"/>
                      <a:pt x="301954" y="479549"/>
                      <a:pt x="302058" y="479573"/>
                    </a:cubicBezTo>
                    <a:lnTo>
                      <a:pt x="371573" y="494940"/>
                    </a:lnTo>
                    <a:cubicBezTo>
                      <a:pt x="376287" y="496280"/>
                      <a:pt x="377377" y="500174"/>
                      <a:pt x="377627" y="501787"/>
                    </a:cubicBezTo>
                    <a:cubicBezTo>
                      <a:pt x="377874" y="503387"/>
                      <a:pt x="378023" y="507417"/>
                      <a:pt x="373955" y="510134"/>
                    </a:cubicBezTo>
                    <a:cubicBezTo>
                      <a:pt x="369303" y="513234"/>
                      <a:pt x="367221" y="519027"/>
                      <a:pt x="368845" y="524385"/>
                    </a:cubicBezTo>
                    <a:cubicBezTo>
                      <a:pt x="370469" y="529742"/>
                      <a:pt x="375406" y="533400"/>
                      <a:pt x="381000" y="533400"/>
                    </a:cubicBezTo>
                    <a:cubicBezTo>
                      <a:pt x="460164" y="533400"/>
                      <a:pt x="535892" y="524942"/>
                      <a:pt x="599975" y="508918"/>
                    </a:cubicBezTo>
                    <a:cubicBezTo>
                      <a:pt x="605580" y="507529"/>
                      <a:pt x="609525" y="502531"/>
                      <a:pt x="609600" y="496751"/>
                    </a:cubicBezTo>
                    <a:cubicBezTo>
                      <a:pt x="609675" y="490984"/>
                      <a:pt x="605842" y="485899"/>
                      <a:pt x="600273" y="484361"/>
                    </a:cubicBezTo>
                    <a:lnTo>
                      <a:pt x="574415" y="477230"/>
                    </a:lnTo>
                    <a:lnTo>
                      <a:pt x="599269" y="458589"/>
                    </a:lnTo>
                    <a:cubicBezTo>
                      <a:pt x="599437" y="458462"/>
                      <a:pt x="599511" y="458270"/>
                      <a:pt x="599672" y="458137"/>
                    </a:cubicBezTo>
                    <a:cubicBezTo>
                      <a:pt x="613416" y="454704"/>
                      <a:pt x="626608" y="450985"/>
                      <a:pt x="638956" y="446930"/>
                    </a:cubicBezTo>
                    <a:cubicBezTo>
                      <a:pt x="645628" y="444735"/>
                      <a:pt x="649249" y="437567"/>
                      <a:pt x="647067" y="430906"/>
                    </a:cubicBezTo>
                    <a:cubicBezTo>
                      <a:pt x="644871" y="424234"/>
                      <a:pt x="637704" y="420588"/>
                      <a:pt x="631042" y="422796"/>
                    </a:cubicBezTo>
                    <a:cubicBezTo>
                      <a:pt x="612091" y="429022"/>
                      <a:pt x="591193" y="434529"/>
                      <a:pt x="568906" y="439191"/>
                    </a:cubicBezTo>
                    <a:cubicBezTo>
                      <a:pt x="512428" y="450974"/>
                      <a:pt x="447451" y="457200"/>
                      <a:pt x="381000" y="457200"/>
                    </a:cubicBezTo>
                    <a:cubicBezTo>
                      <a:pt x="324252" y="457200"/>
                      <a:pt x="268153" y="452604"/>
                      <a:pt x="217845" y="443890"/>
                    </a:cubicBezTo>
                    <a:cubicBezTo>
                      <a:pt x="217846" y="443868"/>
                      <a:pt x="217848" y="443846"/>
                      <a:pt x="217851" y="443824"/>
                    </a:cubicBezTo>
                    <a:cubicBezTo>
                      <a:pt x="217003" y="452225"/>
                      <a:pt x="216532" y="460732"/>
                      <a:pt x="216237" y="469286"/>
                    </a:cubicBezTo>
                    <a:cubicBezTo>
                      <a:pt x="211074" y="468419"/>
                      <a:pt x="205867" y="467584"/>
                      <a:pt x="200830" y="466625"/>
                    </a:cubicBezTo>
                    <a:cubicBezTo>
                      <a:pt x="193934" y="465311"/>
                      <a:pt x="189408" y="458662"/>
                      <a:pt x="190722" y="451779"/>
                    </a:cubicBezTo>
                    <a:cubicBezTo>
                      <a:pt x="192024" y="444883"/>
                      <a:pt x="198672" y="440368"/>
                      <a:pt x="205569" y="441671"/>
                    </a:cubicBezTo>
                    <a:cubicBezTo>
                      <a:pt x="209542" y="442428"/>
                      <a:pt x="213812" y="442966"/>
                      <a:pt x="217864" y="443670"/>
                    </a:cubicBezTo>
                    <a:cubicBezTo>
                      <a:pt x="237365" y="251536"/>
                      <a:pt x="399621" y="101600"/>
                      <a:pt x="596900" y="101600"/>
                    </a:cubicBezTo>
                    <a:cubicBezTo>
                      <a:pt x="612492" y="101600"/>
                      <a:pt x="627832" y="102646"/>
                      <a:pt x="642934" y="104467"/>
                    </a:cubicBezTo>
                    <a:cubicBezTo>
                      <a:pt x="598154" y="62038"/>
                      <a:pt x="543112" y="30334"/>
                      <a:pt x="481903" y="13533"/>
                    </a:cubicBezTo>
                    <a:cubicBezTo>
                      <a:pt x="481778" y="13499"/>
                      <a:pt x="481652" y="13465"/>
                      <a:pt x="481527" y="13432"/>
                    </a:cubicBezTo>
                    <a:cubicBezTo>
                      <a:pt x="478798" y="12686"/>
                      <a:pt x="476055" y="11970"/>
                      <a:pt x="473300" y="11284"/>
                    </a:cubicBezTo>
                    <a:cubicBezTo>
                      <a:pt x="472970" y="11201"/>
                      <a:pt x="472637" y="11122"/>
                      <a:pt x="472305" y="11041"/>
                    </a:cubicBezTo>
                    <a:cubicBezTo>
                      <a:pt x="469733" y="10408"/>
                      <a:pt x="467152" y="9798"/>
                      <a:pt x="464560" y="9217"/>
                    </a:cubicBezTo>
                    <a:cubicBezTo>
                      <a:pt x="464039" y="9100"/>
                      <a:pt x="463515" y="8990"/>
                      <a:pt x="462994" y="8876"/>
                    </a:cubicBezTo>
                    <a:cubicBezTo>
                      <a:pt x="460569" y="8342"/>
                      <a:pt x="458137" y="7828"/>
                      <a:pt x="455693" y="7341"/>
                    </a:cubicBezTo>
                    <a:cubicBezTo>
                      <a:pt x="454989" y="7201"/>
                      <a:pt x="454281" y="7071"/>
                      <a:pt x="453576" y="6934"/>
                    </a:cubicBezTo>
                    <a:cubicBezTo>
                      <a:pt x="451295" y="6493"/>
                      <a:pt x="449010" y="6064"/>
                      <a:pt x="446715" y="5664"/>
                    </a:cubicBezTo>
                    <a:cubicBezTo>
                      <a:pt x="445829" y="5510"/>
                      <a:pt x="444937" y="5371"/>
                      <a:pt x="444049" y="5223"/>
                    </a:cubicBezTo>
                    <a:cubicBezTo>
                      <a:pt x="441911" y="4866"/>
                      <a:pt x="439769" y="4515"/>
                      <a:pt x="437620" y="4194"/>
                    </a:cubicBezTo>
                    <a:cubicBezTo>
                      <a:pt x="436558" y="4035"/>
                      <a:pt x="435489" y="3897"/>
                      <a:pt x="434424" y="3746"/>
                    </a:cubicBezTo>
                    <a:cubicBezTo>
                      <a:pt x="432426" y="3466"/>
                      <a:pt x="430428" y="3185"/>
                      <a:pt x="428420" y="2935"/>
                    </a:cubicBezTo>
                    <a:cubicBezTo>
                      <a:pt x="427179" y="2781"/>
                      <a:pt x="425928" y="2651"/>
                      <a:pt x="424683" y="2508"/>
                    </a:cubicBezTo>
                    <a:cubicBezTo>
                      <a:pt x="422831" y="2296"/>
                      <a:pt x="420980" y="2078"/>
                      <a:pt x="419117" y="1894"/>
                    </a:cubicBezTo>
                    <a:cubicBezTo>
                      <a:pt x="417687" y="1751"/>
                      <a:pt x="416249" y="1638"/>
                      <a:pt x="414815" y="1511"/>
                    </a:cubicBezTo>
                    <a:cubicBezTo>
                      <a:pt x="413118" y="1362"/>
                      <a:pt x="411423" y="1202"/>
                      <a:pt x="409719" y="1073"/>
                    </a:cubicBezTo>
                    <a:cubicBezTo>
                      <a:pt x="408075" y="951"/>
                      <a:pt x="406419" y="860"/>
                      <a:pt x="404768" y="759"/>
                    </a:cubicBezTo>
                    <a:cubicBezTo>
                      <a:pt x="403255" y="665"/>
                      <a:pt x="401745" y="556"/>
                      <a:pt x="400228" y="481"/>
                    </a:cubicBezTo>
                    <a:cubicBezTo>
                      <a:pt x="398253" y="383"/>
                      <a:pt x="396269" y="324"/>
                      <a:pt x="394286" y="256"/>
                    </a:cubicBezTo>
                    <a:cubicBezTo>
                      <a:pt x="393075" y="214"/>
                      <a:pt x="391868" y="152"/>
                      <a:pt x="390654" y="122"/>
                    </a:cubicBezTo>
                    <a:cubicBezTo>
                      <a:pt x="387444" y="43"/>
                      <a:pt x="384227" y="0"/>
                      <a:pt x="381000" y="0"/>
                    </a:cubicBezTo>
                    <a:cubicBezTo>
                      <a:pt x="214290" y="0"/>
                      <a:pt x="72611" y="107082"/>
                      <a:pt x="20933" y="256207"/>
                    </a:cubicBezTo>
                    <a:cubicBezTo>
                      <a:pt x="21668" y="254054"/>
                      <a:pt x="22423" y="251911"/>
                      <a:pt x="23204" y="249780"/>
                    </a:cubicBezTo>
                    <a:cubicBezTo>
                      <a:pt x="23484" y="250030"/>
                      <a:pt x="23836" y="250138"/>
                      <a:pt x="24098" y="250415"/>
                    </a:cubicBezTo>
                    <a:cubicBezTo>
                      <a:pt x="44413" y="272120"/>
                      <a:pt x="81385" y="292211"/>
                      <a:pt x="131007" y="308508"/>
                    </a:cubicBezTo>
                    <a:cubicBezTo>
                      <a:pt x="137679" y="310704"/>
                      <a:pt x="141300" y="317871"/>
                      <a:pt x="139117" y="324533"/>
                    </a:cubicBezTo>
                    <a:cubicBezTo>
                      <a:pt x="137357" y="329890"/>
                      <a:pt x="132396" y="333277"/>
                      <a:pt x="127049" y="333277"/>
                    </a:cubicBezTo>
                    <a:cubicBezTo>
                      <a:pt x="125735" y="333277"/>
                      <a:pt x="124408" y="333078"/>
                      <a:pt x="123093" y="332645"/>
                    </a:cubicBezTo>
                    <a:cubicBezTo>
                      <a:pt x="75813" y="317122"/>
                      <a:pt x="38683" y="297859"/>
                      <a:pt x="14619" y="276539"/>
                    </a:cubicBezTo>
                    <a:cubicBezTo>
                      <a:pt x="16550" y="269758"/>
                      <a:pt x="18604" y="263030"/>
                      <a:pt x="20866" y="256397"/>
                    </a:cubicBezTo>
                    <a:cubicBezTo>
                      <a:pt x="7358" y="295442"/>
                      <a:pt x="0" y="337360"/>
                      <a:pt x="0" y="381000"/>
                    </a:cubicBezTo>
                    <a:cubicBezTo>
                      <a:pt x="0" y="384170"/>
                      <a:pt x="43" y="387329"/>
                      <a:pt x="121" y="390482"/>
                    </a:cubicBezTo>
                    <a:cubicBezTo>
                      <a:pt x="146" y="391544"/>
                      <a:pt x="198" y="392600"/>
                      <a:pt x="232" y="393659"/>
                    </a:cubicBezTo>
                    <a:cubicBezTo>
                      <a:pt x="300" y="395745"/>
                      <a:pt x="368" y="397831"/>
                      <a:pt x="470" y="399909"/>
                    </a:cubicBezTo>
                    <a:cubicBezTo>
                      <a:pt x="532" y="401171"/>
                      <a:pt x="618" y="402425"/>
                      <a:pt x="692" y="403684"/>
                    </a:cubicBezTo>
                    <a:cubicBezTo>
                      <a:pt x="802" y="405551"/>
                      <a:pt x="910" y="407416"/>
                      <a:pt x="1046" y="409275"/>
                    </a:cubicBezTo>
                    <a:cubicBezTo>
                      <a:pt x="1145" y="410616"/>
                      <a:pt x="1264" y="411952"/>
                      <a:pt x="1376" y="413290"/>
                    </a:cubicBezTo>
                    <a:cubicBezTo>
                      <a:pt x="1526" y="415055"/>
                      <a:pt x="1673" y="416819"/>
                      <a:pt x="1846" y="418576"/>
                    </a:cubicBezTo>
                    <a:cubicBezTo>
                      <a:pt x="1981" y="419960"/>
                      <a:pt x="2134" y="421338"/>
                      <a:pt x="2284" y="422718"/>
                    </a:cubicBezTo>
                    <a:cubicBezTo>
                      <a:pt x="2470" y="424418"/>
                      <a:pt x="2659" y="426117"/>
                      <a:pt x="2867" y="427811"/>
                    </a:cubicBezTo>
                    <a:cubicBezTo>
                      <a:pt x="3040" y="429222"/>
                      <a:pt x="3226" y="430628"/>
                      <a:pt x="3415" y="432033"/>
                    </a:cubicBezTo>
                    <a:cubicBezTo>
                      <a:pt x="3635" y="433680"/>
                      <a:pt x="3862" y="435323"/>
                      <a:pt x="4104" y="436963"/>
                    </a:cubicBezTo>
                    <a:cubicBezTo>
                      <a:pt x="4315" y="438394"/>
                      <a:pt x="4534" y="439823"/>
                      <a:pt x="4761" y="441249"/>
                    </a:cubicBezTo>
                    <a:cubicBezTo>
                      <a:pt x="5015" y="442851"/>
                      <a:pt x="5280" y="444448"/>
                      <a:pt x="5555" y="446043"/>
                    </a:cubicBezTo>
                    <a:cubicBezTo>
                      <a:pt x="5804" y="447489"/>
                      <a:pt x="6056" y="448934"/>
                      <a:pt x="6321" y="450374"/>
                    </a:cubicBezTo>
                    <a:cubicBezTo>
                      <a:pt x="6607" y="451930"/>
                      <a:pt x="6909" y="453479"/>
                      <a:pt x="7214" y="455028"/>
                    </a:cubicBezTo>
                    <a:cubicBezTo>
                      <a:pt x="7503" y="456494"/>
                      <a:pt x="7791" y="457957"/>
                      <a:pt x="8098" y="459416"/>
                    </a:cubicBezTo>
                    <a:cubicBezTo>
                      <a:pt x="8412" y="460921"/>
                      <a:pt x="8746" y="462421"/>
                      <a:pt x="9079" y="463920"/>
                    </a:cubicBezTo>
                    <a:cubicBezTo>
                      <a:pt x="9409" y="465404"/>
                      <a:pt x="9735" y="466890"/>
                      <a:pt x="10082" y="468368"/>
                    </a:cubicBezTo>
                    <a:cubicBezTo>
                      <a:pt x="10420" y="469808"/>
                      <a:pt x="10779" y="471241"/>
                      <a:pt x="11133" y="472675"/>
                    </a:cubicBezTo>
                    <a:cubicBezTo>
                      <a:pt x="11509" y="474201"/>
                      <a:pt x="11881" y="475728"/>
                      <a:pt x="12276" y="477245"/>
                    </a:cubicBezTo>
                    <a:cubicBezTo>
                      <a:pt x="12621" y="478568"/>
                      <a:pt x="12987" y="479881"/>
                      <a:pt x="13346" y="481197"/>
                    </a:cubicBezTo>
                    <a:cubicBezTo>
                      <a:pt x="13786" y="482811"/>
                      <a:pt x="14214" y="484429"/>
                      <a:pt x="14675" y="486034"/>
                    </a:cubicBezTo>
                    <a:cubicBezTo>
                      <a:pt x="14969" y="487059"/>
                      <a:pt x="15284" y="488075"/>
                      <a:pt x="15586" y="489096"/>
                    </a:cubicBezTo>
                    <a:cubicBezTo>
                      <a:pt x="17666" y="496133"/>
                      <a:pt x="19933" y="503090"/>
                      <a:pt x="22401" y="509949"/>
                    </a:cubicBezTo>
                    <a:cubicBezTo>
                      <a:pt x="22538" y="510329"/>
                      <a:pt x="22666" y="510713"/>
                      <a:pt x="22804" y="511092"/>
                    </a:cubicBezTo>
                    <a:cubicBezTo>
                      <a:pt x="23571" y="513202"/>
                      <a:pt x="24370" y="515298"/>
                      <a:pt x="25173" y="517390"/>
                    </a:cubicBezTo>
                    <a:cubicBezTo>
                      <a:pt x="25427" y="518054"/>
                      <a:pt x="25673" y="518722"/>
                      <a:pt x="25930" y="519382"/>
                    </a:cubicBezTo>
                    <a:cubicBezTo>
                      <a:pt x="26721" y="521408"/>
                      <a:pt x="27540" y="523421"/>
                      <a:pt x="28364" y="525429"/>
                    </a:cubicBezTo>
                    <a:cubicBezTo>
                      <a:pt x="28654" y="526136"/>
                      <a:pt x="28937" y="526845"/>
                      <a:pt x="29231" y="527550"/>
                    </a:cubicBezTo>
                    <a:cubicBezTo>
                      <a:pt x="30069" y="529560"/>
                      <a:pt x="30932" y="531555"/>
                      <a:pt x="31804" y="533546"/>
                    </a:cubicBezTo>
                    <a:cubicBezTo>
                      <a:pt x="32101" y="534224"/>
                      <a:pt x="32393" y="534905"/>
                      <a:pt x="32695" y="535583"/>
                    </a:cubicBezTo>
                    <a:cubicBezTo>
                      <a:pt x="33595" y="537605"/>
                      <a:pt x="34515" y="539617"/>
                      <a:pt x="35449" y="541622"/>
                    </a:cubicBezTo>
                    <a:cubicBezTo>
                      <a:pt x="35736" y="542238"/>
                      <a:pt x="36020" y="542854"/>
                      <a:pt x="36311" y="543468"/>
                    </a:cubicBezTo>
                    <a:cubicBezTo>
                      <a:pt x="37286" y="545530"/>
                      <a:pt x="38279" y="547583"/>
                      <a:pt x="39289" y="549624"/>
                    </a:cubicBezTo>
                    <a:cubicBezTo>
                      <a:pt x="39546" y="550143"/>
                      <a:pt x="39803" y="550664"/>
                      <a:pt x="40064" y="551182"/>
                    </a:cubicBezTo>
                    <a:cubicBezTo>
                      <a:pt x="41129" y="553312"/>
                      <a:pt x="42213" y="555431"/>
                      <a:pt x="43318" y="557538"/>
                    </a:cubicBezTo>
                    <a:cubicBezTo>
                      <a:pt x="43518" y="557921"/>
                      <a:pt x="43721" y="558302"/>
                      <a:pt x="43923" y="558684"/>
                    </a:cubicBezTo>
                    <a:cubicBezTo>
                      <a:pt x="45104" y="560918"/>
                      <a:pt x="46303" y="563142"/>
                      <a:pt x="47525" y="565348"/>
                    </a:cubicBezTo>
                    <a:cubicBezTo>
                      <a:pt x="47631" y="565539"/>
                      <a:pt x="47738" y="565728"/>
                      <a:pt x="47844" y="565918"/>
                    </a:cubicBezTo>
                    <a:cubicBezTo>
                      <a:pt x="88997" y="639870"/>
                      <a:pt x="154080" y="698665"/>
                      <a:pt x="232620" y="731898"/>
                    </a:cubicBezTo>
                    <a:close/>
                    <a:moveTo>
                      <a:pt x="270383" y="117983"/>
                    </a:moveTo>
                    <a:cubicBezTo>
                      <a:pt x="275084" y="113282"/>
                      <a:pt x="283591" y="113282"/>
                      <a:pt x="288415" y="117983"/>
                    </a:cubicBezTo>
                    <a:cubicBezTo>
                      <a:pt x="290822" y="120390"/>
                      <a:pt x="292098" y="123701"/>
                      <a:pt x="292098" y="127000"/>
                    </a:cubicBezTo>
                    <a:cubicBezTo>
                      <a:pt x="292098" y="130299"/>
                      <a:pt x="290820" y="133598"/>
                      <a:pt x="288415" y="135893"/>
                    </a:cubicBezTo>
                    <a:cubicBezTo>
                      <a:pt x="285998" y="138298"/>
                      <a:pt x="282699" y="139700"/>
                      <a:pt x="279400" y="139700"/>
                    </a:cubicBezTo>
                    <a:cubicBezTo>
                      <a:pt x="276101" y="139700"/>
                      <a:pt x="272790" y="138298"/>
                      <a:pt x="270383" y="136017"/>
                    </a:cubicBezTo>
                    <a:cubicBezTo>
                      <a:pt x="268089" y="133598"/>
                      <a:pt x="266700" y="130299"/>
                      <a:pt x="266700" y="127000"/>
                    </a:cubicBezTo>
                    <a:cubicBezTo>
                      <a:pt x="266700" y="123701"/>
                      <a:pt x="268089" y="120390"/>
                      <a:pt x="270383" y="117983"/>
                    </a:cubicBezTo>
                    <a:close/>
                    <a:moveTo>
                      <a:pt x="166426" y="168319"/>
                    </a:moveTo>
                    <a:cubicBezTo>
                      <a:pt x="176262" y="152862"/>
                      <a:pt x="193831" y="146437"/>
                      <a:pt x="205665" y="153968"/>
                    </a:cubicBezTo>
                    <a:cubicBezTo>
                      <a:pt x="217500" y="161500"/>
                      <a:pt x="219121" y="180135"/>
                      <a:pt x="209285" y="195593"/>
                    </a:cubicBezTo>
                    <a:cubicBezTo>
                      <a:pt x="199449" y="211050"/>
                      <a:pt x="181881" y="217475"/>
                      <a:pt x="170045" y="209944"/>
                    </a:cubicBezTo>
                    <a:cubicBezTo>
                      <a:pt x="158209" y="202413"/>
                      <a:pt x="156589" y="183777"/>
                      <a:pt x="166426" y="168319"/>
                    </a:cubicBezTo>
                    <a:close/>
                    <a:moveTo>
                      <a:pt x="88321" y="436274"/>
                    </a:moveTo>
                    <a:cubicBezTo>
                      <a:pt x="85174" y="421716"/>
                      <a:pt x="91659" y="407962"/>
                      <a:pt x="102805" y="405552"/>
                    </a:cubicBezTo>
                    <a:cubicBezTo>
                      <a:pt x="113951" y="403142"/>
                      <a:pt x="125538" y="412991"/>
                      <a:pt x="128684" y="427549"/>
                    </a:cubicBezTo>
                    <a:cubicBezTo>
                      <a:pt x="131831" y="442106"/>
                      <a:pt x="125346" y="455860"/>
                      <a:pt x="114200" y="458270"/>
                    </a:cubicBezTo>
                    <a:cubicBezTo>
                      <a:pt x="103054" y="460678"/>
                      <a:pt x="91467" y="450829"/>
                      <a:pt x="88321" y="436274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7" name="Freeform: Shape 1206">
                <a:extLst>
                  <a:ext uri="{FF2B5EF4-FFF2-40B4-BE49-F238E27FC236}">
                    <a16:creationId xmlns:a16="http://schemas.microsoft.com/office/drawing/2014/main" id="{1C6068B7-9C12-4C36-877F-227685B577F4}"/>
                  </a:ext>
                </a:extLst>
              </p:cNvPr>
              <p:cNvSpPr/>
              <p:nvPr/>
            </p:nvSpPr>
            <p:spPr>
              <a:xfrm>
                <a:off x="5142695" y="6296614"/>
                <a:ext cx="139701" cy="52455"/>
              </a:xfrm>
              <a:custGeom>
                <a:avLst/>
                <a:gdLst>
                  <a:gd name="connsiteX0" fmla="*/ 127211 w 139701"/>
                  <a:gd name="connsiteY0" fmla="*/ 44 h 52455"/>
                  <a:gd name="connsiteX1" fmla="*/ 71612 w 139701"/>
                  <a:gd name="connsiteY1" fmla="*/ 15100 h 52455"/>
                  <a:gd name="connsiteX2" fmla="*/ 14785 w 139701"/>
                  <a:gd name="connsiteY2" fmla="*/ 25617 h 52455"/>
                  <a:gd name="connsiteX3" fmla="*/ 175 w 139701"/>
                  <a:gd name="connsiteY3" fmla="*/ 36060 h 52455"/>
                  <a:gd name="connsiteX4" fmla="*/ 10618 w 139701"/>
                  <a:gd name="connsiteY4" fmla="*/ 50669 h 52455"/>
                  <a:gd name="connsiteX5" fmla="*/ 30969 w 139701"/>
                  <a:gd name="connsiteY5" fmla="*/ 52455 h 52455"/>
                  <a:gd name="connsiteX6" fmla="*/ 83158 w 139701"/>
                  <a:gd name="connsiteY6" fmla="*/ 37722 h 52455"/>
                  <a:gd name="connsiteX7" fmla="*/ 125376 w 139701"/>
                  <a:gd name="connsiteY7" fmla="*/ 25431 h 52455"/>
                  <a:gd name="connsiteX8" fmla="*/ 127000 w 139701"/>
                  <a:gd name="connsiteY8" fmla="*/ 25444 h 52455"/>
                  <a:gd name="connsiteX9" fmla="*/ 139700 w 139701"/>
                  <a:gd name="connsiteY9" fmla="*/ 12955 h 52455"/>
                  <a:gd name="connsiteX10" fmla="*/ 127211 w 139701"/>
                  <a:gd name="connsiteY10" fmla="*/ 44 h 52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9701" h="52455">
                    <a:moveTo>
                      <a:pt x="127211" y="44"/>
                    </a:moveTo>
                    <a:cubicBezTo>
                      <a:pt x="101365" y="-688"/>
                      <a:pt x="85800" y="7845"/>
                      <a:pt x="71612" y="15100"/>
                    </a:cubicBezTo>
                    <a:cubicBezTo>
                      <a:pt x="55763" y="23187"/>
                      <a:pt x="42107" y="30145"/>
                      <a:pt x="14785" y="25617"/>
                    </a:cubicBezTo>
                    <a:cubicBezTo>
                      <a:pt x="7839" y="24390"/>
                      <a:pt x="1316" y="29140"/>
                      <a:pt x="175" y="36060"/>
                    </a:cubicBezTo>
                    <a:cubicBezTo>
                      <a:pt x="-979" y="42968"/>
                      <a:pt x="3698" y="49517"/>
                      <a:pt x="10618" y="50669"/>
                    </a:cubicBezTo>
                    <a:cubicBezTo>
                      <a:pt x="18060" y="51909"/>
                      <a:pt x="24794" y="52455"/>
                      <a:pt x="30969" y="52455"/>
                    </a:cubicBezTo>
                    <a:cubicBezTo>
                      <a:pt x="54298" y="52455"/>
                      <a:pt x="69453" y="44716"/>
                      <a:pt x="83158" y="37722"/>
                    </a:cubicBezTo>
                    <a:cubicBezTo>
                      <a:pt x="96057" y="31137"/>
                      <a:pt x="107231" y="25431"/>
                      <a:pt x="125376" y="25431"/>
                    </a:cubicBezTo>
                    <a:cubicBezTo>
                      <a:pt x="125922" y="25431"/>
                      <a:pt x="126592" y="25468"/>
                      <a:pt x="127000" y="25444"/>
                    </a:cubicBezTo>
                    <a:cubicBezTo>
                      <a:pt x="133920" y="25444"/>
                      <a:pt x="139589" y="19888"/>
                      <a:pt x="139700" y="12955"/>
                    </a:cubicBezTo>
                    <a:cubicBezTo>
                      <a:pt x="139811" y="5935"/>
                      <a:pt x="134219" y="155"/>
                      <a:pt x="127211" y="44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8" name="Freeform: Shape 1207">
                <a:extLst>
                  <a:ext uri="{FF2B5EF4-FFF2-40B4-BE49-F238E27FC236}">
                    <a16:creationId xmlns:a16="http://schemas.microsoft.com/office/drawing/2014/main" id="{09F933E0-1863-4880-82C5-ED4A2F959288}"/>
                  </a:ext>
                </a:extLst>
              </p:cNvPr>
              <p:cNvSpPr/>
              <p:nvPr/>
            </p:nvSpPr>
            <p:spPr>
              <a:xfrm>
                <a:off x="5307801" y="6283952"/>
                <a:ext cx="63495" cy="38107"/>
              </a:xfrm>
              <a:custGeom>
                <a:avLst/>
                <a:gdLst>
                  <a:gd name="connsiteX0" fmla="*/ 58644 w 63495"/>
                  <a:gd name="connsiteY0" fmla="*/ 2722 h 38107"/>
                  <a:gd name="connsiteX1" fmla="*/ 40810 w 63495"/>
                  <a:gd name="connsiteY1" fmla="*/ 4856 h 38107"/>
                  <a:gd name="connsiteX2" fmla="*/ 11988 w 63495"/>
                  <a:gd name="connsiteY2" fmla="*/ 12732 h 38107"/>
                  <a:gd name="connsiteX3" fmla="*/ 19 w 63495"/>
                  <a:gd name="connsiteY3" fmla="*/ 26102 h 38107"/>
                  <a:gd name="connsiteX4" fmla="*/ 12683 w 63495"/>
                  <a:gd name="connsiteY4" fmla="*/ 38108 h 38107"/>
                  <a:gd name="connsiteX5" fmla="*/ 13378 w 63495"/>
                  <a:gd name="connsiteY5" fmla="*/ 38095 h 38107"/>
                  <a:gd name="connsiteX6" fmla="*/ 60779 w 63495"/>
                  <a:gd name="connsiteY6" fmla="*/ 20558 h 38107"/>
                  <a:gd name="connsiteX7" fmla="*/ 58644 w 63495"/>
                  <a:gd name="connsiteY7" fmla="*/ 2722 h 38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495" h="38107">
                    <a:moveTo>
                      <a:pt x="58644" y="2722"/>
                    </a:moveTo>
                    <a:cubicBezTo>
                      <a:pt x="53113" y="-1630"/>
                      <a:pt x="45138" y="-651"/>
                      <a:pt x="40810" y="4856"/>
                    </a:cubicBezTo>
                    <a:cubicBezTo>
                      <a:pt x="38169" y="8217"/>
                      <a:pt x="24167" y="12036"/>
                      <a:pt x="11988" y="12732"/>
                    </a:cubicBezTo>
                    <a:cubicBezTo>
                      <a:pt x="4993" y="13116"/>
                      <a:pt x="-365" y="19107"/>
                      <a:pt x="19" y="26102"/>
                    </a:cubicBezTo>
                    <a:cubicBezTo>
                      <a:pt x="391" y="32874"/>
                      <a:pt x="5985" y="38108"/>
                      <a:pt x="12683" y="38108"/>
                    </a:cubicBezTo>
                    <a:cubicBezTo>
                      <a:pt x="12918" y="38108"/>
                      <a:pt x="13142" y="38108"/>
                      <a:pt x="13378" y="38095"/>
                    </a:cubicBezTo>
                    <a:cubicBezTo>
                      <a:pt x="21613" y="37649"/>
                      <a:pt x="49383" y="35069"/>
                      <a:pt x="60779" y="20558"/>
                    </a:cubicBezTo>
                    <a:cubicBezTo>
                      <a:pt x="65118" y="15038"/>
                      <a:pt x="64151" y="7050"/>
                      <a:pt x="58644" y="2722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9" name="Freeform: Shape 1208">
                <a:extLst>
                  <a:ext uri="{FF2B5EF4-FFF2-40B4-BE49-F238E27FC236}">
                    <a16:creationId xmlns:a16="http://schemas.microsoft.com/office/drawing/2014/main" id="{93815DC7-19AF-43FD-B38F-3F23143693E1}"/>
                  </a:ext>
                </a:extLst>
              </p:cNvPr>
              <p:cNvSpPr/>
              <p:nvPr/>
            </p:nvSpPr>
            <p:spPr>
              <a:xfrm rot="7348272">
                <a:off x="4992563" y="6110316"/>
                <a:ext cx="66351" cy="50802"/>
              </a:xfrm>
              <a:custGeom>
                <a:avLst/>
                <a:gdLst>
                  <a:gd name="connsiteX0" fmla="*/ 66351 w 66351"/>
                  <a:gd name="connsiteY0" fmla="*/ 25401 h 50802"/>
                  <a:gd name="connsiteX1" fmla="*/ 33175 w 66351"/>
                  <a:gd name="connsiteY1" fmla="*/ 50802 h 50802"/>
                  <a:gd name="connsiteX2" fmla="*/ 0 w 66351"/>
                  <a:gd name="connsiteY2" fmla="*/ 25401 h 50802"/>
                  <a:gd name="connsiteX3" fmla="*/ 33175 w 66351"/>
                  <a:gd name="connsiteY3" fmla="*/ 0 h 50802"/>
                  <a:gd name="connsiteX4" fmla="*/ 66351 w 66351"/>
                  <a:gd name="connsiteY4" fmla="*/ 25401 h 50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351" h="50802">
                    <a:moveTo>
                      <a:pt x="66351" y="25401"/>
                    </a:moveTo>
                    <a:cubicBezTo>
                      <a:pt x="66351" y="39430"/>
                      <a:pt x="51498" y="50802"/>
                      <a:pt x="33175" y="50802"/>
                    </a:cubicBezTo>
                    <a:cubicBezTo>
                      <a:pt x="14853" y="50802"/>
                      <a:pt x="0" y="39430"/>
                      <a:pt x="0" y="25401"/>
                    </a:cubicBezTo>
                    <a:cubicBezTo>
                      <a:pt x="0" y="11372"/>
                      <a:pt x="14853" y="0"/>
                      <a:pt x="33175" y="0"/>
                    </a:cubicBezTo>
                    <a:cubicBezTo>
                      <a:pt x="51498" y="0"/>
                      <a:pt x="66351" y="11372"/>
                      <a:pt x="66351" y="25401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0" name="Freeform: Shape 1209">
                <a:extLst>
                  <a:ext uri="{FF2B5EF4-FFF2-40B4-BE49-F238E27FC236}">
                    <a16:creationId xmlns:a16="http://schemas.microsoft.com/office/drawing/2014/main" id="{4569680D-E13B-4EA7-9B86-E5F5514EF71F}"/>
                  </a:ext>
                </a:extLst>
              </p:cNvPr>
              <p:cNvSpPr/>
              <p:nvPr/>
            </p:nvSpPr>
            <p:spPr>
              <a:xfrm rot="-731928">
                <a:off x="4925754" y="6358690"/>
                <a:ext cx="41293" cy="53932"/>
              </a:xfrm>
              <a:custGeom>
                <a:avLst/>
                <a:gdLst>
                  <a:gd name="connsiteX0" fmla="*/ 41293 w 41293"/>
                  <a:gd name="connsiteY0" fmla="*/ 26966 h 53932"/>
                  <a:gd name="connsiteX1" fmla="*/ 20647 w 41293"/>
                  <a:gd name="connsiteY1" fmla="*/ 53933 h 53932"/>
                  <a:gd name="connsiteX2" fmla="*/ 0 w 41293"/>
                  <a:gd name="connsiteY2" fmla="*/ 26966 h 53932"/>
                  <a:gd name="connsiteX3" fmla="*/ 20647 w 41293"/>
                  <a:gd name="connsiteY3" fmla="*/ 0 h 53932"/>
                  <a:gd name="connsiteX4" fmla="*/ 41293 w 41293"/>
                  <a:gd name="connsiteY4" fmla="*/ 26966 h 53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293" h="53932">
                    <a:moveTo>
                      <a:pt x="41293" y="26966"/>
                    </a:moveTo>
                    <a:cubicBezTo>
                      <a:pt x="41293" y="41859"/>
                      <a:pt x="32049" y="53933"/>
                      <a:pt x="20647" y="53933"/>
                    </a:cubicBezTo>
                    <a:cubicBezTo>
                      <a:pt x="9244" y="53933"/>
                      <a:pt x="0" y="41859"/>
                      <a:pt x="0" y="26966"/>
                    </a:cubicBezTo>
                    <a:cubicBezTo>
                      <a:pt x="0" y="12073"/>
                      <a:pt x="9244" y="0"/>
                      <a:pt x="20647" y="0"/>
                    </a:cubicBezTo>
                    <a:cubicBezTo>
                      <a:pt x="32049" y="0"/>
                      <a:pt x="41293" y="12073"/>
                      <a:pt x="41293" y="26966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1" name="Freeform: Shape 1210">
                <a:extLst>
                  <a:ext uri="{FF2B5EF4-FFF2-40B4-BE49-F238E27FC236}">
                    <a16:creationId xmlns:a16="http://schemas.microsoft.com/office/drawing/2014/main" id="{662AA3A8-7AE8-44CA-889E-7812563458ED}"/>
                  </a:ext>
                </a:extLst>
              </p:cNvPr>
              <p:cNvSpPr/>
              <p:nvPr/>
            </p:nvSpPr>
            <p:spPr>
              <a:xfrm>
                <a:off x="5104596" y="6068216"/>
                <a:ext cx="25400" cy="25242"/>
              </a:xfrm>
              <a:custGeom>
                <a:avLst/>
                <a:gdLst>
                  <a:gd name="connsiteX0" fmla="*/ 12700 w 25400"/>
                  <a:gd name="connsiteY0" fmla="*/ 25242 h 25242"/>
                  <a:gd name="connsiteX1" fmla="*/ 21717 w 25400"/>
                  <a:gd name="connsiteY1" fmla="*/ 21436 h 25242"/>
                  <a:gd name="connsiteX2" fmla="*/ 25400 w 25400"/>
                  <a:gd name="connsiteY2" fmla="*/ 12542 h 25242"/>
                  <a:gd name="connsiteX3" fmla="*/ 21717 w 25400"/>
                  <a:gd name="connsiteY3" fmla="*/ 3525 h 25242"/>
                  <a:gd name="connsiteX4" fmla="*/ 3685 w 25400"/>
                  <a:gd name="connsiteY4" fmla="*/ 3525 h 25242"/>
                  <a:gd name="connsiteX5" fmla="*/ 0 w 25400"/>
                  <a:gd name="connsiteY5" fmla="*/ 12542 h 25242"/>
                  <a:gd name="connsiteX6" fmla="*/ 3683 w 25400"/>
                  <a:gd name="connsiteY6" fmla="*/ 21559 h 25242"/>
                  <a:gd name="connsiteX7" fmla="*/ 12700 w 25400"/>
                  <a:gd name="connsiteY7" fmla="*/ 25242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12700" y="25242"/>
                    </a:move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2" y="19140"/>
                      <a:pt x="25400" y="15841"/>
                      <a:pt x="25400" y="12542"/>
                    </a:cubicBezTo>
                    <a:cubicBezTo>
                      <a:pt x="25400" y="9244"/>
                      <a:pt x="24122" y="5932"/>
                      <a:pt x="21717" y="3525"/>
                    </a:cubicBezTo>
                    <a:cubicBezTo>
                      <a:pt x="16893" y="-1175"/>
                      <a:pt x="8385" y="-1175"/>
                      <a:pt x="3685" y="3525"/>
                    </a:cubicBez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1"/>
                      <a:pt x="9401" y="25242"/>
                      <a:pt x="12700" y="25242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2" name="Freeform: Shape 1211">
                <a:extLst>
                  <a:ext uri="{FF2B5EF4-FFF2-40B4-BE49-F238E27FC236}">
                    <a16:creationId xmlns:a16="http://schemas.microsoft.com/office/drawing/2014/main" id="{0802B756-79C9-42CF-9DF6-0648242D59C4}"/>
                  </a:ext>
                </a:extLst>
              </p:cNvPr>
              <p:cNvSpPr/>
              <p:nvPr/>
            </p:nvSpPr>
            <p:spPr>
              <a:xfrm>
                <a:off x="5409396" y="6245859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1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3" name="Freeform: Shape 1212">
                <a:extLst>
                  <a:ext uri="{FF2B5EF4-FFF2-40B4-BE49-F238E27FC236}">
                    <a16:creationId xmlns:a16="http://schemas.microsoft.com/office/drawing/2014/main" id="{513A48FA-B438-4D69-B229-947B21C4279C}"/>
                  </a:ext>
                </a:extLst>
              </p:cNvPr>
              <p:cNvSpPr/>
              <p:nvPr/>
            </p:nvSpPr>
            <p:spPr>
              <a:xfrm>
                <a:off x="5460196" y="62968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1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4" name="Freeform: Shape 1213">
                <a:extLst>
                  <a:ext uri="{FF2B5EF4-FFF2-40B4-BE49-F238E27FC236}">
                    <a16:creationId xmlns:a16="http://schemas.microsoft.com/office/drawing/2014/main" id="{7039AD8B-3791-4B28-9760-F8372AF715D3}"/>
                  </a:ext>
                </a:extLst>
              </p:cNvPr>
              <p:cNvSpPr/>
              <p:nvPr/>
            </p:nvSpPr>
            <p:spPr>
              <a:xfrm>
                <a:off x="5142696" y="64619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3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5" name="Freeform: Shape 1214">
                <a:extLst>
                  <a:ext uri="{FF2B5EF4-FFF2-40B4-BE49-F238E27FC236}">
                    <a16:creationId xmlns:a16="http://schemas.microsoft.com/office/drawing/2014/main" id="{686E471D-F132-4923-BC45-372666DD5C53}"/>
                  </a:ext>
                </a:extLst>
              </p:cNvPr>
              <p:cNvSpPr/>
              <p:nvPr/>
            </p:nvSpPr>
            <p:spPr>
              <a:xfrm>
                <a:off x="5307796" y="65254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1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6" name="Freeform: Shape 1215">
                <a:extLst>
                  <a:ext uri="{FF2B5EF4-FFF2-40B4-BE49-F238E27FC236}">
                    <a16:creationId xmlns:a16="http://schemas.microsoft.com/office/drawing/2014/main" id="{8AF066FA-EAE9-40FF-BB22-1AF8B9F6BB27}"/>
                  </a:ext>
                </a:extLst>
              </p:cNvPr>
              <p:cNvSpPr/>
              <p:nvPr/>
            </p:nvSpPr>
            <p:spPr>
              <a:xfrm>
                <a:off x="5028392" y="6395207"/>
                <a:ext cx="27370" cy="27838"/>
              </a:xfrm>
              <a:custGeom>
                <a:avLst/>
                <a:gdLst>
                  <a:gd name="connsiteX0" fmla="*/ 227 w 27370"/>
                  <a:gd name="connsiteY0" fmla="*/ 10332 h 27838"/>
                  <a:gd name="connsiteX1" fmla="*/ 10335 w 27370"/>
                  <a:gd name="connsiteY1" fmla="*/ 25178 h 27838"/>
                  <a:gd name="connsiteX2" fmla="*/ 25741 w 27370"/>
                  <a:gd name="connsiteY2" fmla="*/ 27839 h 27838"/>
                  <a:gd name="connsiteX3" fmla="*/ 27356 w 27370"/>
                  <a:gd name="connsiteY3" fmla="*/ 2377 h 27838"/>
                  <a:gd name="connsiteX4" fmla="*/ 27370 w 27370"/>
                  <a:gd name="connsiteY4" fmla="*/ 2223 h 27838"/>
                  <a:gd name="connsiteX5" fmla="*/ 27370 w 27370"/>
                  <a:gd name="connsiteY5" fmla="*/ 2223 h 27838"/>
                  <a:gd name="connsiteX6" fmla="*/ 15075 w 27370"/>
                  <a:gd name="connsiteY6" fmla="*/ 224 h 27838"/>
                  <a:gd name="connsiteX7" fmla="*/ 227 w 27370"/>
                  <a:gd name="connsiteY7" fmla="*/ 10332 h 27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370" h="27838">
                    <a:moveTo>
                      <a:pt x="227" y="10332"/>
                    </a:moveTo>
                    <a:cubicBezTo>
                      <a:pt x="-1087" y="17215"/>
                      <a:pt x="3439" y="23862"/>
                      <a:pt x="10335" y="25178"/>
                    </a:cubicBezTo>
                    <a:cubicBezTo>
                      <a:pt x="15372" y="26137"/>
                      <a:pt x="20579" y="26972"/>
                      <a:pt x="25741" y="27839"/>
                    </a:cubicBezTo>
                    <a:cubicBezTo>
                      <a:pt x="26035" y="19285"/>
                      <a:pt x="26507" y="10778"/>
                      <a:pt x="27356" y="2377"/>
                    </a:cubicBezTo>
                    <a:cubicBezTo>
                      <a:pt x="27361" y="2326"/>
                      <a:pt x="27364" y="2274"/>
                      <a:pt x="27370" y="2223"/>
                    </a:cubicBezTo>
                    <a:lnTo>
                      <a:pt x="27370" y="2223"/>
                    </a:lnTo>
                    <a:cubicBezTo>
                      <a:pt x="23319" y="1519"/>
                      <a:pt x="19047" y="981"/>
                      <a:pt x="15075" y="224"/>
                    </a:cubicBezTo>
                    <a:cubicBezTo>
                      <a:pt x="8176" y="-1079"/>
                      <a:pt x="1529" y="3436"/>
                      <a:pt x="227" y="10332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7" name="Freeform: Shape 1216">
                <a:extLst>
                  <a:ext uri="{FF2B5EF4-FFF2-40B4-BE49-F238E27FC236}">
                    <a16:creationId xmlns:a16="http://schemas.microsoft.com/office/drawing/2014/main" id="{79830A70-6B93-4D12-A032-56DD8211AF12}"/>
                  </a:ext>
                </a:extLst>
              </p:cNvPr>
              <p:cNvSpPr/>
              <p:nvPr/>
            </p:nvSpPr>
            <p:spPr>
              <a:xfrm>
                <a:off x="4852515" y="6203537"/>
                <a:ext cx="125133" cy="83496"/>
              </a:xfrm>
              <a:custGeom>
                <a:avLst/>
                <a:gdLst>
                  <a:gd name="connsiteX0" fmla="*/ 108474 w 125133"/>
                  <a:gd name="connsiteY0" fmla="*/ 82864 h 83496"/>
                  <a:gd name="connsiteX1" fmla="*/ 112430 w 125133"/>
                  <a:gd name="connsiteY1" fmla="*/ 83496 h 83496"/>
                  <a:gd name="connsiteX2" fmla="*/ 124498 w 125133"/>
                  <a:gd name="connsiteY2" fmla="*/ 74752 h 83496"/>
                  <a:gd name="connsiteX3" fmla="*/ 116388 w 125133"/>
                  <a:gd name="connsiteY3" fmla="*/ 58728 h 83496"/>
                  <a:gd name="connsiteX4" fmla="*/ 9479 w 125133"/>
                  <a:gd name="connsiteY4" fmla="*/ 635 h 83496"/>
                  <a:gd name="connsiteX5" fmla="*/ 8585 w 125133"/>
                  <a:gd name="connsiteY5" fmla="*/ 0 h 83496"/>
                  <a:gd name="connsiteX6" fmla="*/ 6313 w 125133"/>
                  <a:gd name="connsiteY6" fmla="*/ 6426 h 83496"/>
                  <a:gd name="connsiteX7" fmla="*/ 6247 w 125133"/>
                  <a:gd name="connsiteY7" fmla="*/ 6615 h 83496"/>
                  <a:gd name="connsiteX8" fmla="*/ 0 w 125133"/>
                  <a:gd name="connsiteY8" fmla="*/ 26757 h 83496"/>
                  <a:gd name="connsiteX9" fmla="*/ 108474 w 125133"/>
                  <a:gd name="connsiteY9" fmla="*/ 82864 h 83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5133" h="83496">
                    <a:moveTo>
                      <a:pt x="108474" y="82864"/>
                    </a:moveTo>
                    <a:cubicBezTo>
                      <a:pt x="109788" y="83298"/>
                      <a:pt x="111115" y="83496"/>
                      <a:pt x="112430" y="83496"/>
                    </a:cubicBezTo>
                    <a:cubicBezTo>
                      <a:pt x="117775" y="83496"/>
                      <a:pt x="122736" y="80110"/>
                      <a:pt x="124498" y="74752"/>
                    </a:cubicBezTo>
                    <a:cubicBezTo>
                      <a:pt x="126681" y="68093"/>
                      <a:pt x="123060" y="60923"/>
                      <a:pt x="116388" y="58728"/>
                    </a:cubicBezTo>
                    <a:cubicBezTo>
                      <a:pt x="66765" y="42431"/>
                      <a:pt x="29794" y="22339"/>
                      <a:pt x="9479" y="635"/>
                    </a:cubicBezTo>
                    <a:cubicBezTo>
                      <a:pt x="9219" y="357"/>
                      <a:pt x="8865" y="249"/>
                      <a:pt x="8585" y="0"/>
                    </a:cubicBezTo>
                    <a:cubicBezTo>
                      <a:pt x="7804" y="2130"/>
                      <a:pt x="7049" y="4274"/>
                      <a:pt x="6313" y="6426"/>
                    </a:cubicBezTo>
                    <a:cubicBezTo>
                      <a:pt x="6291" y="6490"/>
                      <a:pt x="6269" y="6552"/>
                      <a:pt x="6247" y="6615"/>
                    </a:cubicBezTo>
                    <a:cubicBezTo>
                      <a:pt x="3985" y="13248"/>
                      <a:pt x="1930" y="19977"/>
                      <a:pt x="0" y="26757"/>
                    </a:cubicBezTo>
                    <a:cubicBezTo>
                      <a:pt x="24063" y="48079"/>
                      <a:pt x="61193" y="67342"/>
                      <a:pt x="108474" y="82864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8" name="Freeform: Shape 1217">
                <a:extLst>
                  <a:ext uri="{FF2B5EF4-FFF2-40B4-BE49-F238E27FC236}">
                    <a16:creationId xmlns:a16="http://schemas.microsoft.com/office/drawing/2014/main" id="{9740994C-16AB-41DA-878B-5EB33291B3DB}"/>
                  </a:ext>
                </a:extLst>
              </p:cNvPr>
              <p:cNvSpPr/>
              <p:nvPr/>
            </p:nvSpPr>
            <p:spPr>
              <a:xfrm>
                <a:off x="5070529" y="6665462"/>
                <a:ext cx="76500" cy="35277"/>
              </a:xfrm>
              <a:custGeom>
                <a:avLst/>
                <a:gdLst>
                  <a:gd name="connsiteX0" fmla="*/ 60069 w 76500"/>
                  <a:gd name="connsiteY0" fmla="*/ 0 h 35277"/>
                  <a:gd name="connsiteX1" fmla="*/ 59018 w 76500"/>
                  <a:gd name="connsiteY1" fmla="*/ 476 h 35277"/>
                  <a:gd name="connsiteX2" fmla="*/ 0 w 76500"/>
                  <a:gd name="connsiteY2" fmla="*/ 20184 h 35277"/>
                  <a:gd name="connsiteX3" fmla="*/ 9558 w 76500"/>
                  <a:gd name="connsiteY3" fmla="*/ 24003 h 35277"/>
                  <a:gd name="connsiteX4" fmla="*/ 18320 w 76500"/>
                  <a:gd name="connsiteY4" fmla="*/ 27389 h 35277"/>
                  <a:gd name="connsiteX5" fmla="*/ 26472 w 76500"/>
                  <a:gd name="connsiteY5" fmla="*/ 30163 h 35277"/>
                  <a:gd name="connsiteX6" fmla="*/ 39219 w 76500"/>
                  <a:gd name="connsiteY6" fmla="*/ 34225 h 35277"/>
                  <a:gd name="connsiteX7" fmla="*/ 42851 w 76500"/>
                  <a:gd name="connsiteY7" fmla="*/ 35277 h 35277"/>
                  <a:gd name="connsiteX8" fmla="*/ 69548 w 76500"/>
                  <a:gd name="connsiteY8" fmla="*/ 23593 h 35277"/>
                  <a:gd name="connsiteX9" fmla="*/ 76494 w 76500"/>
                  <a:gd name="connsiteY9" fmla="*/ 20436 h 35277"/>
                  <a:gd name="connsiteX10" fmla="*/ 76500 w 76500"/>
                  <a:gd name="connsiteY10" fmla="*/ 20433 h 35277"/>
                  <a:gd name="connsiteX11" fmla="*/ 76498 w 76500"/>
                  <a:gd name="connsiteY11" fmla="*/ 20431 h 35277"/>
                  <a:gd name="connsiteX12" fmla="*/ 60069 w 76500"/>
                  <a:gd name="connsiteY12" fmla="*/ 0 h 35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6500" h="35277">
                    <a:moveTo>
                      <a:pt x="60069" y="0"/>
                    </a:moveTo>
                    <a:cubicBezTo>
                      <a:pt x="59720" y="159"/>
                      <a:pt x="59368" y="318"/>
                      <a:pt x="59018" y="476"/>
                    </a:cubicBezTo>
                    <a:cubicBezTo>
                      <a:pt x="37167" y="10422"/>
                      <a:pt x="14721" y="20545"/>
                      <a:pt x="0" y="20184"/>
                    </a:cubicBezTo>
                    <a:cubicBezTo>
                      <a:pt x="3154" y="21519"/>
                      <a:pt x="6361" y="22752"/>
                      <a:pt x="9558" y="24003"/>
                    </a:cubicBezTo>
                    <a:cubicBezTo>
                      <a:pt x="12476" y="25136"/>
                      <a:pt x="15367" y="26327"/>
                      <a:pt x="18320" y="27389"/>
                    </a:cubicBezTo>
                    <a:cubicBezTo>
                      <a:pt x="21012" y="28367"/>
                      <a:pt x="23751" y="29245"/>
                      <a:pt x="26472" y="30163"/>
                    </a:cubicBezTo>
                    <a:cubicBezTo>
                      <a:pt x="30696" y="31574"/>
                      <a:pt x="34935" y="32949"/>
                      <a:pt x="39219" y="34225"/>
                    </a:cubicBezTo>
                    <a:cubicBezTo>
                      <a:pt x="40426" y="34585"/>
                      <a:pt x="41639" y="34930"/>
                      <a:pt x="42851" y="35277"/>
                    </a:cubicBezTo>
                    <a:cubicBezTo>
                      <a:pt x="51530" y="31782"/>
                      <a:pt x="60460" y="27730"/>
                      <a:pt x="69548" y="23593"/>
                    </a:cubicBezTo>
                    <a:cubicBezTo>
                      <a:pt x="71857" y="22541"/>
                      <a:pt x="74176" y="21488"/>
                      <a:pt x="76494" y="20436"/>
                    </a:cubicBezTo>
                    <a:cubicBezTo>
                      <a:pt x="76495" y="20434"/>
                      <a:pt x="76497" y="20434"/>
                      <a:pt x="76500" y="20433"/>
                    </a:cubicBezTo>
                    <a:cubicBezTo>
                      <a:pt x="76498" y="20431"/>
                      <a:pt x="76498" y="20431"/>
                      <a:pt x="76498" y="20431"/>
                    </a:cubicBezTo>
                    <a:cubicBezTo>
                      <a:pt x="70771" y="13835"/>
                      <a:pt x="65340" y="6982"/>
                      <a:pt x="60069" y="0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9" name="Freeform: Shape 1218">
                <a:extLst>
                  <a:ext uri="{FF2B5EF4-FFF2-40B4-BE49-F238E27FC236}">
                    <a16:creationId xmlns:a16="http://schemas.microsoft.com/office/drawing/2014/main" id="{F4F4BBC4-1048-45FB-9C92-95491C791A65}"/>
                  </a:ext>
                </a:extLst>
              </p:cNvPr>
              <p:cNvSpPr/>
              <p:nvPr/>
            </p:nvSpPr>
            <p:spPr>
              <a:xfrm>
                <a:off x="5409383" y="6103339"/>
                <a:ext cx="127200" cy="57959"/>
              </a:xfrm>
              <a:custGeom>
                <a:avLst/>
                <a:gdLst>
                  <a:gd name="connsiteX0" fmla="*/ 112101 w 127200"/>
                  <a:gd name="connsiteY0" fmla="*/ 0 h 57959"/>
                  <a:gd name="connsiteX1" fmla="*/ 9873 w 127200"/>
                  <a:gd name="connsiteY1" fmla="*/ 32882 h 57959"/>
                  <a:gd name="connsiteX2" fmla="*/ 322 w 127200"/>
                  <a:gd name="connsiteY2" fmla="*/ 48087 h 57959"/>
                  <a:gd name="connsiteX3" fmla="*/ 12687 w 127200"/>
                  <a:gd name="connsiteY3" fmla="*/ 57960 h 57959"/>
                  <a:gd name="connsiteX4" fmla="*/ 15527 w 127200"/>
                  <a:gd name="connsiteY4" fmla="*/ 57637 h 57959"/>
                  <a:gd name="connsiteX5" fmla="*/ 127200 w 127200"/>
                  <a:gd name="connsiteY5" fmla="*/ 21138 h 57959"/>
                  <a:gd name="connsiteX6" fmla="*/ 112101 w 127200"/>
                  <a:gd name="connsiteY6" fmla="*/ 0 h 57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7200" h="57959">
                    <a:moveTo>
                      <a:pt x="112101" y="0"/>
                    </a:moveTo>
                    <a:cubicBezTo>
                      <a:pt x="83418" y="12775"/>
                      <a:pt x="49255" y="23878"/>
                      <a:pt x="9873" y="32882"/>
                    </a:cubicBezTo>
                    <a:cubicBezTo>
                      <a:pt x="3026" y="34444"/>
                      <a:pt x="-1240" y="41253"/>
                      <a:pt x="322" y="48087"/>
                    </a:cubicBezTo>
                    <a:cubicBezTo>
                      <a:pt x="1662" y="53978"/>
                      <a:pt x="6896" y="57960"/>
                      <a:pt x="12687" y="57960"/>
                    </a:cubicBezTo>
                    <a:cubicBezTo>
                      <a:pt x="13630" y="57960"/>
                      <a:pt x="14573" y="57860"/>
                      <a:pt x="15527" y="57637"/>
                    </a:cubicBezTo>
                    <a:cubicBezTo>
                      <a:pt x="58622" y="47795"/>
                      <a:pt x="96080" y="35485"/>
                      <a:pt x="127200" y="21138"/>
                    </a:cubicBezTo>
                    <a:cubicBezTo>
                      <a:pt x="122406" y="13911"/>
                      <a:pt x="117364" y="6871"/>
                      <a:pt x="112101" y="0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20" name="Graphic 21">
            <a:extLst>
              <a:ext uri="{FF2B5EF4-FFF2-40B4-BE49-F238E27FC236}">
                <a16:creationId xmlns:a16="http://schemas.microsoft.com/office/drawing/2014/main" id="{13F2FF80-95C4-4F0C-82A5-9CA1DC9FF84D}"/>
              </a:ext>
            </a:extLst>
          </p:cNvPr>
          <p:cNvGrpSpPr/>
          <p:nvPr/>
        </p:nvGrpSpPr>
        <p:grpSpPr>
          <a:xfrm>
            <a:off x="1369731" y="4136495"/>
            <a:ext cx="812800" cy="812800"/>
            <a:chOff x="1369731" y="4136495"/>
            <a:chExt cx="812800" cy="812800"/>
          </a:xfrm>
        </p:grpSpPr>
        <p:grpSp>
          <p:nvGrpSpPr>
            <p:cNvPr id="1221" name="Graphic 21">
              <a:extLst>
                <a:ext uri="{FF2B5EF4-FFF2-40B4-BE49-F238E27FC236}">
                  <a16:creationId xmlns:a16="http://schemas.microsoft.com/office/drawing/2014/main" id="{13F2FF80-95C4-4F0C-82A5-9CA1DC9FF84D}"/>
                </a:ext>
              </a:extLst>
            </p:cNvPr>
            <p:cNvGrpSpPr/>
            <p:nvPr/>
          </p:nvGrpSpPr>
          <p:grpSpPr>
            <a:xfrm>
              <a:off x="1369731" y="4231745"/>
              <a:ext cx="812800" cy="622300"/>
              <a:chOff x="1369731" y="4231745"/>
              <a:chExt cx="812800" cy="622300"/>
            </a:xfrm>
            <a:solidFill>
              <a:schemeClr val="accent1"/>
            </a:solidFill>
          </p:grpSpPr>
          <p:sp>
            <p:nvSpPr>
              <p:cNvPr id="1222" name="Freeform: Shape 1221">
                <a:extLst>
                  <a:ext uri="{FF2B5EF4-FFF2-40B4-BE49-F238E27FC236}">
                    <a16:creationId xmlns:a16="http://schemas.microsoft.com/office/drawing/2014/main" id="{5E4F86DF-6B27-45F4-B468-8EFA9EF038D2}"/>
                  </a:ext>
                </a:extLst>
              </p:cNvPr>
              <p:cNvSpPr/>
              <p:nvPr/>
            </p:nvSpPr>
            <p:spPr>
              <a:xfrm>
                <a:off x="1800661" y="4730151"/>
                <a:ext cx="38968" cy="38825"/>
              </a:xfrm>
              <a:custGeom>
                <a:avLst/>
                <a:gdLst>
                  <a:gd name="connsiteX0" fmla="*/ 38843 w 38968"/>
                  <a:gd name="connsiteY0" fmla="*/ 38825 h 38825"/>
                  <a:gd name="connsiteX1" fmla="*/ 38968 w 38968"/>
                  <a:gd name="connsiteY1" fmla="*/ 34993 h 38825"/>
                  <a:gd name="connsiteX2" fmla="*/ 28419 w 38968"/>
                  <a:gd name="connsiteY2" fmla="*/ 0 h 38825"/>
                  <a:gd name="connsiteX3" fmla="*/ 0 w 38968"/>
                  <a:gd name="connsiteY3" fmla="*/ 28419 h 38825"/>
                  <a:gd name="connsiteX4" fmla="*/ 38843 w 38968"/>
                  <a:gd name="connsiteY4" fmla="*/ 38825 h 38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68" h="38825">
                    <a:moveTo>
                      <a:pt x="38843" y="38825"/>
                    </a:moveTo>
                    <a:cubicBezTo>
                      <a:pt x="38919" y="37557"/>
                      <a:pt x="38968" y="36281"/>
                      <a:pt x="38968" y="34993"/>
                    </a:cubicBezTo>
                    <a:cubicBezTo>
                      <a:pt x="38968" y="22069"/>
                      <a:pt x="35077" y="10041"/>
                      <a:pt x="28419" y="0"/>
                    </a:cubicBezTo>
                    <a:lnTo>
                      <a:pt x="0" y="28419"/>
                    </a:lnTo>
                    <a:lnTo>
                      <a:pt x="38843" y="38825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3" name="Freeform: Shape 1222">
                <a:extLst>
                  <a:ext uri="{FF2B5EF4-FFF2-40B4-BE49-F238E27FC236}">
                    <a16:creationId xmlns:a16="http://schemas.microsoft.com/office/drawing/2014/main" id="{14DA8BD8-64D8-4769-BB16-C9947A89C26C}"/>
                  </a:ext>
                </a:extLst>
              </p:cNvPr>
              <p:cNvSpPr/>
              <p:nvPr/>
            </p:nvSpPr>
            <p:spPr>
              <a:xfrm>
                <a:off x="1772298" y="4701645"/>
                <a:ext cx="38823" cy="38968"/>
              </a:xfrm>
              <a:custGeom>
                <a:avLst/>
                <a:gdLst>
                  <a:gd name="connsiteX0" fmla="*/ 38824 w 38823"/>
                  <a:gd name="connsiteY0" fmla="*/ 10549 h 38968"/>
                  <a:gd name="connsiteX1" fmla="*/ 3832 w 38823"/>
                  <a:gd name="connsiteY1" fmla="*/ 0 h 38968"/>
                  <a:gd name="connsiteX2" fmla="*/ 0 w 38823"/>
                  <a:gd name="connsiteY2" fmla="*/ 127 h 38968"/>
                  <a:gd name="connsiteX3" fmla="*/ 10406 w 38823"/>
                  <a:gd name="connsiteY3" fmla="*/ 38968 h 38968"/>
                  <a:gd name="connsiteX4" fmla="*/ 38824 w 38823"/>
                  <a:gd name="connsiteY4" fmla="*/ 10549 h 38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823" h="38968">
                    <a:moveTo>
                      <a:pt x="38824" y="10549"/>
                    </a:moveTo>
                    <a:cubicBezTo>
                      <a:pt x="28783" y="3891"/>
                      <a:pt x="16756" y="0"/>
                      <a:pt x="3832" y="0"/>
                    </a:cubicBezTo>
                    <a:cubicBezTo>
                      <a:pt x="2545" y="0"/>
                      <a:pt x="1268" y="51"/>
                      <a:pt x="0" y="127"/>
                    </a:cubicBezTo>
                    <a:lnTo>
                      <a:pt x="10406" y="38968"/>
                    </a:lnTo>
                    <a:lnTo>
                      <a:pt x="38824" y="10549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4" name="Freeform: Shape 1223">
                <a:extLst>
                  <a:ext uri="{FF2B5EF4-FFF2-40B4-BE49-F238E27FC236}">
                    <a16:creationId xmlns:a16="http://schemas.microsoft.com/office/drawing/2014/main" id="{687C9B11-658D-4634-9294-BEF328D2DB12}"/>
                  </a:ext>
                </a:extLst>
              </p:cNvPr>
              <p:cNvSpPr/>
              <p:nvPr/>
            </p:nvSpPr>
            <p:spPr>
              <a:xfrm>
                <a:off x="1712631" y="4761312"/>
                <a:ext cx="38968" cy="38823"/>
              </a:xfrm>
              <a:custGeom>
                <a:avLst/>
                <a:gdLst>
                  <a:gd name="connsiteX0" fmla="*/ 125 w 38968"/>
                  <a:gd name="connsiteY0" fmla="*/ 0 h 38823"/>
                  <a:gd name="connsiteX1" fmla="*/ 0 w 38968"/>
                  <a:gd name="connsiteY1" fmla="*/ 3832 h 38823"/>
                  <a:gd name="connsiteX2" fmla="*/ 10549 w 38968"/>
                  <a:gd name="connsiteY2" fmla="*/ 38824 h 38823"/>
                  <a:gd name="connsiteX3" fmla="*/ 38968 w 38968"/>
                  <a:gd name="connsiteY3" fmla="*/ 10405 h 38823"/>
                  <a:gd name="connsiteX4" fmla="*/ 125 w 38968"/>
                  <a:gd name="connsiteY4" fmla="*/ 0 h 38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68" h="38823">
                    <a:moveTo>
                      <a:pt x="125" y="0"/>
                    </a:moveTo>
                    <a:cubicBezTo>
                      <a:pt x="49" y="1270"/>
                      <a:pt x="0" y="2545"/>
                      <a:pt x="0" y="3832"/>
                    </a:cubicBezTo>
                    <a:cubicBezTo>
                      <a:pt x="0" y="16756"/>
                      <a:pt x="3891" y="28783"/>
                      <a:pt x="10549" y="38824"/>
                    </a:cubicBezTo>
                    <a:lnTo>
                      <a:pt x="38968" y="10405"/>
                    </a:lnTo>
                    <a:lnTo>
                      <a:pt x="125" y="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5" name="Freeform: Shape 1224">
                <a:extLst>
                  <a:ext uri="{FF2B5EF4-FFF2-40B4-BE49-F238E27FC236}">
                    <a16:creationId xmlns:a16="http://schemas.microsoft.com/office/drawing/2014/main" id="{B9AB496D-BEFD-45DC-805B-4AF65E290ADB}"/>
                  </a:ext>
                </a:extLst>
              </p:cNvPr>
              <p:cNvSpPr/>
              <p:nvPr/>
            </p:nvSpPr>
            <p:spPr>
              <a:xfrm>
                <a:off x="1719342" y="4708355"/>
                <a:ext cx="38831" cy="38830"/>
              </a:xfrm>
              <a:custGeom>
                <a:avLst/>
                <a:gdLst>
                  <a:gd name="connsiteX0" fmla="*/ 28427 w 38831"/>
                  <a:gd name="connsiteY0" fmla="*/ 0 h 38830"/>
                  <a:gd name="connsiteX1" fmla="*/ 0 w 38831"/>
                  <a:gd name="connsiteY1" fmla="*/ 28427 h 38830"/>
                  <a:gd name="connsiteX2" fmla="*/ 38832 w 38831"/>
                  <a:gd name="connsiteY2" fmla="*/ 38830 h 38830"/>
                  <a:gd name="connsiteX3" fmla="*/ 28427 w 38831"/>
                  <a:gd name="connsiteY3" fmla="*/ 0 h 38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831" h="38830">
                    <a:moveTo>
                      <a:pt x="28427" y="0"/>
                    </a:moveTo>
                    <a:cubicBezTo>
                      <a:pt x="16159" y="6152"/>
                      <a:pt x="6153" y="16159"/>
                      <a:pt x="0" y="28427"/>
                    </a:cubicBezTo>
                    <a:lnTo>
                      <a:pt x="38832" y="38830"/>
                    </a:lnTo>
                    <a:lnTo>
                      <a:pt x="28427" y="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6" name="Freeform: Shape 1225">
                <a:extLst>
                  <a:ext uri="{FF2B5EF4-FFF2-40B4-BE49-F238E27FC236}">
                    <a16:creationId xmlns:a16="http://schemas.microsoft.com/office/drawing/2014/main" id="{A3690859-A64A-4F20-9876-8DEC86F584D7}"/>
                  </a:ext>
                </a:extLst>
              </p:cNvPr>
              <p:cNvSpPr/>
              <p:nvPr/>
            </p:nvSpPr>
            <p:spPr>
              <a:xfrm>
                <a:off x="1741137" y="4789676"/>
                <a:ext cx="38825" cy="38968"/>
              </a:xfrm>
              <a:custGeom>
                <a:avLst/>
                <a:gdLst>
                  <a:gd name="connsiteX0" fmla="*/ 0 w 38825"/>
                  <a:gd name="connsiteY0" fmla="*/ 28419 h 38968"/>
                  <a:gd name="connsiteX1" fmla="*/ 34993 w 38825"/>
                  <a:gd name="connsiteY1" fmla="*/ 38968 h 38968"/>
                  <a:gd name="connsiteX2" fmla="*/ 38825 w 38825"/>
                  <a:gd name="connsiteY2" fmla="*/ 38841 h 38968"/>
                  <a:gd name="connsiteX3" fmla="*/ 28419 w 38825"/>
                  <a:gd name="connsiteY3" fmla="*/ 0 h 38968"/>
                  <a:gd name="connsiteX4" fmla="*/ 0 w 38825"/>
                  <a:gd name="connsiteY4" fmla="*/ 28419 h 38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825" h="38968">
                    <a:moveTo>
                      <a:pt x="0" y="28419"/>
                    </a:moveTo>
                    <a:cubicBezTo>
                      <a:pt x="10041" y="35077"/>
                      <a:pt x="22069" y="38968"/>
                      <a:pt x="34993" y="38968"/>
                    </a:cubicBezTo>
                    <a:cubicBezTo>
                      <a:pt x="36281" y="38968"/>
                      <a:pt x="37557" y="38918"/>
                      <a:pt x="38825" y="38841"/>
                    </a:cubicBezTo>
                    <a:lnTo>
                      <a:pt x="28419" y="0"/>
                    </a:lnTo>
                    <a:lnTo>
                      <a:pt x="0" y="28419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7" name="Freeform: Shape 1226">
                <a:extLst>
                  <a:ext uri="{FF2B5EF4-FFF2-40B4-BE49-F238E27FC236}">
                    <a16:creationId xmlns:a16="http://schemas.microsoft.com/office/drawing/2014/main" id="{959C473B-A45D-4729-86F2-6D172DDB4D74}"/>
                  </a:ext>
                </a:extLst>
              </p:cNvPr>
              <p:cNvSpPr/>
              <p:nvPr/>
            </p:nvSpPr>
            <p:spPr>
              <a:xfrm>
                <a:off x="1438518" y="4790551"/>
                <a:ext cx="40224" cy="38093"/>
              </a:xfrm>
              <a:custGeom>
                <a:avLst/>
                <a:gdLst>
                  <a:gd name="connsiteX0" fmla="*/ 20112 w 40224"/>
                  <a:gd name="connsiteY0" fmla="*/ 0 h 38093"/>
                  <a:gd name="connsiteX1" fmla="*/ 0 w 40224"/>
                  <a:gd name="connsiteY1" fmla="*/ 34838 h 38093"/>
                  <a:gd name="connsiteX2" fmla="*/ 20112 w 40224"/>
                  <a:gd name="connsiteY2" fmla="*/ 38094 h 38093"/>
                  <a:gd name="connsiteX3" fmla="*/ 40224 w 40224"/>
                  <a:gd name="connsiteY3" fmla="*/ 34838 h 38093"/>
                  <a:gd name="connsiteX4" fmla="*/ 20112 w 40224"/>
                  <a:gd name="connsiteY4" fmla="*/ 0 h 38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24" h="38093">
                    <a:moveTo>
                      <a:pt x="20112" y="0"/>
                    </a:moveTo>
                    <a:lnTo>
                      <a:pt x="0" y="34838"/>
                    </a:lnTo>
                    <a:cubicBezTo>
                      <a:pt x="6402" y="36968"/>
                      <a:pt x="13170" y="38094"/>
                      <a:pt x="20112" y="38094"/>
                    </a:cubicBezTo>
                    <a:cubicBezTo>
                      <a:pt x="27054" y="38094"/>
                      <a:pt x="33822" y="36968"/>
                      <a:pt x="40224" y="34838"/>
                    </a:cubicBezTo>
                    <a:lnTo>
                      <a:pt x="20112" y="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8" name="Freeform: Shape 1227">
                <a:extLst>
                  <a:ext uri="{FF2B5EF4-FFF2-40B4-BE49-F238E27FC236}">
                    <a16:creationId xmlns:a16="http://schemas.microsoft.com/office/drawing/2014/main" id="{5E860152-6380-4D1D-A6AA-7325E6208E82}"/>
                  </a:ext>
                </a:extLst>
              </p:cNvPr>
              <p:cNvSpPr/>
              <p:nvPr/>
            </p:nvSpPr>
            <p:spPr>
              <a:xfrm>
                <a:off x="1794088" y="4783102"/>
                <a:ext cx="38830" cy="38831"/>
              </a:xfrm>
              <a:custGeom>
                <a:avLst/>
                <a:gdLst>
                  <a:gd name="connsiteX0" fmla="*/ 0 w 38830"/>
                  <a:gd name="connsiteY0" fmla="*/ 0 h 38831"/>
                  <a:gd name="connsiteX1" fmla="*/ 10403 w 38830"/>
                  <a:gd name="connsiteY1" fmla="*/ 38832 h 38831"/>
                  <a:gd name="connsiteX2" fmla="*/ 38830 w 38830"/>
                  <a:gd name="connsiteY2" fmla="*/ 10404 h 38831"/>
                  <a:gd name="connsiteX3" fmla="*/ 0 w 38830"/>
                  <a:gd name="connsiteY3" fmla="*/ 0 h 3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830" h="38831">
                    <a:moveTo>
                      <a:pt x="0" y="0"/>
                    </a:moveTo>
                    <a:lnTo>
                      <a:pt x="10403" y="38832"/>
                    </a:lnTo>
                    <a:cubicBezTo>
                      <a:pt x="22671" y="32679"/>
                      <a:pt x="32677" y="22673"/>
                      <a:pt x="38830" y="10404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9" name="Freeform: Shape 1228">
                <a:extLst>
                  <a:ext uri="{FF2B5EF4-FFF2-40B4-BE49-F238E27FC236}">
                    <a16:creationId xmlns:a16="http://schemas.microsoft.com/office/drawing/2014/main" id="{696EC5FA-833F-47B4-B4E7-AA23746DCF22}"/>
                  </a:ext>
                </a:extLst>
              </p:cNvPr>
              <p:cNvSpPr/>
              <p:nvPr/>
            </p:nvSpPr>
            <p:spPr>
              <a:xfrm>
                <a:off x="1396399" y="4717623"/>
                <a:ext cx="40233" cy="34820"/>
              </a:xfrm>
              <a:custGeom>
                <a:avLst/>
                <a:gdLst>
                  <a:gd name="connsiteX0" fmla="*/ 20131 w 40233"/>
                  <a:gd name="connsiteY0" fmla="*/ 0 h 34820"/>
                  <a:gd name="connsiteX1" fmla="*/ 17336 w 40233"/>
                  <a:gd name="connsiteY1" fmla="*/ 2618 h 34820"/>
                  <a:gd name="connsiteX2" fmla="*/ 0 w 40233"/>
                  <a:gd name="connsiteY2" fmla="*/ 34820 h 34820"/>
                  <a:gd name="connsiteX3" fmla="*/ 40234 w 40233"/>
                  <a:gd name="connsiteY3" fmla="*/ 34820 h 34820"/>
                  <a:gd name="connsiteX4" fmla="*/ 20131 w 40233"/>
                  <a:gd name="connsiteY4" fmla="*/ 0 h 34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33" h="34820">
                    <a:moveTo>
                      <a:pt x="20131" y="0"/>
                    </a:moveTo>
                    <a:cubicBezTo>
                      <a:pt x="19180" y="845"/>
                      <a:pt x="18242" y="1711"/>
                      <a:pt x="17336" y="2618"/>
                    </a:cubicBezTo>
                    <a:cubicBezTo>
                      <a:pt x="8395" y="11559"/>
                      <a:pt x="2450" y="22701"/>
                      <a:pt x="0" y="34820"/>
                    </a:cubicBezTo>
                    <a:lnTo>
                      <a:pt x="40234" y="34820"/>
                    </a:lnTo>
                    <a:lnTo>
                      <a:pt x="20131" y="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0" name="Freeform: Shape 1229">
                <a:extLst>
                  <a:ext uri="{FF2B5EF4-FFF2-40B4-BE49-F238E27FC236}">
                    <a16:creationId xmlns:a16="http://schemas.microsoft.com/office/drawing/2014/main" id="{29DEFD67-1761-4722-BAA2-3F7968C92146}"/>
                  </a:ext>
                </a:extLst>
              </p:cNvPr>
              <p:cNvSpPr/>
              <p:nvPr/>
            </p:nvSpPr>
            <p:spPr>
              <a:xfrm>
                <a:off x="1438518" y="4701645"/>
                <a:ext cx="40224" cy="38093"/>
              </a:xfrm>
              <a:custGeom>
                <a:avLst/>
                <a:gdLst>
                  <a:gd name="connsiteX0" fmla="*/ 40224 w 40224"/>
                  <a:gd name="connsiteY0" fmla="*/ 3256 h 38093"/>
                  <a:gd name="connsiteX1" fmla="*/ 20112 w 40224"/>
                  <a:gd name="connsiteY1" fmla="*/ 0 h 38093"/>
                  <a:gd name="connsiteX2" fmla="*/ 0 w 40224"/>
                  <a:gd name="connsiteY2" fmla="*/ 3256 h 38093"/>
                  <a:gd name="connsiteX3" fmla="*/ 20112 w 40224"/>
                  <a:gd name="connsiteY3" fmla="*/ 38094 h 38093"/>
                  <a:gd name="connsiteX4" fmla="*/ 40224 w 40224"/>
                  <a:gd name="connsiteY4" fmla="*/ 3256 h 38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24" h="38093">
                    <a:moveTo>
                      <a:pt x="40224" y="3256"/>
                    </a:moveTo>
                    <a:cubicBezTo>
                      <a:pt x="33822" y="1124"/>
                      <a:pt x="27054" y="0"/>
                      <a:pt x="20112" y="0"/>
                    </a:cubicBezTo>
                    <a:cubicBezTo>
                      <a:pt x="13170" y="0"/>
                      <a:pt x="6402" y="1124"/>
                      <a:pt x="0" y="3256"/>
                    </a:cubicBezTo>
                    <a:lnTo>
                      <a:pt x="20112" y="38094"/>
                    </a:lnTo>
                    <a:lnTo>
                      <a:pt x="40224" y="3256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1" name="Freeform: Shape 1230">
                <a:extLst>
                  <a:ext uri="{FF2B5EF4-FFF2-40B4-BE49-F238E27FC236}">
                    <a16:creationId xmlns:a16="http://schemas.microsoft.com/office/drawing/2014/main" id="{A48F18A9-BDF8-44A7-AD1B-DB7A36EE1C2B}"/>
                  </a:ext>
                </a:extLst>
              </p:cNvPr>
              <p:cNvSpPr/>
              <p:nvPr/>
            </p:nvSpPr>
            <p:spPr>
              <a:xfrm>
                <a:off x="1480628" y="4717624"/>
                <a:ext cx="40233" cy="34820"/>
              </a:xfrm>
              <a:custGeom>
                <a:avLst/>
                <a:gdLst>
                  <a:gd name="connsiteX0" fmla="*/ 40234 w 40233"/>
                  <a:gd name="connsiteY0" fmla="*/ 34820 h 34820"/>
                  <a:gd name="connsiteX1" fmla="*/ 22898 w 40233"/>
                  <a:gd name="connsiteY1" fmla="*/ 2618 h 34820"/>
                  <a:gd name="connsiteX2" fmla="*/ 20103 w 40233"/>
                  <a:gd name="connsiteY2" fmla="*/ 0 h 34820"/>
                  <a:gd name="connsiteX3" fmla="*/ 0 w 40233"/>
                  <a:gd name="connsiteY3" fmla="*/ 34820 h 34820"/>
                  <a:gd name="connsiteX4" fmla="*/ 40234 w 40233"/>
                  <a:gd name="connsiteY4" fmla="*/ 34820 h 34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33" h="34820">
                    <a:moveTo>
                      <a:pt x="40234" y="34820"/>
                    </a:moveTo>
                    <a:cubicBezTo>
                      <a:pt x="37784" y="22701"/>
                      <a:pt x="31840" y="11559"/>
                      <a:pt x="22898" y="2618"/>
                    </a:cubicBezTo>
                    <a:cubicBezTo>
                      <a:pt x="21990" y="1710"/>
                      <a:pt x="21053" y="845"/>
                      <a:pt x="20103" y="0"/>
                    </a:cubicBezTo>
                    <a:lnTo>
                      <a:pt x="0" y="34820"/>
                    </a:lnTo>
                    <a:lnTo>
                      <a:pt x="40234" y="3482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2" name="Freeform: Shape 1231">
                <a:extLst>
                  <a:ext uri="{FF2B5EF4-FFF2-40B4-BE49-F238E27FC236}">
                    <a16:creationId xmlns:a16="http://schemas.microsoft.com/office/drawing/2014/main" id="{DE2479F4-6D5C-4A4D-A663-FD8ACE69FEB8}"/>
                  </a:ext>
                </a:extLst>
              </p:cNvPr>
              <p:cNvSpPr/>
              <p:nvPr/>
            </p:nvSpPr>
            <p:spPr>
              <a:xfrm>
                <a:off x="1480628" y="4777845"/>
                <a:ext cx="40233" cy="34820"/>
              </a:xfrm>
              <a:custGeom>
                <a:avLst/>
                <a:gdLst>
                  <a:gd name="connsiteX0" fmla="*/ 20103 w 40233"/>
                  <a:gd name="connsiteY0" fmla="*/ 34820 h 34820"/>
                  <a:gd name="connsiteX1" fmla="*/ 22898 w 40233"/>
                  <a:gd name="connsiteY1" fmla="*/ 32202 h 34820"/>
                  <a:gd name="connsiteX2" fmla="*/ 40234 w 40233"/>
                  <a:gd name="connsiteY2" fmla="*/ 0 h 34820"/>
                  <a:gd name="connsiteX3" fmla="*/ 0 w 40233"/>
                  <a:gd name="connsiteY3" fmla="*/ 0 h 34820"/>
                  <a:gd name="connsiteX4" fmla="*/ 20103 w 40233"/>
                  <a:gd name="connsiteY4" fmla="*/ 34820 h 34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33" h="34820">
                    <a:moveTo>
                      <a:pt x="20103" y="34820"/>
                    </a:moveTo>
                    <a:cubicBezTo>
                      <a:pt x="21053" y="33976"/>
                      <a:pt x="21992" y="33109"/>
                      <a:pt x="22898" y="32202"/>
                    </a:cubicBezTo>
                    <a:cubicBezTo>
                      <a:pt x="31839" y="23260"/>
                      <a:pt x="37784" y="12119"/>
                      <a:pt x="40234" y="0"/>
                    </a:cubicBezTo>
                    <a:lnTo>
                      <a:pt x="0" y="0"/>
                    </a:lnTo>
                    <a:lnTo>
                      <a:pt x="20103" y="3482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3" name="Freeform: Shape 1232">
                <a:extLst>
                  <a:ext uri="{FF2B5EF4-FFF2-40B4-BE49-F238E27FC236}">
                    <a16:creationId xmlns:a16="http://schemas.microsoft.com/office/drawing/2014/main" id="{2F923D17-E582-4D43-A7C8-3E741728E8F2}"/>
                  </a:ext>
                </a:extLst>
              </p:cNvPr>
              <p:cNvSpPr/>
              <p:nvPr/>
            </p:nvSpPr>
            <p:spPr>
              <a:xfrm>
                <a:off x="2115628" y="4777845"/>
                <a:ext cx="40233" cy="34820"/>
              </a:xfrm>
              <a:custGeom>
                <a:avLst/>
                <a:gdLst>
                  <a:gd name="connsiteX0" fmla="*/ 20103 w 40233"/>
                  <a:gd name="connsiteY0" fmla="*/ 34820 h 34820"/>
                  <a:gd name="connsiteX1" fmla="*/ 22898 w 40233"/>
                  <a:gd name="connsiteY1" fmla="*/ 32202 h 34820"/>
                  <a:gd name="connsiteX2" fmla="*/ 40234 w 40233"/>
                  <a:gd name="connsiteY2" fmla="*/ 0 h 34820"/>
                  <a:gd name="connsiteX3" fmla="*/ 0 w 40233"/>
                  <a:gd name="connsiteY3" fmla="*/ 0 h 34820"/>
                  <a:gd name="connsiteX4" fmla="*/ 20103 w 40233"/>
                  <a:gd name="connsiteY4" fmla="*/ 34820 h 34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33" h="34820">
                    <a:moveTo>
                      <a:pt x="20103" y="34820"/>
                    </a:moveTo>
                    <a:cubicBezTo>
                      <a:pt x="21053" y="33976"/>
                      <a:pt x="21992" y="33109"/>
                      <a:pt x="22898" y="32202"/>
                    </a:cubicBezTo>
                    <a:cubicBezTo>
                      <a:pt x="31839" y="23260"/>
                      <a:pt x="37784" y="12119"/>
                      <a:pt x="40234" y="0"/>
                    </a:cubicBezTo>
                    <a:lnTo>
                      <a:pt x="0" y="0"/>
                    </a:lnTo>
                    <a:lnTo>
                      <a:pt x="20103" y="3482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4" name="Freeform: Shape 1233">
                <a:extLst>
                  <a:ext uri="{FF2B5EF4-FFF2-40B4-BE49-F238E27FC236}">
                    <a16:creationId xmlns:a16="http://schemas.microsoft.com/office/drawing/2014/main" id="{7572D83E-9AB5-48B5-85DE-39D70D05A4E5}"/>
                  </a:ext>
                </a:extLst>
              </p:cNvPr>
              <p:cNvSpPr/>
              <p:nvPr/>
            </p:nvSpPr>
            <p:spPr>
              <a:xfrm>
                <a:off x="2115628" y="4717624"/>
                <a:ext cx="40233" cy="34820"/>
              </a:xfrm>
              <a:custGeom>
                <a:avLst/>
                <a:gdLst>
                  <a:gd name="connsiteX0" fmla="*/ 40234 w 40233"/>
                  <a:gd name="connsiteY0" fmla="*/ 34820 h 34820"/>
                  <a:gd name="connsiteX1" fmla="*/ 22898 w 40233"/>
                  <a:gd name="connsiteY1" fmla="*/ 2618 h 34820"/>
                  <a:gd name="connsiteX2" fmla="*/ 20103 w 40233"/>
                  <a:gd name="connsiteY2" fmla="*/ 0 h 34820"/>
                  <a:gd name="connsiteX3" fmla="*/ 0 w 40233"/>
                  <a:gd name="connsiteY3" fmla="*/ 34820 h 34820"/>
                  <a:gd name="connsiteX4" fmla="*/ 40234 w 40233"/>
                  <a:gd name="connsiteY4" fmla="*/ 34820 h 34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33" h="34820">
                    <a:moveTo>
                      <a:pt x="40234" y="34820"/>
                    </a:moveTo>
                    <a:cubicBezTo>
                      <a:pt x="37786" y="22701"/>
                      <a:pt x="31840" y="11559"/>
                      <a:pt x="22898" y="2618"/>
                    </a:cubicBezTo>
                    <a:cubicBezTo>
                      <a:pt x="21990" y="1710"/>
                      <a:pt x="21053" y="845"/>
                      <a:pt x="20103" y="0"/>
                    </a:cubicBezTo>
                    <a:lnTo>
                      <a:pt x="0" y="34820"/>
                    </a:lnTo>
                    <a:lnTo>
                      <a:pt x="40234" y="3482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5" name="Freeform: Shape 1234">
                <a:extLst>
                  <a:ext uri="{FF2B5EF4-FFF2-40B4-BE49-F238E27FC236}">
                    <a16:creationId xmlns:a16="http://schemas.microsoft.com/office/drawing/2014/main" id="{E7EF38BC-3EBC-4AFC-9BCF-06F9CF97675C}"/>
                  </a:ext>
                </a:extLst>
              </p:cNvPr>
              <p:cNvSpPr/>
              <p:nvPr/>
            </p:nvSpPr>
            <p:spPr>
              <a:xfrm>
                <a:off x="2031399" y="4777845"/>
                <a:ext cx="40233" cy="34820"/>
              </a:xfrm>
              <a:custGeom>
                <a:avLst/>
                <a:gdLst>
                  <a:gd name="connsiteX0" fmla="*/ 0 w 40233"/>
                  <a:gd name="connsiteY0" fmla="*/ 0 h 34820"/>
                  <a:gd name="connsiteX1" fmla="*/ 17335 w 40233"/>
                  <a:gd name="connsiteY1" fmla="*/ 32202 h 34820"/>
                  <a:gd name="connsiteX2" fmla="*/ 20131 w 40233"/>
                  <a:gd name="connsiteY2" fmla="*/ 34820 h 34820"/>
                  <a:gd name="connsiteX3" fmla="*/ 40234 w 40233"/>
                  <a:gd name="connsiteY3" fmla="*/ 0 h 34820"/>
                  <a:gd name="connsiteX4" fmla="*/ 0 w 40233"/>
                  <a:gd name="connsiteY4" fmla="*/ 0 h 34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33" h="34820">
                    <a:moveTo>
                      <a:pt x="0" y="0"/>
                    </a:moveTo>
                    <a:cubicBezTo>
                      <a:pt x="2450" y="12119"/>
                      <a:pt x="8393" y="23262"/>
                      <a:pt x="17335" y="32202"/>
                    </a:cubicBezTo>
                    <a:cubicBezTo>
                      <a:pt x="18244" y="33110"/>
                      <a:pt x="19180" y="33976"/>
                      <a:pt x="20131" y="34820"/>
                    </a:cubicBezTo>
                    <a:lnTo>
                      <a:pt x="4023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6" name="Freeform: Shape 1235">
                <a:extLst>
                  <a:ext uri="{FF2B5EF4-FFF2-40B4-BE49-F238E27FC236}">
                    <a16:creationId xmlns:a16="http://schemas.microsoft.com/office/drawing/2014/main" id="{3BC967A1-68FC-448E-B329-BB09215FD856}"/>
                  </a:ext>
                </a:extLst>
              </p:cNvPr>
              <p:cNvSpPr/>
              <p:nvPr/>
            </p:nvSpPr>
            <p:spPr>
              <a:xfrm>
                <a:off x="2031399" y="4717623"/>
                <a:ext cx="40233" cy="34820"/>
              </a:xfrm>
              <a:custGeom>
                <a:avLst/>
                <a:gdLst>
                  <a:gd name="connsiteX0" fmla="*/ 20131 w 40233"/>
                  <a:gd name="connsiteY0" fmla="*/ 0 h 34820"/>
                  <a:gd name="connsiteX1" fmla="*/ 17335 w 40233"/>
                  <a:gd name="connsiteY1" fmla="*/ 2618 h 34820"/>
                  <a:gd name="connsiteX2" fmla="*/ 0 w 40233"/>
                  <a:gd name="connsiteY2" fmla="*/ 34820 h 34820"/>
                  <a:gd name="connsiteX3" fmla="*/ 40234 w 40233"/>
                  <a:gd name="connsiteY3" fmla="*/ 34820 h 34820"/>
                  <a:gd name="connsiteX4" fmla="*/ 20131 w 40233"/>
                  <a:gd name="connsiteY4" fmla="*/ 0 h 34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33" h="34820">
                    <a:moveTo>
                      <a:pt x="20131" y="0"/>
                    </a:moveTo>
                    <a:cubicBezTo>
                      <a:pt x="19180" y="845"/>
                      <a:pt x="18242" y="1711"/>
                      <a:pt x="17335" y="2618"/>
                    </a:cubicBezTo>
                    <a:cubicBezTo>
                      <a:pt x="8395" y="11559"/>
                      <a:pt x="2450" y="22701"/>
                      <a:pt x="0" y="34820"/>
                    </a:cubicBezTo>
                    <a:lnTo>
                      <a:pt x="40234" y="34820"/>
                    </a:lnTo>
                    <a:lnTo>
                      <a:pt x="20131" y="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7" name="Freeform: Shape 1236">
                <a:extLst>
                  <a:ext uri="{FF2B5EF4-FFF2-40B4-BE49-F238E27FC236}">
                    <a16:creationId xmlns:a16="http://schemas.microsoft.com/office/drawing/2014/main" id="{FC70D611-8A9B-48DC-A650-D4C85528BA07}"/>
                  </a:ext>
                </a:extLst>
              </p:cNvPr>
              <p:cNvSpPr/>
              <p:nvPr/>
            </p:nvSpPr>
            <p:spPr>
              <a:xfrm>
                <a:off x="2073518" y="4701645"/>
                <a:ext cx="40224" cy="38093"/>
              </a:xfrm>
              <a:custGeom>
                <a:avLst/>
                <a:gdLst>
                  <a:gd name="connsiteX0" fmla="*/ 40224 w 40224"/>
                  <a:gd name="connsiteY0" fmla="*/ 3256 h 38093"/>
                  <a:gd name="connsiteX1" fmla="*/ 20112 w 40224"/>
                  <a:gd name="connsiteY1" fmla="*/ 0 h 38093"/>
                  <a:gd name="connsiteX2" fmla="*/ 0 w 40224"/>
                  <a:gd name="connsiteY2" fmla="*/ 3256 h 38093"/>
                  <a:gd name="connsiteX3" fmla="*/ 20112 w 40224"/>
                  <a:gd name="connsiteY3" fmla="*/ 38094 h 38093"/>
                  <a:gd name="connsiteX4" fmla="*/ 40224 w 40224"/>
                  <a:gd name="connsiteY4" fmla="*/ 3256 h 38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24" h="38093">
                    <a:moveTo>
                      <a:pt x="40224" y="3256"/>
                    </a:moveTo>
                    <a:cubicBezTo>
                      <a:pt x="33820" y="1124"/>
                      <a:pt x="27054" y="0"/>
                      <a:pt x="20112" y="0"/>
                    </a:cubicBezTo>
                    <a:cubicBezTo>
                      <a:pt x="13170" y="0"/>
                      <a:pt x="6402" y="1124"/>
                      <a:pt x="0" y="3256"/>
                    </a:cubicBezTo>
                    <a:lnTo>
                      <a:pt x="20112" y="38094"/>
                    </a:lnTo>
                    <a:lnTo>
                      <a:pt x="40224" y="3256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8" name="Freeform: Shape 1237">
                <a:extLst>
                  <a:ext uri="{FF2B5EF4-FFF2-40B4-BE49-F238E27FC236}">
                    <a16:creationId xmlns:a16="http://schemas.microsoft.com/office/drawing/2014/main" id="{440D99B1-F1C7-42DF-8A7D-6361015C65F8}"/>
                  </a:ext>
                </a:extLst>
              </p:cNvPr>
              <p:cNvSpPr/>
              <p:nvPr/>
            </p:nvSpPr>
            <p:spPr>
              <a:xfrm>
                <a:off x="1396399" y="4777845"/>
                <a:ext cx="40233" cy="34820"/>
              </a:xfrm>
              <a:custGeom>
                <a:avLst/>
                <a:gdLst>
                  <a:gd name="connsiteX0" fmla="*/ 0 w 40233"/>
                  <a:gd name="connsiteY0" fmla="*/ 0 h 34820"/>
                  <a:gd name="connsiteX1" fmla="*/ 17336 w 40233"/>
                  <a:gd name="connsiteY1" fmla="*/ 32202 h 34820"/>
                  <a:gd name="connsiteX2" fmla="*/ 20131 w 40233"/>
                  <a:gd name="connsiteY2" fmla="*/ 34820 h 34820"/>
                  <a:gd name="connsiteX3" fmla="*/ 40234 w 40233"/>
                  <a:gd name="connsiteY3" fmla="*/ 0 h 34820"/>
                  <a:gd name="connsiteX4" fmla="*/ 0 w 40233"/>
                  <a:gd name="connsiteY4" fmla="*/ 0 h 34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33" h="34820">
                    <a:moveTo>
                      <a:pt x="0" y="0"/>
                    </a:moveTo>
                    <a:cubicBezTo>
                      <a:pt x="2448" y="12119"/>
                      <a:pt x="8393" y="23262"/>
                      <a:pt x="17336" y="32202"/>
                    </a:cubicBezTo>
                    <a:cubicBezTo>
                      <a:pt x="18244" y="33110"/>
                      <a:pt x="19180" y="33976"/>
                      <a:pt x="20131" y="34820"/>
                    </a:cubicBezTo>
                    <a:lnTo>
                      <a:pt x="4023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9" name="Freeform: Shape 1238">
                <a:extLst>
                  <a:ext uri="{FF2B5EF4-FFF2-40B4-BE49-F238E27FC236}">
                    <a16:creationId xmlns:a16="http://schemas.microsoft.com/office/drawing/2014/main" id="{E9B4633B-A83B-44A6-844E-E6C96CCDB8C9}"/>
                  </a:ext>
                </a:extLst>
              </p:cNvPr>
              <p:cNvSpPr/>
              <p:nvPr/>
            </p:nvSpPr>
            <p:spPr>
              <a:xfrm>
                <a:off x="2073518" y="4790551"/>
                <a:ext cx="40224" cy="38093"/>
              </a:xfrm>
              <a:custGeom>
                <a:avLst/>
                <a:gdLst>
                  <a:gd name="connsiteX0" fmla="*/ 20112 w 40224"/>
                  <a:gd name="connsiteY0" fmla="*/ 0 h 38093"/>
                  <a:gd name="connsiteX1" fmla="*/ 0 w 40224"/>
                  <a:gd name="connsiteY1" fmla="*/ 34838 h 38093"/>
                  <a:gd name="connsiteX2" fmla="*/ 20112 w 40224"/>
                  <a:gd name="connsiteY2" fmla="*/ 38094 h 38093"/>
                  <a:gd name="connsiteX3" fmla="*/ 40224 w 40224"/>
                  <a:gd name="connsiteY3" fmla="*/ 34838 h 38093"/>
                  <a:gd name="connsiteX4" fmla="*/ 20112 w 40224"/>
                  <a:gd name="connsiteY4" fmla="*/ 0 h 38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24" h="38093">
                    <a:moveTo>
                      <a:pt x="20112" y="0"/>
                    </a:moveTo>
                    <a:lnTo>
                      <a:pt x="0" y="34838"/>
                    </a:lnTo>
                    <a:cubicBezTo>
                      <a:pt x="6402" y="36968"/>
                      <a:pt x="13170" y="38094"/>
                      <a:pt x="20112" y="38094"/>
                    </a:cubicBezTo>
                    <a:cubicBezTo>
                      <a:pt x="27054" y="38094"/>
                      <a:pt x="33822" y="36968"/>
                      <a:pt x="40224" y="34838"/>
                    </a:cubicBezTo>
                    <a:lnTo>
                      <a:pt x="20112" y="0"/>
                    </a:ln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0" name="Freeform: Shape 1239">
                <a:extLst>
                  <a:ext uri="{FF2B5EF4-FFF2-40B4-BE49-F238E27FC236}">
                    <a16:creationId xmlns:a16="http://schemas.microsoft.com/office/drawing/2014/main" id="{0F1F2114-3C52-469B-9574-F9538677EE9F}"/>
                  </a:ext>
                </a:extLst>
              </p:cNvPr>
              <p:cNvSpPr/>
              <p:nvPr/>
            </p:nvSpPr>
            <p:spPr>
              <a:xfrm>
                <a:off x="2055531" y="4304519"/>
                <a:ext cx="38100" cy="238617"/>
              </a:xfrm>
              <a:custGeom>
                <a:avLst/>
                <a:gdLst>
                  <a:gd name="connsiteX0" fmla="*/ 21184 w 38100"/>
                  <a:gd name="connsiteY0" fmla="*/ 217472 h 238617"/>
                  <a:gd name="connsiteX1" fmla="*/ 38100 w 38100"/>
                  <a:gd name="connsiteY1" fmla="*/ 174311 h 238617"/>
                  <a:gd name="connsiteX2" fmla="*/ 38100 w 38100"/>
                  <a:gd name="connsiteY2" fmla="*/ 3426 h 238617"/>
                  <a:gd name="connsiteX3" fmla="*/ 25400 w 38100"/>
                  <a:gd name="connsiteY3" fmla="*/ 3426 h 238617"/>
                  <a:gd name="connsiteX4" fmla="*/ 12700 w 38100"/>
                  <a:gd name="connsiteY4" fmla="*/ 0 h 238617"/>
                  <a:gd name="connsiteX5" fmla="*/ 12700 w 38100"/>
                  <a:gd name="connsiteY5" fmla="*/ 174311 h 238617"/>
                  <a:gd name="connsiteX6" fmla="*/ 2580 w 38100"/>
                  <a:gd name="connsiteY6" fmla="*/ 200169 h 238617"/>
                  <a:gd name="connsiteX7" fmla="*/ 0 w 38100"/>
                  <a:gd name="connsiteY7" fmla="*/ 202927 h 238617"/>
                  <a:gd name="connsiteX8" fmla="*/ 0 w 38100"/>
                  <a:gd name="connsiteY8" fmla="*/ 238617 h 238617"/>
                  <a:gd name="connsiteX9" fmla="*/ 21184 w 38100"/>
                  <a:gd name="connsiteY9" fmla="*/ 217472 h 238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100" h="238617">
                    <a:moveTo>
                      <a:pt x="21184" y="217472"/>
                    </a:moveTo>
                    <a:cubicBezTo>
                      <a:pt x="32098" y="205738"/>
                      <a:pt x="38100" y="190410"/>
                      <a:pt x="38100" y="174311"/>
                    </a:cubicBezTo>
                    <a:lnTo>
                      <a:pt x="38100" y="3426"/>
                    </a:lnTo>
                    <a:lnTo>
                      <a:pt x="25400" y="3426"/>
                    </a:lnTo>
                    <a:cubicBezTo>
                      <a:pt x="20768" y="3426"/>
                      <a:pt x="16439" y="2167"/>
                      <a:pt x="12700" y="0"/>
                    </a:cubicBezTo>
                    <a:lnTo>
                      <a:pt x="12700" y="174311"/>
                    </a:lnTo>
                    <a:cubicBezTo>
                      <a:pt x="12700" y="183972"/>
                      <a:pt x="9103" y="193156"/>
                      <a:pt x="2580" y="200169"/>
                    </a:cubicBezTo>
                    <a:cubicBezTo>
                      <a:pt x="1683" y="201133"/>
                      <a:pt x="824" y="202051"/>
                      <a:pt x="0" y="202927"/>
                    </a:cubicBezTo>
                    <a:lnTo>
                      <a:pt x="0" y="238617"/>
                    </a:lnTo>
                    <a:cubicBezTo>
                      <a:pt x="4366" y="234925"/>
                      <a:pt x="10816" y="228613"/>
                      <a:pt x="21184" y="217472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1" name="Freeform: Shape 1240">
                <a:extLst>
                  <a:ext uri="{FF2B5EF4-FFF2-40B4-BE49-F238E27FC236}">
                    <a16:creationId xmlns:a16="http://schemas.microsoft.com/office/drawing/2014/main" id="{8BDE70A6-6B49-4EE3-B707-04FBFD996879}"/>
                  </a:ext>
                </a:extLst>
              </p:cNvPr>
              <p:cNvSpPr/>
              <p:nvPr/>
            </p:nvSpPr>
            <p:spPr>
              <a:xfrm>
                <a:off x="1415617" y="4414045"/>
                <a:ext cx="81113" cy="153419"/>
              </a:xfrm>
              <a:custGeom>
                <a:avLst/>
                <a:gdLst>
                  <a:gd name="connsiteX0" fmla="*/ 10144 w 81113"/>
                  <a:gd name="connsiteY0" fmla="*/ 80124 h 153419"/>
                  <a:gd name="connsiteX1" fmla="*/ 22188 w 81113"/>
                  <a:gd name="connsiteY1" fmla="*/ 57758 h 153419"/>
                  <a:gd name="connsiteX2" fmla="*/ 81113 w 81113"/>
                  <a:gd name="connsiteY2" fmla="*/ 89489 h 153419"/>
                  <a:gd name="connsiteX3" fmla="*/ 81113 w 81113"/>
                  <a:gd name="connsiteY3" fmla="*/ 71700 h 153419"/>
                  <a:gd name="connsiteX4" fmla="*/ 81113 w 81113"/>
                  <a:gd name="connsiteY4" fmla="*/ 46300 h 153419"/>
                  <a:gd name="connsiteX5" fmla="*/ 81113 w 81113"/>
                  <a:gd name="connsiteY5" fmla="*/ 9177 h 153419"/>
                  <a:gd name="connsiteX6" fmla="*/ 66894 w 81113"/>
                  <a:gd name="connsiteY6" fmla="*/ 1521 h 153419"/>
                  <a:gd name="connsiteX7" fmla="*/ 49692 w 81113"/>
                  <a:gd name="connsiteY7" fmla="*/ 6680 h 153419"/>
                  <a:gd name="connsiteX8" fmla="*/ 1521 w 81113"/>
                  <a:gd name="connsiteY8" fmla="*/ 96136 h 153419"/>
                  <a:gd name="connsiteX9" fmla="*/ 6682 w 81113"/>
                  <a:gd name="connsiteY9" fmla="*/ 113340 h 153419"/>
                  <a:gd name="connsiteX10" fmla="*/ 81113 w 81113"/>
                  <a:gd name="connsiteY10" fmla="*/ 153419 h 153419"/>
                  <a:gd name="connsiteX11" fmla="*/ 81113 w 81113"/>
                  <a:gd name="connsiteY11" fmla="*/ 118342 h 153419"/>
                  <a:gd name="connsiteX12" fmla="*/ 10144 w 81113"/>
                  <a:gd name="connsiteY12" fmla="*/ 80124 h 153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1113" h="153419">
                    <a:moveTo>
                      <a:pt x="10144" y="80124"/>
                    </a:moveTo>
                    <a:lnTo>
                      <a:pt x="22188" y="57758"/>
                    </a:lnTo>
                    <a:lnTo>
                      <a:pt x="81113" y="89489"/>
                    </a:lnTo>
                    <a:lnTo>
                      <a:pt x="81113" y="71700"/>
                    </a:lnTo>
                    <a:lnTo>
                      <a:pt x="81113" y="46300"/>
                    </a:lnTo>
                    <a:lnTo>
                      <a:pt x="81113" y="9177"/>
                    </a:lnTo>
                    <a:lnTo>
                      <a:pt x="66894" y="1521"/>
                    </a:lnTo>
                    <a:cubicBezTo>
                      <a:pt x="60719" y="-1805"/>
                      <a:pt x="53016" y="505"/>
                      <a:pt x="49692" y="6680"/>
                    </a:cubicBezTo>
                    <a:lnTo>
                      <a:pt x="1521" y="96136"/>
                    </a:lnTo>
                    <a:cubicBezTo>
                      <a:pt x="-1805" y="102311"/>
                      <a:pt x="506" y="110014"/>
                      <a:pt x="6682" y="113340"/>
                    </a:cubicBezTo>
                    <a:lnTo>
                      <a:pt x="81113" y="153419"/>
                    </a:lnTo>
                    <a:lnTo>
                      <a:pt x="81113" y="118342"/>
                    </a:lnTo>
                    <a:lnTo>
                      <a:pt x="10144" y="80124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2" name="Freeform: Shape 1241">
                <a:extLst>
                  <a:ext uri="{FF2B5EF4-FFF2-40B4-BE49-F238E27FC236}">
                    <a16:creationId xmlns:a16="http://schemas.microsoft.com/office/drawing/2014/main" id="{5CDFD56C-9130-41A4-887F-E4A05BDFCAFC}"/>
                  </a:ext>
                </a:extLst>
              </p:cNvPr>
              <p:cNvSpPr/>
              <p:nvPr/>
            </p:nvSpPr>
            <p:spPr>
              <a:xfrm>
                <a:off x="1425761" y="4471803"/>
                <a:ext cx="70969" cy="60583"/>
              </a:xfrm>
              <a:custGeom>
                <a:avLst/>
                <a:gdLst>
                  <a:gd name="connsiteX0" fmla="*/ 12044 w 70969"/>
                  <a:gd name="connsiteY0" fmla="*/ 0 h 60583"/>
                  <a:gd name="connsiteX1" fmla="*/ 0 w 70969"/>
                  <a:gd name="connsiteY1" fmla="*/ 22366 h 60583"/>
                  <a:gd name="connsiteX2" fmla="*/ 70969 w 70969"/>
                  <a:gd name="connsiteY2" fmla="*/ 60584 h 60583"/>
                  <a:gd name="connsiteX3" fmla="*/ 70969 w 70969"/>
                  <a:gd name="connsiteY3" fmla="*/ 52041 h 60583"/>
                  <a:gd name="connsiteX4" fmla="*/ 70969 w 70969"/>
                  <a:gd name="connsiteY4" fmla="*/ 31731 h 60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969" h="60583">
                    <a:moveTo>
                      <a:pt x="12044" y="0"/>
                    </a:moveTo>
                    <a:lnTo>
                      <a:pt x="0" y="22366"/>
                    </a:lnTo>
                    <a:lnTo>
                      <a:pt x="70969" y="60584"/>
                    </a:lnTo>
                    <a:lnTo>
                      <a:pt x="70969" y="52041"/>
                    </a:lnTo>
                    <a:lnTo>
                      <a:pt x="70969" y="31731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3" name="Freeform: Shape 1242">
                <a:extLst>
                  <a:ext uri="{FF2B5EF4-FFF2-40B4-BE49-F238E27FC236}">
                    <a16:creationId xmlns:a16="http://schemas.microsoft.com/office/drawing/2014/main" id="{F2CBC2F8-EEA1-486B-9E37-D50194787605}"/>
                  </a:ext>
                </a:extLst>
              </p:cNvPr>
              <p:cNvSpPr/>
              <p:nvPr/>
            </p:nvSpPr>
            <p:spPr>
              <a:xfrm>
                <a:off x="1750731" y="4432765"/>
                <a:ext cx="25400" cy="52979"/>
              </a:xfrm>
              <a:custGeom>
                <a:avLst/>
                <a:gdLst>
                  <a:gd name="connsiteX0" fmla="*/ 25400 w 25400"/>
                  <a:gd name="connsiteY0" fmla="*/ 22201 h 52979"/>
                  <a:gd name="connsiteX1" fmla="*/ 16420 w 25400"/>
                  <a:gd name="connsiteY1" fmla="*/ 16420 h 52979"/>
                  <a:gd name="connsiteX2" fmla="*/ 0 w 25400"/>
                  <a:gd name="connsiteY2" fmla="*/ 0 h 52979"/>
                  <a:gd name="connsiteX3" fmla="*/ 0 w 25400"/>
                  <a:gd name="connsiteY3" fmla="*/ 52980 h 52979"/>
                  <a:gd name="connsiteX4" fmla="*/ 25400 w 25400"/>
                  <a:gd name="connsiteY4" fmla="*/ 52980 h 52979"/>
                  <a:gd name="connsiteX5" fmla="*/ 25400 w 25400"/>
                  <a:gd name="connsiteY5" fmla="*/ 22201 h 52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00" h="52979">
                    <a:moveTo>
                      <a:pt x="25400" y="22201"/>
                    </a:moveTo>
                    <a:cubicBezTo>
                      <a:pt x="22128" y="20966"/>
                      <a:pt x="19053" y="19053"/>
                      <a:pt x="16420" y="16420"/>
                    </a:cubicBezTo>
                    <a:lnTo>
                      <a:pt x="0" y="0"/>
                    </a:lnTo>
                    <a:lnTo>
                      <a:pt x="0" y="52980"/>
                    </a:lnTo>
                    <a:lnTo>
                      <a:pt x="25400" y="52980"/>
                    </a:lnTo>
                    <a:lnTo>
                      <a:pt x="25400" y="22201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4" name="Freeform: Shape 1243">
                <a:extLst>
                  <a:ext uri="{FF2B5EF4-FFF2-40B4-BE49-F238E27FC236}">
                    <a16:creationId xmlns:a16="http://schemas.microsoft.com/office/drawing/2014/main" id="{28537797-0161-456F-8EC6-E623CB685C20}"/>
                  </a:ext>
                </a:extLst>
              </p:cNvPr>
              <p:cNvSpPr/>
              <p:nvPr/>
            </p:nvSpPr>
            <p:spPr>
              <a:xfrm>
                <a:off x="1522131" y="4371445"/>
                <a:ext cx="25400" cy="25403"/>
              </a:xfrm>
              <a:custGeom>
                <a:avLst/>
                <a:gdLst>
                  <a:gd name="connsiteX0" fmla="*/ 25400 w 25400"/>
                  <a:gd name="connsiteY0" fmla="*/ 25403 h 25403"/>
                  <a:gd name="connsiteX1" fmla="*/ 25400 w 25400"/>
                  <a:gd name="connsiteY1" fmla="*/ 0 h 25403"/>
                  <a:gd name="connsiteX2" fmla="*/ 0 w 25400"/>
                  <a:gd name="connsiteY2" fmla="*/ 0 h 25403"/>
                  <a:gd name="connsiteX3" fmla="*/ 0 w 25400"/>
                  <a:gd name="connsiteY3" fmla="*/ 25400 h 25403"/>
                  <a:gd name="connsiteX4" fmla="*/ 25289 w 25400"/>
                  <a:gd name="connsiteY4" fmla="*/ 25400 h 25403"/>
                  <a:gd name="connsiteX5" fmla="*/ 25400 w 25400"/>
                  <a:gd name="connsiteY5" fmla="*/ 25403 h 25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00" h="25403">
                    <a:moveTo>
                      <a:pt x="25400" y="25403"/>
                    </a:moveTo>
                    <a:lnTo>
                      <a:pt x="25400" y="0"/>
                    </a:lnTo>
                    <a:lnTo>
                      <a:pt x="0" y="0"/>
                    </a:lnTo>
                    <a:lnTo>
                      <a:pt x="0" y="25400"/>
                    </a:lnTo>
                    <a:lnTo>
                      <a:pt x="25289" y="25400"/>
                    </a:lnTo>
                    <a:cubicBezTo>
                      <a:pt x="25325" y="25400"/>
                      <a:pt x="25362" y="25403"/>
                      <a:pt x="25400" y="25403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5" name="Freeform: Shape 1244">
                <a:extLst>
                  <a:ext uri="{FF2B5EF4-FFF2-40B4-BE49-F238E27FC236}">
                    <a16:creationId xmlns:a16="http://schemas.microsoft.com/office/drawing/2014/main" id="{124799BA-7C4C-42D4-8982-94FD1721EF97}"/>
                  </a:ext>
                </a:extLst>
              </p:cNvPr>
              <p:cNvSpPr/>
              <p:nvPr/>
            </p:nvSpPr>
            <p:spPr>
              <a:xfrm>
                <a:off x="2118148" y="4231745"/>
                <a:ext cx="38982" cy="76199"/>
              </a:xfrm>
              <a:custGeom>
                <a:avLst/>
                <a:gdLst>
                  <a:gd name="connsiteX0" fmla="*/ 883 w 38982"/>
                  <a:gd name="connsiteY0" fmla="*/ 63499 h 76199"/>
                  <a:gd name="connsiteX1" fmla="*/ 0 w 38982"/>
                  <a:gd name="connsiteY1" fmla="*/ 68127 h 76199"/>
                  <a:gd name="connsiteX2" fmla="*/ 22265 w 38982"/>
                  <a:gd name="connsiteY2" fmla="*/ 75548 h 76199"/>
                  <a:gd name="connsiteX3" fmla="*/ 26283 w 38982"/>
                  <a:gd name="connsiteY3" fmla="*/ 76199 h 76199"/>
                  <a:gd name="connsiteX4" fmla="*/ 33712 w 38982"/>
                  <a:gd name="connsiteY4" fmla="*/ 73799 h 76199"/>
                  <a:gd name="connsiteX5" fmla="*/ 38983 w 38982"/>
                  <a:gd name="connsiteY5" fmla="*/ 63499 h 76199"/>
                  <a:gd name="connsiteX6" fmla="*/ 38983 w 38982"/>
                  <a:gd name="connsiteY6" fmla="*/ 12699 h 76199"/>
                  <a:gd name="connsiteX7" fmla="*/ 33712 w 38982"/>
                  <a:gd name="connsiteY7" fmla="*/ 2400 h 76199"/>
                  <a:gd name="connsiteX8" fmla="*/ 22265 w 38982"/>
                  <a:gd name="connsiteY8" fmla="*/ 650 h 76199"/>
                  <a:gd name="connsiteX9" fmla="*/ 0 w 38982"/>
                  <a:gd name="connsiteY9" fmla="*/ 8072 h 76199"/>
                  <a:gd name="connsiteX10" fmla="*/ 883 w 38982"/>
                  <a:gd name="connsiteY10" fmla="*/ 12699 h 76199"/>
                  <a:gd name="connsiteX11" fmla="*/ 883 w 38982"/>
                  <a:gd name="connsiteY11" fmla="*/ 63499 h 76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982" h="76199">
                    <a:moveTo>
                      <a:pt x="883" y="63499"/>
                    </a:moveTo>
                    <a:cubicBezTo>
                      <a:pt x="883" y="65134"/>
                      <a:pt x="564" y="66692"/>
                      <a:pt x="0" y="68127"/>
                    </a:cubicBezTo>
                    <a:lnTo>
                      <a:pt x="22265" y="75548"/>
                    </a:lnTo>
                    <a:cubicBezTo>
                      <a:pt x="23579" y="75982"/>
                      <a:pt x="24932" y="76199"/>
                      <a:pt x="26283" y="76199"/>
                    </a:cubicBezTo>
                    <a:cubicBezTo>
                      <a:pt x="28912" y="76199"/>
                      <a:pt x="31517" y="75380"/>
                      <a:pt x="33712" y="73799"/>
                    </a:cubicBezTo>
                    <a:cubicBezTo>
                      <a:pt x="37024" y="71411"/>
                      <a:pt x="38983" y="67579"/>
                      <a:pt x="38983" y="63499"/>
                    </a:cubicBezTo>
                    <a:lnTo>
                      <a:pt x="38983" y="12699"/>
                    </a:lnTo>
                    <a:cubicBezTo>
                      <a:pt x="38983" y="8619"/>
                      <a:pt x="37024" y="4787"/>
                      <a:pt x="33712" y="2400"/>
                    </a:cubicBezTo>
                    <a:cubicBezTo>
                      <a:pt x="30375" y="-1"/>
                      <a:pt x="26122" y="-633"/>
                      <a:pt x="22265" y="650"/>
                    </a:cubicBezTo>
                    <a:lnTo>
                      <a:pt x="0" y="8072"/>
                    </a:lnTo>
                    <a:cubicBezTo>
                      <a:pt x="562" y="9507"/>
                      <a:pt x="883" y="11064"/>
                      <a:pt x="883" y="12699"/>
                    </a:cubicBezTo>
                    <a:lnTo>
                      <a:pt x="883" y="63499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6" name="Freeform: Shape 1245">
                <a:extLst>
                  <a:ext uri="{FF2B5EF4-FFF2-40B4-BE49-F238E27FC236}">
                    <a16:creationId xmlns:a16="http://schemas.microsoft.com/office/drawing/2014/main" id="{5BF6C194-DC0D-43CE-83C5-EF90B9F5A876}"/>
                  </a:ext>
                </a:extLst>
              </p:cNvPr>
              <p:cNvSpPr/>
              <p:nvPr/>
            </p:nvSpPr>
            <p:spPr>
              <a:xfrm>
                <a:off x="1903131" y="4523845"/>
                <a:ext cx="25400" cy="63500"/>
              </a:xfrm>
              <a:custGeom>
                <a:avLst/>
                <a:gdLst>
                  <a:gd name="connsiteX0" fmla="*/ 0 w 25400"/>
                  <a:gd name="connsiteY0" fmla="*/ 0 h 63500"/>
                  <a:gd name="connsiteX1" fmla="*/ 25400 w 25400"/>
                  <a:gd name="connsiteY1" fmla="*/ 0 h 63500"/>
                  <a:gd name="connsiteX2" fmla="*/ 25400 w 25400"/>
                  <a:gd name="connsiteY2" fmla="*/ 63500 h 63500"/>
                  <a:gd name="connsiteX3" fmla="*/ 0 w 25400"/>
                  <a:gd name="connsiteY3" fmla="*/ 6350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635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63500"/>
                    </a:lnTo>
                    <a:lnTo>
                      <a:pt x="0" y="63500"/>
                    </a:lnTo>
                    <a:close/>
                  </a:path>
                </a:pathLst>
              </a:custGeom>
              <a:solidFill>
                <a:srgbClr val="D5D9D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7" name="Freeform: Shape 1246">
                <a:extLst>
                  <a:ext uri="{FF2B5EF4-FFF2-40B4-BE49-F238E27FC236}">
                    <a16:creationId xmlns:a16="http://schemas.microsoft.com/office/drawing/2014/main" id="{C700A7E9-6B8D-40AF-9D45-14682F87CBB8}"/>
                  </a:ext>
                </a:extLst>
              </p:cNvPr>
              <p:cNvSpPr/>
              <p:nvPr/>
            </p:nvSpPr>
            <p:spPr>
              <a:xfrm>
                <a:off x="1496731" y="4523845"/>
                <a:ext cx="381000" cy="63500"/>
              </a:xfrm>
              <a:custGeom>
                <a:avLst/>
                <a:gdLst>
                  <a:gd name="connsiteX0" fmla="*/ 381000 w 381000"/>
                  <a:gd name="connsiteY0" fmla="*/ 0 h 63500"/>
                  <a:gd name="connsiteX1" fmla="*/ 0 w 381000"/>
                  <a:gd name="connsiteY1" fmla="*/ 0 h 63500"/>
                  <a:gd name="connsiteX2" fmla="*/ 0 w 381000"/>
                  <a:gd name="connsiteY2" fmla="*/ 8542 h 63500"/>
                  <a:gd name="connsiteX3" fmla="*/ 0 w 381000"/>
                  <a:gd name="connsiteY3" fmla="*/ 43620 h 63500"/>
                  <a:gd name="connsiteX4" fmla="*/ 0 w 381000"/>
                  <a:gd name="connsiteY4" fmla="*/ 63500 h 63500"/>
                  <a:gd name="connsiteX5" fmla="*/ 381000 w 381000"/>
                  <a:gd name="connsiteY5" fmla="*/ 6350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000" h="63500">
                    <a:moveTo>
                      <a:pt x="381000" y="0"/>
                    </a:moveTo>
                    <a:lnTo>
                      <a:pt x="0" y="0"/>
                    </a:lnTo>
                    <a:lnTo>
                      <a:pt x="0" y="8542"/>
                    </a:lnTo>
                    <a:lnTo>
                      <a:pt x="0" y="43620"/>
                    </a:lnTo>
                    <a:lnTo>
                      <a:pt x="0" y="63500"/>
                    </a:lnTo>
                    <a:lnTo>
                      <a:pt x="381000" y="63500"/>
                    </a:lnTo>
                    <a:close/>
                  </a:path>
                </a:pathLst>
              </a:custGeom>
              <a:solidFill>
                <a:srgbClr val="D5D9D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8" name="Freeform: Shape 1247">
                <a:extLst>
                  <a:ext uri="{FF2B5EF4-FFF2-40B4-BE49-F238E27FC236}">
                    <a16:creationId xmlns:a16="http://schemas.microsoft.com/office/drawing/2014/main" id="{0D9D4C98-84D0-4D04-BD68-F7B03A36BB2E}"/>
                  </a:ext>
                </a:extLst>
              </p:cNvPr>
              <p:cNvSpPr/>
              <p:nvPr/>
            </p:nvSpPr>
            <p:spPr>
              <a:xfrm>
                <a:off x="2004731" y="4485745"/>
                <a:ext cx="50800" cy="101600"/>
              </a:xfrm>
              <a:custGeom>
                <a:avLst/>
                <a:gdLst>
                  <a:gd name="connsiteX0" fmla="*/ 50800 w 50800"/>
                  <a:gd name="connsiteY0" fmla="*/ 12700 h 101600"/>
                  <a:gd name="connsiteX1" fmla="*/ 50800 w 50800"/>
                  <a:gd name="connsiteY1" fmla="*/ 38100 h 101600"/>
                  <a:gd name="connsiteX2" fmla="*/ 0 w 50800"/>
                  <a:gd name="connsiteY2" fmla="*/ 38100 h 101600"/>
                  <a:gd name="connsiteX3" fmla="*/ 0 w 50800"/>
                  <a:gd name="connsiteY3" fmla="*/ 93750 h 101600"/>
                  <a:gd name="connsiteX4" fmla="*/ 15700 w 50800"/>
                  <a:gd name="connsiteY4" fmla="*/ 101600 h 101600"/>
                  <a:gd name="connsiteX5" fmla="*/ 50800 w 50800"/>
                  <a:gd name="connsiteY5" fmla="*/ 101600 h 101600"/>
                  <a:gd name="connsiteX6" fmla="*/ 50800 w 50800"/>
                  <a:gd name="connsiteY6" fmla="*/ 57393 h 101600"/>
                  <a:gd name="connsiteX7" fmla="*/ 50800 w 50800"/>
                  <a:gd name="connsiteY7" fmla="*/ 21703 h 101600"/>
                  <a:gd name="connsiteX8" fmla="*/ 50800 w 50800"/>
                  <a:gd name="connsiteY8" fmla="*/ 12700 h 101600"/>
                  <a:gd name="connsiteX9" fmla="*/ 38100 w 50800"/>
                  <a:gd name="connsiteY9" fmla="*/ 0 h 101600"/>
                  <a:gd name="connsiteX10" fmla="*/ 38100 w 50800"/>
                  <a:gd name="connsiteY10" fmla="*/ 0 h 101600"/>
                  <a:gd name="connsiteX11" fmla="*/ 50800 w 50800"/>
                  <a:gd name="connsiteY11" fmla="*/ 1270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800" h="101600">
                    <a:moveTo>
                      <a:pt x="50800" y="12700"/>
                    </a:moveTo>
                    <a:lnTo>
                      <a:pt x="50800" y="38100"/>
                    </a:lnTo>
                    <a:lnTo>
                      <a:pt x="0" y="38100"/>
                    </a:lnTo>
                    <a:lnTo>
                      <a:pt x="0" y="93750"/>
                    </a:lnTo>
                    <a:lnTo>
                      <a:pt x="15700" y="101600"/>
                    </a:lnTo>
                    <a:lnTo>
                      <a:pt x="50800" y="101600"/>
                    </a:lnTo>
                    <a:lnTo>
                      <a:pt x="50800" y="57393"/>
                    </a:lnTo>
                    <a:lnTo>
                      <a:pt x="50800" y="21703"/>
                    </a:lnTo>
                    <a:lnTo>
                      <a:pt x="50800" y="12700"/>
                    </a:lnTo>
                    <a:cubicBezTo>
                      <a:pt x="50800" y="5686"/>
                      <a:pt x="45120" y="0"/>
                      <a:pt x="38100" y="0"/>
                    </a:cubicBezTo>
                    <a:lnTo>
                      <a:pt x="38100" y="0"/>
                    </a:lnTo>
                    <a:cubicBezTo>
                      <a:pt x="45114" y="0"/>
                      <a:pt x="50800" y="5686"/>
                      <a:pt x="50800" y="12700"/>
                    </a:cubicBezTo>
                    <a:close/>
                  </a:path>
                </a:pathLst>
              </a:custGeom>
              <a:solidFill>
                <a:srgbClr val="D5D9D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9" name="Freeform: Shape 1248">
                <a:extLst>
                  <a:ext uri="{FF2B5EF4-FFF2-40B4-BE49-F238E27FC236}">
                    <a16:creationId xmlns:a16="http://schemas.microsoft.com/office/drawing/2014/main" id="{437C1DCF-C93E-4E0F-B7F9-3D7B7D254CBE}"/>
                  </a:ext>
                </a:extLst>
              </p:cNvPr>
              <p:cNvSpPr/>
              <p:nvPr/>
            </p:nvSpPr>
            <p:spPr>
              <a:xfrm>
                <a:off x="1953931" y="4523845"/>
                <a:ext cx="25400" cy="63500"/>
              </a:xfrm>
              <a:custGeom>
                <a:avLst/>
                <a:gdLst>
                  <a:gd name="connsiteX0" fmla="*/ 0 w 25400"/>
                  <a:gd name="connsiteY0" fmla="*/ 0 h 63500"/>
                  <a:gd name="connsiteX1" fmla="*/ 25400 w 25400"/>
                  <a:gd name="connsiteY1" fmla="*/ 0 h 63500"/>
                  <a:gd name="connsiteX2" fmla="*/ 25400 w 25400"/>
                  <a:gd name="connsiteY2" fmla="*/ 63500 h 63500"/>
                  <a:gd name="connsiteX3" fmla="*/ 0 w 25400"/>
                  <a:gd name="connsiteY3" fmla="*/ 6350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635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63500"/>
                    </a:lnTo>
                    <a:lnTo>
                      <a:pt x="0" y="63500"/>
                    </a:lnTo>
                    <a:close/>
                  </a:path>
                </a:pathLst>
              </a:custGeom>
              <a:solidFill>
                <a:srgbClr val="D5D9D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0" name="Freeform: Shape 1249">
                <a:extLst>
                  <a:ext uri="{FF2B5EF4-FFF2-40B4-BE49-F238E27FC236}">
                    <a16:creationId xmlns:a16="http://schemas.microsoft.com/office/drawing/2014/main" id="{0B9CC268-C748-4CC1-934D-55F3018C7F53}"/>
                  </a:ext>
                </a:extLst>
              </p:cNvPr>
              <p:cNvSpPr/>
              <p:nvPr/>
            </p:nvSpPr>
            <p:spPr>
              <a:xfrm>
                <a:off x="1496731" y="4396845"/>
                <a:ext cx="231798" cy="88900"/>
              </a:xfrm>
              <a:custGeom>
                <a:avLst/>
                <a:gdLst>
                  <a:gd name="connsiteX0" fmla="*/ 184629 w 231798"/>
                  <a:gd name="connsiteY0" fmla="*/ 63500 h 88900"/>
                  <a:gd name="connsiteX1" fmla="*/ 231799 w 231798"/>
                  <a:gd name="connsiteY1" fmla="*/ 88900 h 88900"/>
                  <a:gd name="connsiteX2" fmla="*/ 80801 w 231798"/>
                  <a:gd name="connsiteY2" fmla="*/ 7590 h 88900"/>
                  <a:gd name="connsiteX3" fmla="*/ 50800 w 231798"/>
                  <a:gd name="connsiteY3" fmla="*/ 3 h 88900"/>
                  <a:gd name="connsiteX4" fmla="*/ 50689 w 231798"/>
                  <a:gd name="connsiteY4" fmla="*/ 0 h 88900"/>
                  <a:gd name="connsiteX5" fmla="*/ 25400 w 231798"/>
                  <a:gd name="connsiteY5" fmla="*/ 0 h 88900"/>
                  <a:gd name="connsiteX6" fmla="*/ 12700 w 231798"/>
                  <a:gd name="connsiteY6" fmla="*/ 0 h 88900"/>
                  <a:gd name="connsiteX7" fmla="*/ 0 w 231798"/>
                  <a:gd name="connsiteY7" fmla="*/ 12700 h 88900"/>
                  <a:gd name="connsiteX8" fmla="*/ 0 w 231798"/>
                  <a:gd name="connsiteY8" fmla="*/ 26378 h 88900"/>
                  <a:gd name="connsiteX9" fmla="*/ 0 w 231798"/>
                  <a:gd name="connsiteY9" fmla="*/ 63500 h 88900"/>
                  <a:gd name="connsiteX10" fmla="*/ 184629 w 231798"/>
                  <a:gd name="connsiteY10" fmla="*/ 63500 h 8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798" h="88900">
                    <a:moveTo>
                      <a:pt x="184629" y="63500"/>
                    </a:moveTo>
                    <a:lnTo>
                      <a:pt x="231799" y="88900"/>
                    </a:lnTo>
                    <a:lnTo>
                      <a:pt x="80801" y="7590"/>
                    </a:lnTo>
                    <a:cubicBezTo>
                      <a:pt x="71606" y="2640"/>
                      <a:pt x="61241" y="22"/>
                      <a:pt x="50800" y="3"/>
                    </a:cubicBezTo>
                    <a:cubicBezTo>
                      <a:pt x="50762" y="3"/>
                      <a:pt x="50725" y="0"/>
                      <a:pt x="50689" y="0"/>
                    </a:cubicBezTo>
                    <a:lnTo>
                      <a:pt x="25400" y="0"/>
                    </a:lnTo>
                    <a:lnTo>
                      <a:pt x="12700" y="0"/>
                    </a:lnTo>
                    <a:cubicBezTo>
                      <a:pt x="5680" y="0"/>
                      <a:pt x="0" y="5686"/>
                      <a:pt x="0" y="12700"/>
                    </a:cubicBezTo>
                    <a:lnTo>
                      <a:pt x="0" y="26378"/>
                    </a:lnTo>
                    <a:lnTo>
                      <a:pt x="0" y="63500"/>
                    </a:lnTo>
                    <a:lnTo>
                      <a:pt x="184629" y="63500"/>
                    </a:lnTo>
                    <a:close/>
                  </a:path>
                </a:pathLst>
              </a:custGeom>
              <a:solidFill>
                <a:srgbClr val="D5D9D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1" name="Freeform: Shape 1250">
                <a:extLst>
                  <a:ext uri="{FF2B5EF4-FFF2-40B4-BE49-F238E27FC236}">
                    <a16:creationId xmlns:a16="http://schemas.microsoft.com/office/drawing/2014/main" id="{B7EB4771-8EF6-4BB8-8FBF-FF308EDE180E}"/>
                  </a:ext>
                </a:extLst>
              </p:cNvPr>
              <p:cNvSpPr/>
              <p:nvPr/>
            </p:nvSpPr>
            <p:spPr>
              <a:xfrm>
                <a:off x="1953931" y="4485745"/>
                <a:ext cx="25400" cy="38100"/>
              </a:xfrm>
              <a:custGeom>
                <a:avLst/>
                <a:gdLst>
                  <a:gd name="connsiteX0" fmla="*/ 0 w 25400"/>
                  <a:gd name="connsiteY0" fmla="*/ 0 h 38100"/>
                  <a:gd name="connsiteX1" fmla="*/ 25400 w 25400"/>
                  <a:gd name="connsiteY1" fmla="*/ 0 h 38100"/>
                  <a:gd name="connsiteX2" fmla="*/ 25400 w 25400"/>
                  <a:gd name="connsiteY2" fmla="*/ 38100 h 38100"/>
                  <a:gd name="connsiteX3" fmla="*/ 0 w 2540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381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2" name="Freeform: Shape 1251">
                <a:extLst>
                  <a:ext uri="{FF2B5EF4-FFF2-40B4-BE49-F238E27FC236}">
                    <a16:creationId xmlns:a16="http://schemas.microsoft.com/office/drawing/2014/main" id="{1886A379-C308-4BF6-BDB1-D484DCC98927}"/>
                  </a:ext>
                </a:extLst>
              </p:cNvPr>
              <p:cNvSpPr/>
              <p:nvPr/>
            </p:nvSpPr>
            <p:spPr>
              <a:xfrm>
                <a:off x="2004731" y="4485745"/>
                <a:ext cx="50800" cy="38100"/>
              </a:xfrm>
              <a:custGeom>
                <a:avLst/>
                <a:gdLst>
                  <a:gd name="connsiteX0" fmla="*/ 50800 w 50800"/>
                  <a:gd name="connsiteY0" fmla="*/ 38100 h 38100"/>
                  <a:gd name="connsiteX1" fmla="*/ 50800 w 50800"/>
                  <a:gd name="connsiteY1" fmla="*/ 12700 h 38100"/>
                  <a:gd name="connsiteX2" fmla="*/ 38100 w 50800"/>
                  <a:gd name="connsiteY2" fmla="*/ 0 h 38100"/>
                  <a:gd name="connsiteX3" fmla="*/ 0 w 50800"/>
                  <a:gd name="connsiteY3" fmla="*/ 0 h 38100"/>
                  <a:gd name="connsiteX4" fmla="*/ 0 w 50800"/>
                  <a:gd name="connsiteY4" fmla="*/ 38100 h 38100"/>
                  <a:gd name="connsiteX5" fmla="*/ 50800 w 50800"/>
                  <a:gd name="connsiteY5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00" h="38100">
                    <a:moveTo>
                      <a:pt x="50800" y="38100"/>
                    </a:moveTo>
                    <a:lnTo>
                      <a:pt x="50800" y="12700"/>
                    </a:lnTo>
                    <a:cubicBezTo>
                      <a:pt x="50800" y="5686"/>
                      <a:pt x="45114" y="0"/>
                      <a:pt x="38100" y="0"/>
                    </a:cubicBezTo>
                    <a:lnTo>
                      <a:pt x="0" y="0"/>
                    </a:lnTo>
                    <a:lnTo>
                      <a:pt x="0" y="38100"/>
                    </a:lnTo>
                    <a:lnTo>
                      <a:pt x="50800" y="38100"/>
                    </a:ln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3" name="Freeform: Shape 1252">
                <a:extLst>
                  <a:ext uri="{FF2B5EF4-FFF2-40B4-BE49-F238E27FC236}">
                    <a16:creationId xmlns:a16="http://schemas.microsoft.com/office/drawing/2014/main" id="{D9431162-05AE-49CD-BC56-3F51C02C64EF}"/>
                  </a:ext>
                </a:extLst>
              </p:cNvPr>
              <p:cNvSpPr/>
              <p:nvPr/>
            </p:nvSpPr>
            <p:spPr>
              <a:xfrm>
                <a:off x="1903131" y="4485745"/>
                <a:ext cx="25400" cy="38100"/>
              </a:xfrm>
              <a:custGeom>
                <a:avLst/>
                <a:gdLst>
                  <a:gd name="connsiteX0" fmla="*/ 0 w 25400"/>
                  <a:gd name="connsiteY0" fmla="*/ 0 h 38100"/>
                  <a:gd name="connsiteX1" fmla="*/ 25400 w 25400"/>
                  <a:gd name="connsiteY1" fmla="*/ 0 h 38100"/>
                  <a:gd name="connsiteX2" fmla="*/ 25400 w 25400"/>
                  <a:gd name="connsiteY2" fmla="*/ 38100 h 38100"/>
                  <a:gd name="connsiteX3" fmla="*/ 0 w 2540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" h="38100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4" name="Freeform: Shape 1253">
                <a:extLst>
                  <a:ext uri="{FF2B5EF4-FFF2-40B4-BE49-F238E27FC236}">
                    <a16:creationId xmlns:a16="http://schemas.microsoft.com/office/drawing/2014/main" id="{FE8C76AD-AA7F-4620-B828-CD64EEB269F7}"/>
                  </a:ext>
                </a:extLst>
              </p:cNvPr>
              <p:cNvSpPr/>
              <p:nvPr/>
            </p:nvSpPr>
            <p:spPr>
              <a:xfrm>
                <a:off x="1496731" y="4485745"/>
                <a:ext cx="381000" cy="38100"/>
              </a:xfrm>
              <a:custGeom>
                <a:avLst/>
                <a:gdLst>
                  <a:gd name="connsiteX0" fmla="*/ 0 w 381000"/>
                  <a:gd name="connsiteY0" fmla="*/ 0 h 38100"/>
                  <a:gd name="connsiteX1" fmla="*/ 0 w 381000"/>
                  <a:gd name="connsiteY1" fmla="*/ 17790 h 38100"/>
                  <a:gd name="connsiteX2" fmla="*/ 0 w 381000"/>
                  <a:gd name="connsiteY2" fmla="*/ 38100 h 38100"/>
                  <a:gd name="connsiteX3" fmla="*/ 381000 w 381000"/>
                  <a:gd name="connsiteY3" fmla="*/ 38100 h 38100"/>
                  <a:gd name="connsiteX4" fmla="*/ 381000 w 381000"/>
                  <a:gd name="connsiteY4" fmla="*/ 0 h 38100"/>
                  <a:gd name="connsiteX5" fmla="*/ 279400 w 381000"/>
                  <a:gd name="connsiteY5" fmla="*/ 0 h 38100"/>
                  <a:gd name="connsiteX6" fmla="*/ 254000 w 381000"/>
                  <a:gd name="connsiteY6" fmla="*/ 0 h 38100"/>
                  <a:gd name="connsiteX7" fmla="*/ 231800 w 381000"/>
                  <a:gd name="connsiteY7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000" h="38100">
                    <a:moveTo>
                      <a:pt x="0" y="0"/>
                    </a:moveTo>
                    <a:lnTo>
                      <a:pt x="0" y="17790"/>
                    </a:lnTo>
                    <a:lnTo>
                      <a:pt x="0" y="38100"/>
                    </a:lnTo>
                    <a:lnTo>
                      <a:pt x="381000" y="38100"/>
                    </a:lnTo>
                    <a:lnTo>
                      <a:pt x="381000" y="0"/>
                    </a:lnTo>
                    <a:lnTo>
                      <a:pt x="279400" y="0"/>
                    </a:lnTo>
                    <a:lnTo>
                      <a:pt x="254000" y="0"/>
                    </a:lnTo>
                    <a:lnTo>
                      <a:pt x="231800" y="0"/>
                    </a:ln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5" name="Freeform: Shape 1254">
                <a:extLst>
                  <a:ext uri="{FF2B5EF4-FFF2-40B4-BE49-F238E27FC236}">
                    <a16:creationId xmlns:a16="http://schemas.microsoft.com/office/drawing/2014/main" id="{410085B3-F2F8-4C73-AE05-E4CCD5EADBC4}"/>
                  </a:ext>
                </a:extLst>
              </p:cNvPr>
              <p:cNvSpPr/>
              <p:nvPr/>
            </p:nvSpPr>
            <p:spPr>
              <a:xfrm>
                <a:off x="2020431" y="4587345"/>
                <a:ext cx="35099" cy="17398"/>
              </a:xfrm>
              <a:custGeom>
                <a:avLst/>
                <a:gdLst>
                  <a:gd name="connsiteX0" fmla="*/ 34800 w 35099"/>
                  <a:gd name="connsiteY0" fmla="*/ 17399 h 17398"/>
                  <a:gd name="connsiteX1" fmla="*/ 35100 w 35099"/>
                  <a:gd name="connsiteY1" fmla="*/ 12700 h 17398"/>
                  <a:gd name="connsiteX2" fmla="*/ 35100 w 35099"/>
                  <a:gd name="connsiteY2" fmla="*/ 0 h 17398"/>
                  <a:gd name="connsiteX3" fmla="*/ 0 w 35099"/>
                  <a:gd name="connsiteY3" fmla="*/ 0 h 17398"/>
                  <a:gd name="connsiteX4" fmla="*/ 34800 w 35099"/>
                  <a:gd name="connsiteY4" fmla="*/ 17399 h 1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99" h="17398">
                    <a:moveTo>
                      <a:pt x="34800" y="17399"/>
                    </a:moveTo>
                    <a:cubicBezTo>
                      <a:pt x="34990" y="15858"/>
                      <a:pt x="35100" y="14292"/>
                      <a:pt x="35100" y="12700"/>
                    </a:cubicBezTo>
                    <a:lnTo>
                      <a:pt x="35100" y="0"/>
                    </a:lnTo>
                    <a:lnTo>
                      <a:pt x="0" y="0"/>
                    </a:lnTo>
                    <a:lnTo>
                      <a:pt x="34800" y="17399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6" name="Freeform: Shape 1255">
                <a:extLst>
                  <a:ext uri="{FF2B5EF4-FFF2-40B4-BE49-F238E27FC236}">
                    <a16:creationId xmlns:a16="http://schemas.microsoft.com/office/drawing/2014/main" id="{84CA36D2-8C3A-4AE6-B07E-3BC478C1723E}"/>
                  </a:ext>
                </a:extLst>
              </p:cNvPr>
              <p:cNvSpPr/>
              <p:nvPr/>
            </p:nvSpPr>
            <p:spPr>
              <a:xfrm>
                <a:off x="1496731" y="4587343"/>
                <a:ext cx="547122" cy="50801"/>
              </a:xfrm>
              <a:custGeom>
                <a:avLst/>
                <a:gdLst>
                  <a:gd name="connsiteX0" fmla="*/ 489469 w 547122"/>
                  <a:gd name="connsiteY0" fmla="*/ 11278 h 50801"/>
                  <a:gd name="connsiteX1" fmla="*/ 488806 w 547122"/>
                  <a:gd name="connsiteY1" fmla="*/ 10903 h 50801"/>
                  <a:gd name="connsiteX2" fmla="*/ 488348 w 547122"/>
                  <a:gd name="connsiteY2" fmla="*/ 10625 h 50801"/>
                  <a:gd name="connsiteX3" fmla="*/ 487834 w 547122"/>
                  <a:gd name="connsiteY3" fmla="*/ 10262 h 50801"/>
                  <a:gd name="connsiteX4" fmla="*/ 487312 w 547122"/>
                  <a:gd name="connsiteY4" fmla="*/ 9871 h 50801"/>
                  <a:gd name="connsiteX5" fmla="*/ 486943 w 547122"/>
                  <a:gd name="connsiteY5" fmla="*/ 9550 h 50801"/>
                  <a:gd name="connsiteX6" fmla="*/ 486378 w 547122"/>
                  <a:gd name="connsiteY6" fmla="*/ 9036 h 50801"/>
                  <a:gd name="connsiteX7" fmla="*/ 486100 w 547122"/>
                  <a:gd name="connsiteY7" fmla="*/ 8741 h 50801"/>
                  <a:gd name="connsiteX8" fmla="*/ 485548 w 547122"/>
                  <a:gd name="connsiteY8" fmla="*/ 8133 h 50801"/>
                  <a:gd name="connsiteX9" fmla="*/ 485292 w 547122"/>
                  <a:gd name="connsiteY9" fmla="*/ 7803 h 50801"/>
                  <a:gd name="connsiteX10" fmla="*/ 484818 w 547122"/>
                  <a:gd name="connsiteY10" fmla="*/ 7168 h 50801"/>
                  <a:gd name="connsiteX11" fmla="*/ 484543 w 547122"/>
                  <a:gd name="connsiteY11" fmla="*/ 6731 h 50801"/>
                  <a:gd name="connsiteX12" fmla="*/ 484188 w 547122"/>
                  <a:gd name="connsiteY12" fmla="*/ 6145 h 50801"/>
                  <a:gd name="connsiteX13" fmla="*/ 483905 w 547122"/>
                  <a:gd name="connsiteY13" fmla="*/ 5582 h 50801"/>
                  <a:gd name="connsiteX14" fmla="*/ 483654 w 547122"/>
                  <a:gd name="connsiteY14" fmla="*/ 5061 h 50801"/>
                  <a:gd name="connsiteX15" fmla="*/ 483410 w 547122"/>
                  <a:gd name="connsiteY15" fmla="*/ 4429 h 50801"/>
                  <a:gd name="connsiteX16" fmla="*/ 483221 w 547122"/>
                  <a:gd name="connsiteY16" fmla="*/ 3913 h 50801"/>
                  <a:gd name="connsiteX17" fmla="*/ 483049 w 547122"/>
                  <a:gd name="connsiteY17" fmla="*/ 3302 h 50801"/>
                  <a:gd name="connsiteX18" fmla="*/ 482894 w 547122"/>
                  <a:gd name="connsiteY18" fmla="*/ 2699 h 50801"/>
                  <a:gd name="connsiteX19" fmla="*/ 482798 w 547122"/>
                  <a:gd name="connsiteY19" fmla="*/ 2175 h 50801"/>
                  <a:gd name="connsiteX20" fmla="*/ 482686 w 547122"/>
                  <a:gd name="connsiteY20" fmla="*/ 1430 h 50801"/>
                  <a:gd name="connsiteX21" fmla="*/ 482651 w 547122"/>
                  <a:gd name="connsiteY21" fmla="*/ 1006 h 50801"/>
                  <a:gd name="connsiteX22" fmla="*/ 482606 w 547122"/>
                  <a:gd name="connsiteY22" fmla="*/ 133 h 50801"/>
                  <a:gd name="connsiteX23" fmla="*/ 482600 w 547122"/>
                  <a:gd name="connsiteY23" fmla="*/ 0 h 50801"/>
                  <a:gd name="connsiteX24" fmla="*/ 457200 w 547122"/>
                  <a:gd name="connsiteY24" fmla="*/ 0 h 50801"/>
                  <a:gd name="connsiteX25" fmla="*/ 444500 w 547122"/>
                  <a:gd name="connsiteY25" fmla="*/ 12700 h 50801"/>
                  <a:gd name="connsiteX26" fmla="*/ 431800 w 547122"/>
                  <a:gd name="connsiteY26" fmla="*/ 0 h 50801"/>
                  <a:gd name="connsiteX27" fmla="*/ 406400 w 547122"/>
                  <a:gd name="connsiteY27" fmla="*/ 0 h 50801"/>
                  <a:gd name="connsiteX28" fmla="*/ 393700 w 547122"/>
                  <a:gd name="connsiteY28" fmla="*/ 12700 h 50801"/>
                  <a:gd name="connsiteX29" fmla="*/ 381000 w 547122"/>
                  <a:gd name="connsiteY29" fmla="*/ 0 h 50801"/>
                  <a:gd name="connsiteX30" fmla="*/ 0 w 547122"/>
                  <a:gd name="connsiteY30" fmla="*/ 0 h 50801"/>
                  <a:gd name="connsiteX31" fmla="*/ 50800 w 547122"/>
                  <a:gd name="connsiteY31" fmla="*/ 50800 h 50801"/>
                  <a:gd name="connsiteX32" fmla="*/ 231134 w 547122"/>
                  <a:gd name="connsiteY32" fmla="*/ 50800 h 50801"/>
                  <a:gd name="connsiteX33" fmla="*/ 266700 w 547122"/>
                  <a:gd name="connsiteY33" fmla="*/ 41102 h 50801"/>
                  <a:gd name="connsiteX34" fmla="*/ 266700 w 547122"/>
                  <a:gd name="connsiteY34" fmla="*/ 25402 h 50801"/>
                  <a:gd name="connsiteX35" fmla="*/ 279400 w 547122"/>
                  <a:gd name="connsiteY35" fmla="*/ 12702 h 50801"/>
                  <a:gd name="connsiteX36" fmla="*/ 292100 w 547122"/>
                  <a:gd name="connsiteY36" fmla="*/ 25402 h 50801"/>
                  <a:gd name="connsiteX37" fmla="*/ 292100 w 547122"/>
                  <a:gd name="connsiteY37" fmla="*/ 50802 h 50801"/>
                  <a:gd name="connsiteX38" fmla="*/ 520700 w 547122"/>
                  <a:gd name="connsiteY38" fmla="*/ 50802 h 50801"/>
                  <a:gd name="connsiteX39" fmla="*/ 547122 w 547122"/>
                  <a:gd name="connsiteY39" fmla="*/ 40113 h 50801"/>
                  <a:gd name="connsiteX40" fmla="*/ 489620 w 547122"/>
                  <a:gd name="connsiteY40" fmla="*/ 11362 h 50801"/>
                  <a:gd name="connsiteX41" fmla="*/ 489469 w 547122"/>
                  <a:gd name="connsiteY41" fmla="*/ 11278 h 50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547122" h="50801">
                    <a:moveTo>
                      <a:pt x="489469" y="11278"/>
                    </a:moveTo>
                    <a:cubicBezTo>
                      <a:pt x="489244" y="11160"/>
                      <a:pt x="489025" y="11033"/>
                      <a:pt x="488806" y="10903"/>
                    </a:cubicBezTo>
                    <a:cubicBezTo>
                      <a:pt x="488652" y="10811"/>
                      <a:pt x="488496" y="10722"/>
                      <a:pt x="488348" y="10625"/>
                    </a:cubicBezTo>
                    <a:cubicBezTo>
                      <a:pt x="488172" y="10509"/>
                      <a:pt x="488004" y="10385"/>
                      <a:pt x="487834" y="10262"/>
                    </a:cubicBezTo>
                    <a:cubicBezTo>
                      <a:pt x="487658" y="10133"/>
                      <a:pt x="487480" y="10006"/>
                      <a:pt x="487312" y="9871"/>
                    </a:cubicBezTo>
                    <a:cubicBezTo>
                      <a:pt x="487185" y="9768"/>
                      <a:pt x="487066" y="9658"/>
                      <a:pt x="486943" y="9550"/>
                    </a:cubicBezTo>
                    <a:cubicBezTo>
                      <a:pt x="486751" y="9382"/>
                      <a:pt x="486558" y="9214"/>
                      <a:pt x="486378" y="9036"/>
                    </a:cubicBezTo>
                    <a:cubicBezTo>
                      <a:pt x="486281" y="8941"/>
                      <a:pt x="486194" y="8839"/>
                      <a:pt x="486100" y="8741"/>
                    </a:cubicBezTo>
                    <a:cubicBezTo>
                      <a:pt x="485912" y="8542"/>
                      <a:pt x="485723" y="8342"/>
                      <a:pt x="485548" y="8133"/>
                    </a:cubicBezTo>
                    <a:cubicBezTo>
                      <a:pt x="485459" y="8026"/>
                      <a:pt x="485378" y="7912"/>
                      <a:pt x="485292" y="7803"/>
                    </a:cubicBezTo>
                    <a:cubicBezTo>
                      <a:pt x="485130" y="7593"/>
                      <a:pt x="484967" y="7385"/>
                      <a:pt x="484818" y="7168"/>
                    </a:cubicBezTo>
                    <a:cubicBezTo>
                      <a:pt x="484721" y="7026"/>
                      <a:pt x="484635" y="6877"/>
                      <a:pt x="484543" y="6731"/>
                    </a:cubicBezTo>
                    <a:cubicBezTo>
                      <a:pt x="484422" y="6537"/>
                      <a:pt x="484297" y="6345"/>
                      <a:pt x="484188" y="6145"/>
                    </a:cubicBezTo>
                    <a:cubicBezTo>
                      <a:pt x="484086" y="5961"/>
                      <a:pt x="483997" y="5771"/>
                      <a:pt x="483905" y="5582"/>
                    </a:cubicBezTo>
                    <a:cubicBezTo>
                      <a:pt x="483821" y="5409"/>
                      <a:pt x="483732" y="5237"/>
                      <a:pt x="483654" y="5061"/>
                    </a:cubicBezTo>
                    <a:cubicBezTo>
                      <a:pt x="483564" y="4855"/>
                      <a:pt x="483489" y="4642"/>
                      <a:pt x="483410" y="4429"/>
                    </a:cubicBezTo>
                    <a:cubicBezTo>
                      <a:pt x="483346" y="4258"/>
                      <a:pt x="483278" y="4088"/>
                      <a:pt x="483221" y="3913"/>
                    </a:cubicBezTo>
                    <a:cubicBezTo>
                      <a:pt x="483156" y="3713"/>
                      <a:pt x="483105" y="3507"/>
                      <a:pt x="483049" y="3302"/>
                    </a:cubicBezTo>
                    <a:cubicBezTo>
                      <a:pt x="482995" y="3102"/>
                      <a:pt x="482938" y="2902"/>
                      <a:pt x="482894" y="2699"/>
                    </a:cubicBezTo>
                    <a:cubicBezTo>
                      <a:pt x="482856" y="2526"/>
                      <a:pt x="482829" y="2351"/>
                      <a:pt x="482798" y="2175"/>
                    </a:cubicBezTo>
                    <a:cubicBezTo>
                      <a:pt x="482756" y="1927"/>
                      <a:pt x="482714" y="1680"/>
                      <a:pt x="482686" y="1430"/>
                    </a:cubicBezTo>
                    <a:cubicBezTo>
                      <a:pt x="482670" y="1291"/>
                      <a:pt x="482662" y="1148"/>
                      <a:pt x="482651" y="1006"/>
                    </a:cubicBezTo>
                    <a:cubicBezTo>
                      <a:pt x="482627" y="716"/>
                      <a:pt x="482610" y="425"/>
                      <a:pt x="482606" y="133"/>
                    </a:cubicBezTo>
                    <a:cubicBezTo>
                      <a:pt x="482606" y="87"/>
                      <a:pt x="482600" y="44"/>
                      <a:pt x="482600" y="0"/>
                    </a:cubicBezTo>
                    <a:lnTo>
                      <a:pt x="457200" y="0"/>
                    </a:lnTo>
                    <a:cubicBezTo>
                      <a:pt x="457200" y="7014"/>
                      <a:pt x="451520" y="12700"/>
                      <a:pt x="444500" y="12700"/>
                    </a:cubicBezTo>
                    <a:cubicBezTo>
                      <a:pt x="437480" y="12700"/>
                      <a:pt x="431800" y="7014"/>
                      <a:pt x="431800" y="0"/>
                    </a:cubicBezTo>
                    <a:lnTo>
                      <a:pt x="406400" y="0"/>
                    </a:lnTo>
                    <a:cubicBezTo>
                      <a:pt x="406400" y="7014"/>
                      <a:pt x="400720" y="12700"/>
                      <a:pt x="393700" y="12700"/>
                    </a:cubicBezTo>
                    <a:cubicBezTo>
                      <a:pt x="386680" y="12700"/>
                      <a:pt x="381000" y="7014"/>
                      <a:pt x="381000" y="0"/>
                    </a:cubicBezTo>
                    <a:lnTo>
                      <a:pt x="0" y="0"/>
                    </a:lnTo>
                    <a:cubicBezTo>
                      <a:pt x="0" y="28011"/>
                      <a:pt x="22784" y="50800"/>
                      <a:pt x="50800" y="50800"/>
                    </a:cubicBezTo>
                    <a:lnTo>
                      <a:pt x="231134" y="50800"/>
                    </a:lnTo>
                    <a:lnTo>
                      <a:pt x="266700" y="41102"/>
                    </a:lnTo>
                    <a:lnTo>
                      <a:pt x="266700" y="25402"/>
                    </a:lnTo>
                    <a:cubicBezTo>
                      <a:pt x="266700" y="18388"/>
                      <a:pt x="272380" y="12702"/>
                      <a:pt x="279400" y="12702"/>
                    </a:cubicBezTo>
                    <a:cubicBezTo>
                      <a:pt x="286420" y="12702"/>
                      <a:pt x="292100" y="18388"/>
                      <a:pt x="292100" y="25402"/>
                    </a:cubicBezTo>
                    <a:lnTo>
                      <a:pt x="292100" y="50802"/>
                    </a:lnTo>
                    <a:lnTo>
                      <a:pt x="520700" y="50802"/>
                    </a:lnTo>
                    <a:cubicBezTo>
                      <a:pt x="530954" y="50802"/>
                      <a:pt x="540266" y="46723"/>
                      <a:pt x="547122" y="40113"/>
                    </a:cubicBezTo>
                    <a:lnTo>
                      <a:pt x="489620" y="11362"/>
                    </a:lnTo>
                    <a:cubicBezTo>
                      <a:pt x="489568" y="11336"/>
                      <a:pt x="489521" y="11305"/>
                      <a:pt x="489469" y="11278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7" name="Freeform: Shape 1256">
                <a:extLst>
                  <a:ext uri="{FF2B5EF4-FFF2-40B4-BE49-F238E27FC236}">
                    <a16:creationId xmlns:a16="http://schemas.microsoft.com/office/drawing/2014/main" id="{01660C05-ADD1-4848-9883-D7B9E7D04D29}"/>
                  </a:ext>
                </a:extLst>
              </p:cNvPr>
              <p:cNvSpPr/>
              <p:nvPr/>
            </p:nvSpPr>
            <p:spPr>
              <a:xfrm>
                <a:off x="1641295" y="4628445"/>
                <a:ext cx="122135" cy="57550"/>
              </a:xfrm>
              <a:custGeom>
                <a:avLst/>
                <a:gdLst>
                  <a:gd name="connsiteX0" fmla="*/ 122136 w 122135"/>
                  <a:gd name="connsiteY0" fmla="*/ 0 h 57550"/>
                  <a:gd name="connsiteX1" fmla="*/ 86570 w 122135"/>
                  <a:gd name="connsiteY1" fmla="*/ 9700 h 57550"/>
                  <a:gd name="connsiteX2" fmla="*/ 0 w 122135"/>
                  <a:gd name="connsiteY2" fmla="*/ 33309 h 57550"/>
                  <a:gd name="connsiteX3" fmla="*/ 7836 w 122135"/>
                  <a:gd name="connsiteY3" fmla="*/ 54150 h 57550"/>
                  <a:gd name="connsiteX4" fmla="*/ 7649 w 122135"/>
                  <a:gd name="connsiteY4" fmla="*/ 57550 h 57550"/>
                  <a:gd name="connsiteX5" fmla="*/ 122136 w 122135"/>
                  <a:gd name="connsiteY5" fmla="*/ 26327 h 57550"/>
                  <a:gd name="connsiteX6" fmla="*/ 122136 w 122135"/>
                  <a:gd name="connsiteY6" fmla="*/ 0 h 57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135" h="57550">
                    <a:moveTo>
                      <a:pt x="122136" y="0"/>
                    </a:moveTo>
                    <a:lnTo>
                      <a:pt x="86570" y="9700"/>
                    </a:lnTo>
                    <a:lnTo>
                      <a:pt x="0" y="33309"/>
                    </a:lnTo>
                    <a:cubicBezTo>
                      <a:pt x="4866" y="38889"/>
                      <a:pt x="7836" y="46164"/>
                      <a:pt x="7836" y="54150"/>
                    </a:cubicBezTo>
                    <a:cubicBezTo>
                      <a:pt x="7836" y="55299"/>
                      <a:pt x="7768" y="56432"/>
                      <a:pt x="7649" y="57550"/>
                    </a:cubicBezTo>
                    <a:lnTo>
                      <a:pt x="122136" y="26327"/>
                    </a:lnTo>
                    <a:lnTo>
                      <a:pt x="122136" y="0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8" name="Freeform: Shape 1257">
                <a:extLst>
                  <a:ext uri="{FF2B5EF4-FFF2-40B4-BE49-F238E27FC236}">
                    <a16:creationId xmlns:a16="http://schemas.microsoft.com/office/drawing/2014/main" id="{89E3A1B0-67E8-415D-B0FB-EE92A48858BC}"/>
                  </a:ext>
                </a:extLst>
              </p:cNvPr>
              <p:cNvSpPr/>
              <p:nvPr/>
            </p:nvSpPr>
            <p:spPr>
              <a:xfrm>
                <a:off x="1471331" y="4628445"/>
                <a:ext cx="122135" cy="57551"/>
              </a:xfrm>
              <a:custGeom>
                <a:avLst/>
                <a:gdLst>
                  <a:gd name="connsiteX0" fmla="*/ 122136 w 122135"/>
                  <a:gd name="connsiteY0" fmla="*/ 33309 h 57551"/>
                  <a:gd name="connsiteX1" fmla="*/ 0 w 122135"/>
                  <a:gd name="connsiteY1" fmla="*/ 0 h 57551"/>
                  <a:gd name="connsiteX2" fmla="*/ 0 w 122135"/>
                  <a:gd name="connsiteY2" fmla="*/ 26327 h 57551"/>
                  <a:gd name="connsiteX3" fmla="*/ 114487 w 122135"/>
                  <a:gd name="connsiteY3" fmla="*/ 57552 h 57551"/>
                  <a:gd name="connsiteX4" fmla="*/ 114300 w 122135"/>
                  <a:gd name="connsiteY4" fmla="*/ 54150 h 57551"/>
                  <a:gd name="connsiteX5" fmla="*/ 122136 w 122135"/>
                  <a:gd name="connsiteY5" fmla="*/ 33309 h 57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2135" h="57551">
                    <a:moveTo>
                      <a:pt x="122136" y="33309"/>
                    </a:moveTo>
                    <a:lnTo>
                      <a:pt x="0" y="0"/>
                    </a:lnTo>
                    <a:lnTo>
                      <a:pt x="0" y="26327"/>
                    </a:lnTo>
                    <a:lnTo>
                      <a:pt x="114487" y="57552"/>
                    </a:lnTo>
                    <a:cubicBezTo>
                      <a:pt x="114368" y="56432"/>
                      <a:pt x="114300" y="55299"/>
                      <a:pt x="114300" y="54150"/>
                    </a:cubicBezTo>
                    <a:cubicBezTo>
                      <a:pt x="114300" y="46164"/>
                      <a:pt x="117269" y="38889"/>
                      <a:pt x="122136" y="33309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9" name="Freeform: Shape 1258">
                <a:extLst>
                  <a:ext uri="{FF2B5EF4-FFF2-40B4-BE49-F238E27FC236}">
                    <a16:creationId xmlns:a16="http://schemas.microsoft.com/office/drawing/2014/main" id="{A15A76F5-B08C-4736-9225-866F4A305041}"/>
                  </a:ext>
                </a:extLst>
              </p:cNvPr>
              <p:cNvSpPr/>
              <p:nvPr/>
            </p:nvSpPr>
            <p:spPr>
              <a:xfrm>
                <a:off x="1986200" y="4579494"/>
                <a:ext cx="94730" cy="66500"/>
              </a:xfrm>
              <a:custGeom>
                <a:avLst/>
                <a:gdLst>
                  <a:gd name="connsiteX0" fmla="*/ 69031 w 94730"/>
                  <a:gd name="connsiteY0" fmla="*/ 25249 h 66500"/>
                  <a:gd name="connsiteX1" fmla="*/ 34231 w 94730"/>
                  <a:gd name="connsiteY1" fmla="*/ 7850 h 66500"/>
                  <a:gd name="connsiteX2" fmla="*/ 18531 w 94730"/>
                  <a:gd name="connsiteY2" fmla="*/ 0 h 66500"/>
                  <a:gd name="connsiteX3" fmla="*/ 18531 w 94730"/>
                  <a:gd name="connsiteY3" fmla="*/ 7850 h 66500"/>
                  <a:gd name="connsiteX4" fmla="*/ 5831 w 94730"/>
                  <a:gd name="connsiteY4" fmla="*/ 20550 h 66500"/>
                  <a:gd name="connsiteX5" fmla="*/ 0 w 94730"/>
                  <a:gd name="connsiteY5" fmla="*/ 19126 h 66500"/>
                  <a:gd name="connsiteX6" fmla="*/ 149 w 94730"/>
                  <a:gd name="connsiteY6" fmla="*/ 19210 h 66500"/>
                  <a:gd name="connsiteX7" fmla="*/ 57652 w 94730"/>
                  <a:gd name="connsiteY7" fmla="*/ 47962 h 66500"/>
                  <a:gd name="connsiteX8" fmla="*/ 94731 w 94730"/>
                  <a:gd name="connsiteY8" fmla="*/ 66500 h 66500"/>
                  <a:gd name="connsiteX9" fmla="*/ 94731 w 94730"/>
                  <a:gd name="connsiteY9" fmla="*/ 38098 h 66500"/>
                  <a:gd name="connsiteX10" fmla="*/ 69031 w 94730"/>
                  <a:gd name="connsiteY10" fmla="*/ 25249 h 66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4730" h="66500">
                    <a:moveTo>
                      <a:pt x="69031" y="25249"/>
                    </a:moveTo>
                    <a:lnTo>
                      <a:pt x="34231" y="7850"/>
                    </a:lnTo>
                    <a:lnTo>
                      <a:pt x="18531" y="0"/>
                    </a:lnTo>
                    <a:lnTo>
                      <a:pt x="18531" y="7850"/>
                    </a:lnTo>
                    <a:cubicBezTo>
                      <a:pt x="18531" y="14864"/>
                      <a:pt x="12851" y="20550"/>
                      <a:pt x="5831" y="20550"/>
                    </a:cubicBezTo>
                    <a:cubicBezTo>
                      <a:pt x="3726" y="20550"/>
                      <a:pt x="1748" y="20031"/>
                      <a:pt x="0" y="19126"/>
                    </a:cubicBezTo>
                    <a:cubicBezTo>
                      <a:pt x="51" y="19153"/>
                      <a:pt x="98" y="19185"/>
                      <a:pt x="149" y="19210"/>
                    </a:cubicBezTo>
                    <a:lnTo>
                      <a:pt x="57652" y="47962"/>
                    </a:lnTo>
                    <a:lnTo>
                      <a:pt x="94731" y="66500"/>
                    </a:lnTo>
                    <a:lnTo>
                      <a:pt x="94731" y="38098"/>
                    </a:lnTo>
                    <a:lnTo>
                      <a:pt x="69031" y="25249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0" name="Freeform: Shape 1259">
                <a:extLst>
                  <a:ext uri="{FF2B5EF4-FFF2-40B4-BE49-F238E27FC236}">
                    <a16:creationId xmlns:a16="http://schemas.microsoft.com/office/drawing/2014/main" id="{115B6195-8D5F-45E9-B19D-67C1DD7DB156}"/>
                  </a:ext>
                </a:extLst>
              </p:cNvPr>
              <p:cNvSpPr/>
              <p:nvPr/>
            </p:nvSpPr>
            <p:spPr>
              <a:xfrm>
                <a:off x="1979337" y="4587478"/>
                <a:ext cx="44" cy="873"/>
              </a:xfrm>
              <a:custGeom>
                <a:avLst/>
                <a:gdLst>
                  <a:gd name="connsiteX0" fmla="*/ 44 w 44"/>
                  <a:gd name="connsiteY0" fmla="*/ 873 h 873"/>
                  <a:gd name="connsiteX1" fmla="*/ 0 w 44"/>
                  <a:gd name="connsiteY1" fmla="*/ 0 h 873"/>
                  <a:gd name="connsiteX2" fmla="*/ 44 w 44"/>
                  <a:gd name="connsiteY2" fmla="*/ 873 h 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" h="873">
                    <a:moveTo>
                      <a:pt x="44" y="873"/>
                    </a:moveTo>
                    <a:cubicBezTo>
                      <a:pt x="22" y="584"/>
                      <a:pt x="3" y="294"/>
                      <a:pt x="0" y="0"/>
                    </a:cubicBezTo>
                    <a:cubicBezTo>
                      <a:pt x="3" y="292"/>
                      <a:pt x="21" y="584"/>
                      <a:pt x="44" y="873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1" name="Freeform: Shape 1260">
                <a:extLst>
                  <a:ext uri="{FF2B5EF4-FFF2-40B4-BE49-F238E27FC236}">
                    <a16:creationId xmlns:a16="http://schemas.microsoft.com/office/drawing/2014/main" id="{F1817D23-9670-490D-9DF8-7FD6A1CF6C4C}"/>
                  </a:ext>
                </a:extLst>
              </p:cNvPr>
              <p:cNvSpPr/>
              <p:nvPr/>
            </p:nvSpPr>
            <p:spPr>
              <a:xfrm>
                <a:off x="1984042" y="4597214"/>
                <a:ext cx="522" cy="390"/>
              </a:xfrm>
              <a:custGeom>
                <a:avLst/>
                <a:gdLst>
                  <a:gd name="connsiteX0" fmla="*/ 522 w 522"/>
                  <a:gd name="connsiteY0" fmla="*/ 391 h 390"/>
                  <a:gd name="connsiteX1" fmla="*/ 0 w 522"/>
                  <a:gd name="connsiteY1" fmla="*/ 0 h 390"/>
                  <a:gd name="connsiteX2" fmla="*/ 522 w 522"/>
                  <a:gd name="connsiteY2" fmla="*/ 391 h 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2" h="390">
                    <a:moveTo>
                      <a:pt x="522" y="391"/>
                    </a:moveTo>
                    <a:cubicBezTo>
                      <a:pt x="346" y="262"/>
                      <a:pt x="168" y="137"/>
                      <a:pt x="0" y="0"/>
                    </a:cubicBezTo>
                    <a:cubicBezTo>
                      <a:pt x="168" y="135"/>
                      <a:pt x="346" y="262"/>
                      <a:pt x="522" y="391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2" name="Freeform: Shape 1261">
                <a:extLst>
                  <a:ext uri="{FF2B5EF4-FFF2-40B4-BE49-F238E27FC236}">
                    <a16:creationId xmlns:a16="http://schemas.microsoft.com/office/drawing/2014/main" id="{18142883-06AB-4A70-B2FE-9423DC527CEB}"/>
                  </a:ext>
                </a:extLst>
              </p:cNvPr>
              <p:cNvSpPr/>
              <p:nvPr/>
            </p:nvSpPr>
            <p:spPr>
              <a:xfrm>
                <a:off x="1985079" y="4597968"/>
                <a:ext cx="457" cy="277"/>
              </a:xfrm>
              <a:custGeom>
                <a:avLst/>
                <a:gdLst>
                  <a:gd name="connsiteX0" fmla="*/ 457 w 457"/>
                  <a:gd name="connsiteY0" fmla="*/ 278 h 277"/>
                  <a:gd name="connsiteX1" fmla="*/ 0 w 457"/>
                  <a:gd name="connsiteY1" fmla="*/ 0 h 277"/>
                  <a:gd name="connsiteX2" fmla="*/ 457 w 457"/>
                  <a:gd name="connsiteY2" fmla="*/ 278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" h="277">
                    <a:moveTo>
                      <a:pt x="457" y="278"/>
                    </a:moveTo>
                    <a:cubicBezTo>
                      <a:pt x="303" y="186"/>
                      <a:pt x="149" y="97"/>
                      <a:pt x="0" y="0"/>
                    </a:cubicBezTo>
                    <a:cubicBezTo>
                      <a:pt x="149" y="97"/>
                      <a:pt x="305" y="186"/>
                      <a:pt x="457" y="278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3" name="Freeform: Shape 1262">
                <a:extLst>
                  <a:ext uri="{FF2B5EF4-FFF2-40B4-BE49-F238E27FC236}">
                    <a16:creationId xmlns:a16="http://schemas.microsoft.com/office/drawing/2014/main" id="{2AC67350-3C8B-4D8E-A86C-15D2C0C7380E}"/>
                  </a:ext>
                </a:extLst>
              </p:cNvPr>
              <p:cNvSpPr/>
              <p:nvPr/>
            </p:nvSpPr>
            <p:spPr>
              <a:xfrm>
                <a:off x="1980383" y="4592405"/>
                <a:ext cx="250" cy="520"/>
              </a:xfrm>
              <a:custGeom>
                <a:avLst/>
                <a:gdLst>
                  <a:gd name="connsiteX0" fmla="*/ 251 w 250"/>
                  <a:gd name="connsiteY0" fmla="*/ 521 h 520"/>
                  <a:gd name="connsiteX1" fmla="*/ 0 w 250"/>
                  <a:gd name="connsiteY1" fmla="*/ 0 h 520"/>
                  <a:gd name="connsiteX2" fmla="*/ 251 w 250"/>
                  <a:gd name="connsiteY2" fmla="*/ 521 h 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0" h="520">
                    <a:moveTo>
                      <a:pt x="251" y="521"/>
                    </a:moveTo>
                    <a:cubicBezTo>
                      <a:pt x="167" y="348"/>
                      <a:pt x="78" y="178"/>
                      <a:pt x="0" y="0"/>
                    </a:cubicBezTo>
                    <a:cubicBezTo>
                      <a:pt x="78" y="176"/>
                      <a:pt x="167" y="346"/>
                      <a:pt x="251" y="521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4" name="Freeform: Shape 1263">
                <a:extLst>
                  <a:ext uri="{FF2B5EF4-FFF2-40B4-BE49-F238E27FC236}">
                    <a16:creationId xmlns:a16="http://schemas.microsoft.com/office/drawing/2014/main" id="{1BDD3F25-7F1A-48BD-8FE9-93358526C9EB}"/>
                  </a:ext>
                </a:extLst>
              </p:cNvPr>
              <p:cNvSpPr/>
              <p:nvPr/>
            </p:nvSpPr>
            <p:spPr>
              <a:xfrm>
                <a:off x="1980918" y="4593490"/>
                <a:ext cx="355" cy="585"/>
              </a:xfrm>
              <a:custGeom>
                <a:avLst/>
                <a:gdLst>
                  <a:gd name="connsiteX0" fmla="*/ 356 w 355"/>
                  <a:gd name="connsiteY0" fmla="*/ 586 h 585"/>
                  <a:gd name="connsiteX1" fmla="*/ 0 w 355"/>
                  <a:gd name="connsiteY1" fmla="*/ 0 h 585"/>
                  <a:gd name="connsiteX2" fmla="*/ 356 w 355"/>
                  <a:gd name="connsiteY2" fmla="*/ 586 h 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5" h="585">
                    <a:moveTo>
                      <a:pt x="356" y="586"/>
                    </a:moveTo>
                    <a:cubicBezTo>
                      <a:pt x="235" y="392"/>
                      <a:pt x="111" y="200"/>
                      <a:pt x="0" y="0"/>
                    </a:cubicBezTo>
                    <a:cubicBezTo>
                      <a:pt x="110" y="200"/>
                      <a:pt x="233" y="392"/>
                      <a:pt x="356" y="586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5" name="Freeform: Shape 1264">
                <a:extLst>
                  <a:ext uri="{FF2B5EF4-FFF2-40B4-BE49-F238E27FC236}">
                    <a16:creationId xmlns:a16="http://schemas.microsoft.com/office/drawing/2014/main" id="{47B4BC4F-8B8D-4AD4-AF74-8315330DA7F9}"/>
                  </a:ext>
                </a:extLst>
              </p:cNvPr>
              <p:cNvSpPr/>
              <p:nvPr/>
            </p:nvSpPr>
            <p:spPr>
              <a:xfrm>
                <a:off x="1979416" y="4588775"/>
                <a:ext cx="112" cy="744"/>
              </a:xfrm>
              <a:custGeom>
                <a:avLst/>
                <a:gdLst>
                  <a:gd name="connsiteX0" fmla="*/ 113 w 112"/>
                  <a:gd name="connsiteY0" fmla="*/ 745 h 744"/>
                  <a:gd name="connsiteX1" fmla="*/ 0 w 112"/>
                  <a:gd name="connsiteY1" fmla="*/ 0 h 744"/>
                  <a:gd name="connsiteX2" fmla="*/ 113 w 112"/>
                  <a:gd name="connsiteY2" fmla="*/ 745 h 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" h="744">
                    <a:moveTo>
                      <a:pt x="113" y="745"/>
                    </a:moveTo>
                    <a:cubicBezTo>
                      <a:pt x="70" y="497"/>
                      <a:pt x="27" y="251"/>
                      <a:pt x="0" y="0"/>
                    </a:cubicBezTo>
                    <a:cubicBezTo>
                      <a:pt x="29" y="251"/>
                      <a:pt x="70" y="497"/>
                      <a:pt x="113" y="745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6" name="Freeform: Shape 1265">
                <a:extLst>
                  <a:ext uri="{FF2B5EF4-FFF2-40B4-BE49-F238E27FC236}">
                    <a16:creationId xmlns:a16="http://schemas.microsoft.com/office/drawing/2014/main" id="{A6EEB70E-D6E0-4445-A1F7-ACAFF14565AF}"/>
                  </a:ext>
                </a:extLst>
              </p:cNvPr>
              <p:cNvSpPr/>
              <p:nvPr/>
            </p:nvSpPr>
            <p:spPr>
              <a:xfrm>
                <a:off x="1981547" y="4594510"/>
                <a:ext cx="474" cy="634"/>
              </a:xfrm>
              <a:custGeom>
                <a:avLst/>
                <a:gdLst>
                  <a:gd name="connsiteX0" fmla="*/ 475 w 474"/>
                  <a:gd name="connsiteY0" fmla="*/ 635 h 634"/>
                  <a:gd name="connsiteX1" fmla="*/ 0 w 474"/>
                  <a:gd name="connsiteY1" fmla="*/ 0 h 634"/>
                  <a:gd name="connsiteX2" fmla="*/ 475 w 474"/>
                  <a:gd name="connsiteY2" fmla="*/ 635 h 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4" h="634">
                    <a:moveTo>
                      <a:pt x="475" y="635"/>
                    </a:moveTo>
                    <a:cubicBezTo>
                      <a:pt x="313" y="427"/>
                      <a:pt x="149" y="219"/>
                      <a:pt x="0" y="0"/>
                    </a:cubicBezTo>
                    <a:cubicBezTo>
                      <a:pt x="149" y="219"/>
                      <a:pt x="313" y="427"/>
                      <a:pt x="475" y="635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7" name="Freeform: Shape 1266">
                <a:extLst>
                  <a:ext uri="{FF2B5EF4-FFF2-40B4-BE49-F238E27FC236}">
                    <a16:creationId xmlns:a16="http://schemas.microsoft.com/office/drawing/2014/main" id="{A8BD5EF9-82CA-45BD-A6DF-AC0F20BFE286}"/>
                  </a:ext>
                </a:extLst>
              </p:cNvPr>
              <p:cNvSpPr/>
              <p:nvPr/>
            </p:nvSpPr>
            <p:spPr>
              <a:xfrm>
                <a:off x="1979951" y="4591256"/>
                <a:ext cx="188" cy="515"/>
              </a:xfrm>
              <a:custGeom>
                <a:avLst/>
                <a:gdLst>
                  <a:gd name="connsiteX0" fmla="*/ 189 w 188"/>
                  <a:gd name="connsiteY0" fmla="*/ 516 h 515"/>
                  <a:gd name="connsiteX1" fmla="*/ 0 w 188"/>
                  <a:gd name="connsiteY1" fmla="*/ 0 h 515"/>
                  <a:gd name="connsiteX2" fmla="*/ 189 w 188"/>
                  <a:gd name="connsiteY2" fmla="*/ 516 h 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" h="515">
                    <a:moveTo>
                      <a:pt x="189" y="516"/>
                    </a:moveTo>
                    <a:cubicBezTo>
                      <a:pt x="125" y="345"/>
                      <a:pt x="57" y="175"/>
                      <a:pt x="0" y="0"/>
                    </a:cubicBezTo>
                    <a:cubicBezTo>
                      <a:pt x="56" y="175"/>
                      <a:pt x="124" y="345"/>
                      <a:pt x="189" y="516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8" name="Freeform: Shape 1267">
                <a:extLst>
                  <a:ext uri="{FF2B5EF4-FFF2-40B4-BE49-F238E27FC236}">
                    <a16:creationId xmlns:a16="http://schemas.microsoft.com/office/drawing/2014/main" id="{25C8D996-5006-40E6-917B-930981E8DAAF}"/>
                  </a:ext>
                </a:extLst>
              </p:cNvPr>
              <p:cNvSpPr/>
              <p:nvPr/>
            </p:nvSpPr>
            <p:spPr>
              <a:xfrm>
                <a:off x="1983107" y="4596379"/>
                <a:ext cx="565" cy="514"/>
              </a:xfrm>
              <a:custGeom>
                <a:avLst/>
                <a:gdLst>
                  <a:gd name="connsiteX0" fmla="*/ 565 w 565"/>
                  <a:gd name="connsiteY0" fmla="*/ 514 h 514"/>
                  <a:gd name="connsiteX1" fmla="*/ 0 w 565"/>
                  <a:gd name="connsiteY1" fmla="*/ 0 h 514"/>
                  <a:gd name="connsiteX2" fmla="*/ 565 w 565"/>
                  <a:gd name="connsiteY2" fmla="*/ 514 h 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5" h="514">
                    <a:moveTo>
                      <a:pt x="565" y="514"/>
                    </a:moveTo>
                    <a:cubicBezTo>
                      <a:pt x="373" y="346"/>
                      <a:pt x="181" y="179"/>
                      <a:pt x="0" y="0"/>
                    </a:cubicBezTo>
                    <a:cubicBezTo>
                      <a:pt x="181" y="178"/>
                      <a:pt x="373" y="346"/>
                      <a:pt x="565" y="514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9" name="Freeform: Shape 1268">
                <a:extLst>
                  <a:ext uri="{FF2B5EF4-FFF2-40B4-BE49-F238E27FC236}">
                    <a16:creationId xmlns:a16="http://schemas.microsoft.com/office/drawing/2014/main" id="{0E5D201E-AC79-46C9-A7B5-D9A146E112A1}"/>
                  </a:ext>
                </a:extLst>
              </p:cNvPr>
              <p:cNvSpPr/>
              <p:nvPr/>
            </p:nvSpPr>
            <p:spPr>
              <a:xfrm>
                <a:off x="1979623" y="4590043"/>
                <a:ext cx="155" cy="603"/>
              </a:xfrm>
              <a:custGeom>
                <a:avLst/>
                <a:gdLst>
                  <a:gd name="connsiteX0" fmla="*/ 156 w 155"/>
                  <a:gd name="connsiteY0" fmla="*/ 603 h 603"/>
                  <a:gd name="connsiteX1" fmla="*/ 0 w 155"/>
                  <a:gd name="connsiteY1" fmla="*/ 0 h 603"/>
                  <a:gd name="connsiteX2" fmla="*/ 156 w 155"/>
                  <a:gd name="connsiteY2" fmla="*/ 603 h 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5" h="603">
                    <a:moveTo>
                      <a:pt x="156" y="603"/>
                    </a:moveTo>
                    <a:cubicBezTo>
                      <a:pt x="102" y="403"/>
                      <a:pt x="44" y="205"/>
                      <a:pt x="0" y="0"/>
                    </a:cubicBezTo>
                    <a:cubicBezTo>
                      <a:pt x="46" y="203"/>
                      <a:pt x="102" y="402"/>
                      <a:pt x="156" y="603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0" name="Freeform: Shape 1269">
                <a:extLst>
                  <a:ext uri="{FF2B5EF4-FFF2-40B4-BE49-F238E27FC236}">
                    <a16:creationId xmlns:a16="http://schemas.microsoft.com/office/drawing/2014/main" id="{01857FB0-17D7-4179-89AF-4137D3485957}"/>
                  </a:ext>
                </a:extLst>
              </p:cNvPr>
              <p:cNvSpPr/>
              <p:nvPr/>
            </p:nvSpPr>
            <p:spPr>
              <a:xfrm>
                <a:off x="1982277" y="4595476"/>
                <a:ext cx="552" cy="608"/>
              </a:xfrm>
              <a:custGeom>
                <a:avLst/>
                <a:gdLst>
                  <a:gd name="connsiteX0" fmla="*/ 552 w 552"/>
                  <a:gd name="connsiteY0" fmla="*/ 608 h 608"/>
                  <a:gd name="connsiteX1" fmla="*/ 0 w 552"/>
                  <a:gd name="connsiteY1" fmla="*/ 0 h 608"/>
                  <a:gd name="connsiteX2" fmla="*/ 552 w 552"/>
                  <a:gd name="connsiteY2" fmla="*/ 608 h 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2" h="608">
                    <a:moveTo>
                      <a:pt x="552" y="608"/>
                    </a:moveTo>
                    <a:cubicBezTo>
                      <a:pt x="364" y="410"/>
                      <a:pt x="176" y="211"/>
                      <a:pt x="0" y="0"/>
                    </a:cubicBezTo>
                    <a:cubicBezTo>
                      <a:pt x="175" y="210"/>
                      <a:pt x="364" y="410"/>
                      <a:pt x="552" y="608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1" name="Freeform: Shape 1270">
                <a:extLst>
                  <a:ext uri="{FF2B5EF4-FFF2-40B4-BE49-F238E27FC236}">
                    <a16:creationId xmlns:a16="http://schemas.microsoft.com/office/drawing/2014/main" id="{060208F4-D53E-4B19-8074-C74835621847}"/>
                  </a:ext>
                </a:extLst>
              </p:cNvPr>
              <p:cNvSpPr/>
              <p:nvPr/>
            </p:nvSpPr>
            <p:spPr>
              <a:xfrm>
                <a:off x="2055531" y="4231745"/>
                <a:ext cx="63500" cy="76200"/>
              </a:xfrm>
              <a:custGeom>
                <a:avLst/>
                <a:gdLst>
                  <a:gd name="connsiteX0" fmla="*/ 38100 w 63500"/>
                  <a:gd name="connsiteY0" fmla="*/ 76200 h 76200"/>
                  <a:gd name="connsiteX1" fmla="*/ 50800 w 63500"/>
                  <a:gd name="connsiteY1" fmla="*/ 76200 h 76200"/>
                  <a:gd name="connsiteX2" fmla="*/ 62617 w 63500"/>
                  <a:gd name="connsiteY2" fmla="*/ 68128 h 76200"/>
                  <a:gd name="connsiteX3" fmla="*/ 63500 w 63500"/>
                  <a:gd name="connsiteY3" fmla="*/ 63500 h 76200"/>
                  <a:gd name="connsiteX4" fmla="*/ 63500 w 63500"/>
                  <a:gd name="connsiteY4" fmla="*/ 12700 h 76200"/>
                  <a:gd name="connsiteX5" fmla="*/ 62617 w 63500"/>
                  <a:gd name="connsiteY5" fmla="*/ 8072 h 76200"/>
                  <a:gd name="connsiteX6" fmla="*/ 50800 w 63500"/>
                  <a:gd name="connsiteY6" fmla="*/ 0 h 76200"/>
                  <a:gd name="connsiteX7" fmla="*/ 25400 w 63500"/>
                  <a:gd name="connsiteY7" fmla="*/ 0 h 76200"/>
                  <a:gd name="connsiteX8" fmla="*/ 0 w 63500"/>
                  <a:gd name="connsiteY8" fmla="*/ 25400 h 76200"/>
                  <a:gd name="connsiteX9" fmla="*/ 0 w 63500"/>
                  <a:gd name="connsiteY9" fmla="*/ 50800 h 76200"/>
                  <a:gd name="connsiteX10" fmla="*/ 12700 w 63500"/>
                  <a:gd name="connsiteY10" fmla="*/ 72774 h 76200"/>
                  <a:gd name="connsiteX11" fmla="*/ 25400 w 63500"/>
                  <a:gd name="connsiteY11" fmla="*/ 76200 h 76200"/>
                  <a:gd name="connsiteX12" fmla="*/ 38100 w 63500"/>
                  <a:gd name="connsiteY12" fmla="*/ 762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3500" h="76200">
                    <a:moveTo>
                      <a:pt x="38100" y="76200"/>
                    </a:moveTo>
                    <a:lnTo>
                      <a:pt x="50800" y="76200"/>
                    </a:lnTo>
                    <a:cubicBezTo>
                      <a:pt x="56178" y="76200"/>
                      <a:pt x="60766" y="72850"/>
                      <a:pt x="62617" y="68128"/>
                    </a:cubicBezTo>
                    <a:cubicBezTo>
                      <a:pt x="63179" y="66692"/>
                      <a:pt x="63500" y="65135"/>
                      <a:pt x="63500" y="63500"/>
                    </a:cubicBezTo>
                    <a:lnTo>
                      <a:pt x="63500" y="12700"/>
                    </a:lnTo>
                    <a:cubicBezTo>
                      <a:pt x="63500" y="11065"/>
                      <a:pt x="63181" y="9508"/>
                      <a:pt x="62617" y="8072"/>
                    </a:cubicBezTo>
                    <a:cubicBezTo>
                      <a:pt x="60766" y="3350"/>
                      <a:pt x="56178" y="0"/>
                      <a:pt x="50800" y="0"/>
                    </a:cubicBezTo>
                    <a:lnTo>
                      <a:pt x="25400" y="0"/>
                    </a:lnTo>
                    <a:cubicBezTo>
                      <a:pt x="11371" y="0"/>
                      <a:pt x="0" y="11373"/>
                      <a:pt x="0" y="25400"/>
                    </a:cubicBezTo>
                    <a:lnTo>
                      <a:pt x="0" y="50800"/>
                    </a:lnTo>
                    <a:cubicBezTo>
                      <a:pt x="0" y="60196"/>
                      <a:pt x="5115" y="68380"/>
                      <a:pt x="12700" y="72774"/>
                    </a:cubicBezTo>
                    <a:cubicBezTo>
                      <a:pt x="16439" y="74941"/>
                      <a:pt x="20768" y="76200"/>
                      <a:pt x="25400" y="76200"/>
                    </a:cubicBezTo>
                    <a:lnTo>
                      <a:pt x="38100" y="762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2" name="Freeform: Shape 1271">
                <a:extLst>
                  <a:ext uri="{FF2B5EF4-FFF2-40B4-BE49-F238E27FC236}">
                    <a16:creationId xmlns:a16="http://schemas.microsoft.com/office/drawing/2014/main" id="{63B004CB-8602-43E7-9145-EA597C252561}"/>
                  </a:ext>
                </a:extLst>
              </p:cNvPr>
              <p:cNvSpPr/>
              <p:nvPr/>
            </p:nvSpPr>
            <p:spPr>
              <a:xfrm>
                <a:off x="1979331" y="4460345"/>
                <a:ext cx="25400" cy="139701"/>
              </a:xfrm>
              <a:custGeom>
                <a:avLst/>
                <a:gdLst>
                  <a:gd name="connsiteX0" fmla="*/ 0 w 25400"/>
                  <a:gd name="connsiteY0" fmla="*/ 127000 h 139701"/>
                  <a:gd name="connsiteX1" fmla="*/ 6 w 25400"/>
                  <a:gd name="connsiteY1" fmla="*/ 127133 h 139701"/>
                  <a:gd name="connsiteX2" fmla="*/ 51 w 25400"/>
                  <a:gd name="connsiteY2" fmla="*/ 128006 h 139701"/>
                  <a:gd name="connsiteX3" fmla="*/ 86 w 25400"/>
                  <a:gd name="connsiteY3" fmla="*/ 128430 h 139701"/>
                  <a:gd name="connsiteX4" fmla="*/ 198 w 25400"/>
                  <a:gd name="connsiteY4" fmla="*/ 129175 h 139701"/>
                  <a:gd name="connsiteX5" fmla="*/ 294 w 25400"/>
                  <a:gd name="connsiteY5" fmla="*/ 129699 h 139701"/>
                  <a:gd name="connsiteX6" fmla="*/ 449 w 25400"/>
                  <a:gd name="connsiteY6" fmla="*/ 130302 h 139701"/>
                  <a:gd name="connsiteX7" fmla="*/ 621 w 25400"/>
                  <a:gd name="connsiteY7" fmla="*/ 130913 h 139701"/>
                  <a:gd name="connsiteX8" fmla="*/ 810 w 25400"/>
                  <a:gd name="connsiteY8" fmla="*/ 131429 h 139701"/>
                  <a:gd name="connsiteX9" fmla="*/ 1054 w 25400"/>
                  <a:gd name="connsiteY9" fmla="*/ 132061 h 139701"/>
                  <a:gd name="connsiteX10" fmla="*/ 1305 w 25400"/>
                  <a:gd name="connsiteY10" fmla="*/ 132582 h 139701"/>
                  <a:gd name="connsiteX11" fmla="*/ 1588 w 25400"/>
                  <a:gd name="connsiteY11" fmla="*/ 133145 h 139701"/>
                  <a:gd name="connsiteX12" fmla="*/ 1943 w 25400"/>
                  <a:gd name="connsiteY12" fmla="*/ 133731 h 139701"/>
                  <a:gd name="connsiteX13" fmla="*/ 2218 w 25400"/>
                  <a:gd name="connsiteY13" fmla="*/ 134168 h 139701"/>
                  <a:gd name="connsiteX14" fmla="*/ 2692 w 25400"/>
                  <a:gd name="connsiteY14" fmla="*/ 134803 h 139701"/>
                  <a:gd name="connsiteX15" fmla="*/ 2948 w 25400"/>
                  <a:gd name="connsiteY15" fmla="*/ 135133 h 139701"/>
                  <a:gd name="connsiteX16" fmla="*/ 3500 w 25400"/>
                  <a:gd name="connsiteY16" fmla="*/ 135741 h 139701"/>
                  <a:gd name="connsiteX17" fmla="*/ 3778 w 25400"/>
                  <a:gd name="connsiteY17" fmla="*/ 136036 h 139701"/>
                  <a:gd name="connsiteX18" fmla="*/ 4343 w 25400"/>
                  <a:gd name="connsiteY18" fmla="*/ 136550 h 139701"/>
                  <a:gd name="connsiteX19" fmla="*/ 4712 w 25400"/>
                  <a:gd name="connsiteY19" fmla="*/ 136871 h 139701"/>
                  <a:gd name="connsiteX20" fmla="*/ 5234 w 25400"/>
                  <a:gd name="connsiteY20" fmla="*/ 137262 h 139701"/>
                  <a:gd name="connsiteX21" fmla="*/ 5748 w 25400"/>
                  <a:gd name="connsiteY21" fmla="*/ 137625 h 139701"/>
                  <a:gd name="connsiteX22" fmla="*/ 6206 w 25400"/>
                  <a:gd name="connsiteY22" fmla="*/ 137903 h 139701"/>
                  <a:gd name="connsiteX23" fmla="*/ 6869 w 25400"/>
                  <a:gd name="connsiteY23" fmla="*/ 138278 h 139701"/>
                  <a:gd name="connsiteX24" fmla="*/ 12700 w 25400"/>
                  <a:gd name="connsiteY24" fmla="*/ 139702 h 139701"/>
                  <a:gd name="connsiteX25" fmla="*/ 25400 w 25400"/>
                  <a:gd name="connsiteY25" fmla="*/ 127002 h 139701"/>
                  <a:gd name="connsiteX26" fmla="*/ 25400 w 25400"/>
                  <a:gd name="connsiteY26" fmla="*/ 119151 h 139701"/>
                  <a:gd name="connsiteX27" fmla="*/ 25400 w 25400"/>
                  <a:gd name="connsiteY27" fmla="*/ 63500 h 139701"/>
                  <a:gd name="connsiteX28" fmla="*/ 25400 w 25400"/>
                  <a:gd name="connsiteY28" fmla="*/ 25400 h 139701"/>
                  <a:gd name="connsiteX29" fmla="*/ 25400 w 25400"/>
                  <a:gd name="connsiteY29" fmla="*/ 12700 h 139701"/>
                  <a:gd name="connsiteX30" fmla="*/ 12700 w 25400"/>
                  <a:gd name="connsiteY30" fmla="*/ 0 h 139701"/>
                  <a:gd name="connsiteX31" fmla="*/ 0 w 25400"/>
                  <a:gd name="connsiteY31" fmla="*/ 12700 h 139701"/>
                  <a:gd name="connsiteX32" fmla="*/ 0 w 25400"/>
                  <a:gd name="connsiteY32" fmla="*/ 25400 h 139701"/>
                  <a:gd name="connsiteX33" fmla="*/ 0 w 25400"/>
                  <a:gd name="connsiteY33" fmla="*/ 63500 h 139701"/>
                  <a:gd name="connsiteX34" fmla="*/ 0 w 25400"/>
                  <a:gd name="connsiteY34" fmla="*/ 127000 h 139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5400" h="139701">
                    <a:moveTo>
                      <a:pt x="0" y="127000"/>
                    </a:moveTo>
                    <a:cubicBezTo>
                      <a:pt x="0" y="127046"/>
                      <a:pt x="6" y="127089"/>
                      <a:pt x="6" y="127133"/>
                    </a:cubicBezTo>
                    <a:cubicBezTo>
                      <a:pt x="10" y="127427"/>
                      <a:pt x="27" y="127718"/>
                      <a:pt x="51" y="128006"/>
                    </a:cubicBezTo>
                    <a:cubicBezTo>
                      <a:pt x="62" y="128148"/>
                      <a:pt x="70" y="128289"/>
                      <a:pt x="86" y="128430"/>
                    </a:cubicBezTo>
                    <a:cubicBezTo>
                      <a:pt x="114" y="128681"/>
                      <a:pt x="157" y="128927"/>
                      <a:pt x="198" y="129175"/>
                    </a:cubicBezTo>
                    <a:cubicBezTo>
                      <a:pt x="229" y="129350"/>
                      <a:pt x="256" y="129526"/>
                      <a:pt x="294" y="129699"/>
                    </a:cubicBezTo>
                    <a:cubicBezTo>
                      <a:pt x="338" y="129902"/>
                      <a:pt x="395" y="130102"/>
                      <a:pt x="449" y="130302"/>
                    </a:cubicBezTo>
                    <a:cubicBezTo>
                      <a:pt x="505" y="130507"/>
                      <a:pt x="556" y="130712"/>
                      <a:pt x="621" y="130913"/>
                    </a:cubicBezTo>
                    <a:cubicBezTo>
                      <a:pt x="678" y="131088"/>
                      <a:pt x="746" y="131258"/>
                      <a:pt x="810" y="131429"/>
                    </a:cubicBezTo>
                    <a:cubicBezTo>
                      <a:pt x="889" y="131642"/>
                      <a:pt x="964" y="131855"/>
                      <a:pt x="1054" y="132061"/>
                    </a:cubicBezTo>
                    <a:cubicBezTo>
                      <a:pt x="1132" y="132239"/>
                      <a:pt x="1219" y="132409"/>
                      <a:pt x="1305" y="132582"/>
                    </a:cubicBezTo>
                    <a:cubicBezTo>
                      <a:pt x="1397" y="132771"/>
                      <a:pt x="1486" y="132963"/>
                      <a:pt x="1588" y="133145"/>
                    </a:cubicBezTo>
                    <a:cubicBezTo>
                      <a:pt x="1699" y="133345"/>
                      <a:pt x="1822" y="133537"/>
                      <a:pt x="1943" y="133731"/>
                    </a:cubicBezTo>
                    <a:cubicBezTo>
                      <a:pt x="2034" y="133877"/>
                      <a:pt x="2121" y="134026"/>
                      <a:pt x="2218" y="134168"/>
                    </a:cubicBezTo>
                    <a:cubicBezTo>
                      <a:pt x="2367" y="134385"/>
                      <a:pt x="2529" y="134595"/>
                      <a:pt x="2692" y="134803"/>
                    </a:cubicBezTo>
                    <a:cubicBezTo>
                      <a:pt x="2778" y="134912"/>
                      <a:pt x="2857" y="135025"/>
                      <a:pt x="2948" y="135133"/>
                    </a:cubicBezTo>
                    <a:cubicBezTo>
                      <a:pt x="3124" y="135344"/>
                      <a:pt x="3312" y="135542"/>
                      <a:pt x="3500" y="135741"/>
                    </a:cubicBezTo>
                    <a:cubicBezTo>
                      <a:pt x="3594" y="135839"/>
                      <a:pt x="3683" y="135941"/>
                      <a:pt x="3778" y="136036"/>
                    </a:cubicBezTo>
                    <a:cubicBezTo>
                      <a:pt x="3959" y="136215"/>
                      <a:pt x="4153" y="136382"/>
                      <a:pt x="4343" y="136550"/>
                    </a:cubicBezTo>
                    <a:cubicBezTo>
                      <a:pt x="4466" y="136658"/>
                      <a:pt x="4586" y="136768"/>
                      <a:pt x="4712" y="136871"/>
                    </a:cubicBezTo>
                    <a:cubicBezTo>
                      <a:pt x="4880" y="137008"/>
                      <a:pt x="5058" y="137135"/>
                      <a:pt x="5234" y="137262"/>
                    </a:cubicBezTo>
                    <a:cubicBezTo>
                      <a:pt x="5404" y="137385"/>
                      <a:pt x="5572" y="137509"/>
                      <a:pt x="5748" y="137625"/>
                    </a:cubicBezTo>
                    <a:cubicBezTo>
                      <a:pt x="5898" y="137724"/>
                      <a:pt x="6053" y="137811"/>
                      <a:pt x="6206" y="137903"/>
                    </a:cubicBezTo>
                    <a:cubicBezTo>
                      <a:pt x="6423" y="138033"/>
                      <a:pt x="6642" y="138160"/>
                      <a:pt x="6869" y="138278"/>
                    </a:cubicBezTo>
                    <a:cubicBezTo>
                      <a:pt x="8615" y="139183"/>
                      <a:pt x="10595" y="139702"/>
                      <a:pt x="12700" y="139702"/>
                    </a:cubicBezTo>
                    <a:cubicBezTo>
                      <a:pt x="19720" y="139702"/>
                      <a:pt x="25400" y="134015"/>
                      <a:pt x="25400" y="127002"/>
                    </a:cubicBezTo>
                    <a:lnTo>
                      <a:pt x="25400" y="119151"/>
                    </a:lnTo>
                    <a:lnTo>
                      <a:pt x="25400" y="63500"/>
                    </a:lnTo>
                    <a:lnTo>
                      <a:pt x="25400" y="25400"/>
                    </a:ln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25400"/>
                    </a:lnTo>
                    <a:lnTo>
                      <a:pt x="0" y="63500"/>
                    </a:lnTo>
                    <a:lnTo>
                      <a:pt x="0" y="1270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3" name="Freeform: Shape 1272">
                <a:extLst>
                  <a:ext uri="{FF2B5EF4-FFF2-40B4-BE49-F238E27FC236}">
                    <a16:creationId xmlns:a16="http://schemas.microsoft.com/office/drawing/2014/main" id="{7364C1A0-D91A-447C-817E-8B53987083B3}"/>
                  </a:ext>
                </a:extLst>
              </p:cNvPr>
              <p:cNvSpPr/>
              <p:nvPr/>
            </p:nvSpPr>
            <p:spPr>
              <a:xfrm>
                <a:off x="1928531" y="4460345"/>
                <a:ext cx="25400" cy="139700"/>
              </a:xfrm>
              <a:custGeom>
                <a:avLst/>
                <a:gdLst>
                  <a:gd name="connsiteX0" fmla="*/ 0 w 25400"/>
                  <a:gd name="connsiteY0" fmla="*/ 127000 h 139700"/>
                  <a:gd name="connsiteX1" fmla="*/ 12700 w 25400"/>
                  <a:gd name="connsiteY1" fmla="*/ 139700 h 139700"/>
                  <a:gd name="connsiteX2" fmla="*/ 25400 w 25400"/>
                  <a:gd name="connsiteY2" fmla="*/ 127000 h 139700"/>
                  <a:gd name="connsiteX3" fmla="*/ 25400 w 25400"/>
                  <a:gd name="connsiteY3" fmla="*/ 63500 h 139700"/>
                  <a:gd name="connsiteX4" fmla="*/ 25400 w 25400"/>
                  <a:gd name="connsiteY4" fmla="*/ 25400 h 139700"/>
                  <a:gd name="connsiteX5" fmla="*/ 25400 w 25400"/>
                  <a:gd name="connsiteY5" fmla="*/ 12700 h 139700"/>
                  <a:gd name="connsiteX6" fmla="*/ 12700 w 25400"/>
                  <a:gd name="connsiteY6" fmla="*/ 0 h 139700"/>
                  <a:gd name="connsiteX7" fmla="*/ 0 w 25400"/>
                  <a:gd name="connsiteY7" fmla="*/ 12700 h 139700"/>
                  <a:gd name="connsiteX8" fmla="*/ 0 w 25400"/>
                  <a:gd name="connsiteY8" fmla="*/ 25400 h 139700"/>
                  <a:gd name="connsiteX9" fmla="*/ 0 w 25400"/>
                  <a:gd name="connsiteY9" fmla="*/ 63500 h 139700"/>
                  <a:gd name="connsiteX10" fmla="*/ 0 w 25400"/>
                  <a:gd name="connsiteY10" fmla="*/ 12700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400" h="139700">
                    <a:moveTo>
                      <a:pt x="0" y="127000"/>
                    </a:moveTo>
                    <a:cubicBezTo>
                      <a:pt x="0" y="134014"/>
                      <a:pt x="5680" y="139700"/>
                      <a:pt x="12700" y="139700"/>
                    </a:cubicBezTo>
                    <a:cubicBezTo>
                      <a:pt x="19720" y="139700"/>
                      <a:pt x="25400" y="134014"/>
                      <a:pt x="25400" y="127000"/>
                    </a:cubicBezTo>
                    <a:lnTo>
                      <a:pt x="25400" y="63500"/>
                    </a:lnTo>
                    <a:lnTo>
                      <a:pt x="25400" y="25400"/>
                    </a:ln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25400"/>
                    </a:lnTo>
                    <a:lnTo>
                      <a:pt x="0" y="63500"/>
                    </a:lnTo>
                    <a:lnTo>
                      <a:pt x="0" y="1270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4" name="Freeform: Shape 1273">
                <a:extLst>
                  <a:ext uri="{FF2B5EF4-FFF2-40B4-BE49-F238E27FC236}">
                    <a16:creationId xmlns:a16="http://schemas.microsoft.com/office/drawing/2014/main" id="{8155BF20-ACAB-49ED-A6AB-41DD9836D984}"/>
                  </a:ext>
                </a:extLst>
              </p:cNvPr>
              <p:cNvSpPr/>
              <p:nvPr/>
            </p:nvSpPr>
            <p:spPr>
              <a:xfrm>
                <a:off x="1877731" y="4460345"/>
                <a:ext cx="25400" cy="139700"/>
              </a:xfrm>
              <a:custGeom>
                <a:avLst/>
                <a:gdLst>
                  <a:gd name="connsiteX0" fmla="*/ 0 w 25400"/>
                  <a:gd name="connsiteY0" fmla="*/ 127000 h 139700"/>
                  <a:gd name="connsiteX1" fmla="*/ 12700 w 25400"/>
                  <a:gd name="connsiteY1" fmla="*/ 139700 h 139700"/>
                  <a:gd name="connsiteX2" fmla="*/ 25400 w 25400"/>
                  <a:gd name="connsiteY2" fmla="*/ 127000 h 139700"/>
                  <a:gd name="connsiteX3" fmla="*/ 25400 w 25400"/>
                  <a:gd name="connsiteY3" fmla="*/ 63500 h 139700"/>
                  <a:gd name="connsiteX4" fmla="*/ 25400 w 25400"/>
                  <a:gd name="connsiteY4" fmla="*/ 25400 h 139700"/>
                  <a:gd name="connsiteX5" fmla="*/ 25400 w 25400"/>
                  <a:gd name="connsiteY5" fmla="*/ 12700 h 139700"/>
                  <a:gd name="connsiteX6" fmla="*/ 12700 w 25400"/>
                  <a:gd name="connsiteY6" fmla="*/ 0 h 139700"/>
                  <a:gd name="connsiteX7" fmla="*/ 0 w 25400"/>
                  <a:gd name="connsiteY7" fmla="*/ 12700 h 139700"/>
                  <a:gd name="connsiteX8" fmla="*/ 0 w 25400"/>
                  <a:gd name="connsiteY8" fmla="*/ 25400 h 139700"/>
                  <a:gd name="connsiteX9" fmla="*/ 0 w 25400"/>
                  <a:gd name="connsiteY9" fmla="*/ 63500 h 139700"/>
                  <a:gd name="connsiteX10" fmla="*/ 0 w 25400"/>
                  <a:gd name="connsiteY10" fmla="*/ 12700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400" h="139700">
                    <a:moveTo>
                      <a:pt x="0" y="127000"/>
                    </a:moveTo>
                    <a:cubicBezTo>
                      <a:pt x="0" y="134014"/>
                      <a:pt x="5680" y="139700"/>
                      <a:pt x="12700" y="139700"/>
                    </a:cubicBezTo>
                    <a:cubicBezTo>
                      <a:pt x="19720" y="139700"/>
                      <a:pt x="25400" y="134014"/>
                      <a:pt x="25400" y="127000"/>
                    </a:cubicBezTo>
                    <a:lnTo>
                      <a:pt x="25400" y="63500"/>
                    </a:lnTo>
                    <a:lnTo>
                      <a:pt x="25400" y="25400"/>
                    </a:ln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25400"/>
                    </a:lnTo>
                    <a:lnTo>
                      <a:pt x="0" y="63500"/>
                    </a:lnTo>
                    <a:lnTo>
                      <a:pt x="0" y="1270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5" name="Freeform: Shape 1274">
                <a:extLst>
                  <a:ext uri="{FF2B5EF4-FFF2-40B4-BE49-F238E27FC236}">
                    <a16:creationId xmlns:a16="http://schemas.microsoft.com/office/drawing/2014/main" id="{58242582-495F-482D-A9EA-7A702EFDE983}"/>
                  </a:ext>
                </a:extLst>
              </p:cNvPr>
              <p:cNvSpPr/>
              <p:nvPr/>
            </p:nvSpPr>
            <p:spPr>
              <a:xfrm>
                <a:off x="1741750" y="4382603"/>
                <a:ext cx="74021" cy="74004"/>
              </a:xfrm>
              <a:custGeom>
                <a:avLst/>
                <a:gdLst>
                  <a:gd name="connsiteX0" fmla="*/ 34380 w 74021"/>
                  <a:gd name="connsiteY0" fmla="*/ 72363 h 74004"/>
                  <a:gd name="connsiteX1" fmla="*/ 61322 w 74021"/>
                  <a:gd name="connsiteY1" fmla="*/ 66581 h 74004"/>
                  <a:gd name="connsiteX2" fmla="*/ 70302 w 74021"/>
                  <a:gd name="connsiteY2" fmla="*/ 57601 h 74004"/>
                  <a:gd name="connsiteX3" fmla="*/ 70302 w 74021"/>
                  <a:gd name="connsiteY3" fmla="*/ 39640 h 74004"/>
                  <a:gd name="connsiteX4" fmla="*/ 34380 w 74021"/>
                  <a:gd name="connsiteY4" fmla="*/ 3720 h 74004"/>
                  <a:gd name="connsiteX5" fmla="*/ 16420 w 74021"/>
                  <a:gd name="connsiteY5" fmla="*/ 3720 h 74004"/>
                  <a:gd name="connsiteX6" fmla="*/ 7439 w 74021"/>
                  <a:gd name="connsiteY6" fmla="*/ 12700 h 74004"/>
                  <a:gd name="connsiteX7" fmla="*/ 7439 w 74021"/>
                  <a:gd name="connsiteY7" fmla="*/ 48620 h 74004"/>
                  <a:gd name="connsiteX8" fmla="*/ 8980 w 74021"/>
                  <a:gd name="connsiteY8" fmla="*/ 50160 h 74004"/>
                  <a:gd name="connsiteX9" fmla="*/ 25400 w 74021"/>
                  <a:gd name="connsiteY9" fmla="*/ 66580 h 74004"/>
                  <a:gd name="connsiteX10" fmla="*/ 34380 w 74021"/>
                  <a:gd name="connsiteY10" fmla="*/ 72363 h 7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021" h="74004">
                    <a:moveTo>
                      <a:pt x="34380" y="72363"/>
                    </a:moveTo>
                    <a:cubicBezTo>
                      <a:pt x="43431" y="75779"/>
                      <a:pt x="54035" y="73866"/>
                      <a:pt x="61322" y="66581"/>
                    </a:cubicBezTo>
                    <a:lnTo>
                      <a:pt x="70302" y="57601"/>
                    </a:lnTo>
                    <a:cubicBezTo>
                      <a:pt x="75262" y="52641"/>
                      <a:pt x="75262" y="44601"/>
                      <a:pt x="70302" y="39640"/>
                    </a:cubicBezTo>
                    <a:lnTo>
                      <a:pt x="34380" y="3720"/>
                    </a:lnTo>
                    <a:cubicBezTo>
                      <a:pt x="29421" y="-1240"/>
                      <a:pt x="21379" y="-1240"/>
                      <a:pt x="16420" y="3720"/>
                    </a:cubicBezTo>
                    <a:lnTo>
                      <a:pt x="7439" y="12700"/>
                    </a:lnTo>
                    <a:cubicBezTo>
                      <a:pt x="-2480" y="22619"/>
                      <a:pt x="-2480" y="38702"/>
                      <a:pt x="7439" y="48620"/>
                    </a:cubicBezTo>
                    <a:lnTo>
                      <a:pt x="8980" y="50160"/>
                    </a:lnTo>
                    <a:lnTo>
                      <a:pt x="25400" y="66580"/>
                    </a:lnTo>
                    <a:cubicBezTo>
                      <a:pt x="28034" y="69217"/>
                      <a:pt x="31109" y="71128"/>
                      <a:pt x="34380" y="72363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6" name="Freeform: Shape 1275">
                <a:extLst>
                  <a:ext uri="{FF2B5EF4-FFF2-40B4-BE49-F238E27FC236}">
                    <a16:creationId xmlns:a16="http://schemas.microsoft.com/office/drawing/2014/main" id="{B564DACC-513B-48D3-B0BD-ECBAE145BFBE}"/>
                  </a:ext>
                </a:extLst>
              </p:cNvPr>
              <p:cNvSpPr/>
              <p:nvPr/>
            </p:nvSpPr>
            <p:spPr>
              <a:xfrm>
                <a:off x="1585631" y="4650845"/>
                <a:ext cx="63500" cy="63500"/>
              </a:xfrm>
              <a:custGeom>
                <a:avLst/>
                <a:gdLst>
                  <a:gd name="connsiteX0" fmla="*/ 55664 w 63500"/>
                  <a:gd name="connsiteY0" fmla="*/ 10909 h 63500"/>
                  <a:gd name="connsiteX1" fmla="*/ 31750 w 63500"/>
                  <a:gd name="connsiteY1" fmla="*/ 0 h 63500"/>
                  <a:gd name="connsiteX2" fmla="*/ 7836 w 63500"/>
                  <a:gd name="connsiteY2" fmla="*/ 10909 h 63500"/>
                  <a:gd name="connsiteX3" fmla="*/ 0 w 63500"/>
                  <a:gd name="connsiteY3" fmla="*/ 31750 h 63500"/>
                  <a:gd name="connsiteX4" fmla="*/ 187 w 63500"/>
                  <a:gd name="connsiteY4" fmla="*/ 35150 h 63500"/>
                  <a:gd name="connsiteX5" fmla="*/ 31750 w 63500"/>
                  <a:gd name="connsiteY5" fmla="*/ 63500 h 63500"/>
                  <a:gd name="connsiteX6" fmla="*/ 63313 w 63500"/>
                  <a:gd name="connsiteY6" fmla="*/ 35150 h 63500"/>
                  <a:gd name="connsiteX7" fmla="*/ 63500 w 63500"/>
                  <a:gd name="connsiteY7" fmla="*/ 31750 h 63500"/>
                  <a:gd name="connsiteX8" fmla="*/ 55664 w 63500"/>
                  <a:gd name="connsiteY8" fmla="*/ 10909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500" h="63500">
                    <a:moveTo>
                      <a:pt x="55664" y="10909"/>
                    </a:moveTo>
                    <a:cubicBezTo>
                      <a:pt x="49844" y="4237"/>
                      <a:pt x="41300" y="0"/>
                      <a:pt x="31750" y="0"/>
                    </a:cubicBezTo>
                    <a:cubicBezTo>
                      <a:pt x="22200" y="0"/>
                      <a:pt x="13656" y="4237"/>
                      <a:pt x="7836" y="10909"/>
                    </a:cubicBezTo>
                    <a:cubicBezTo>
                      <a:pt x="2969" y="16489"/>
                      <a:pt x="0" y="23765"/>
                      <a:pt x="0" y="31750"/>
                    </a:cubicBezTo>
                    <a:cubicBezTo>
                      <a:pt x="0" y="32899"/>
                      <a:pt x="68" y="34033"/>
                      <a:pt x="187" y="35150"/>
                    </a:cubicBezTo>
                    <a:cubicBezTo>
                      <a:pt x="1886" y="51086"/>
                      <a:pt x="15364" y="63500"/>
                      <a:pt x="31750" y="63500"/>
                    </a:cubicBezTo>
                    <a:cubicBezTo>
                      <a:pt x="48135" y="63500"/>
                      <a:pt x="61614" y="51086"/>
                      <a:pt x="63313" y="35150"/>
                    </a:cubicBezTo>
                    <a:cubicBezTo>
                      <a:pt x="63432" y="34033"/>
                      <a:pt x="63500" y="32899"/>
                      <a:pt x="63500" y="31750"/>
                    </a:cubicBezTo>
                    <a:cubicBezTo>
                      <a:pt x="63500" y="23765"/>
                      <a:pt x="60530" y="16489"/>
                      <a:pt x="55664" y="10909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7" name="Freeform: Shape 1276">
                <a:extLst>
                  <a:ext uri="{FF2B5EF4-FFF2-40B4-BE49-F238E27FC236}">
                    <a16:creationId xmlns:a16="http://schemas.microsoft.com/office/drawing/2014/main" id="{6D42B1DA-6E3E-4B2C-8B33-7CA6D05E4F3F}"/>
                  </a:ext>
                </a:extLst>
              </p:cNvPr>
              <p:cNvSpPr/>
              <p:nvPr/>
            </p:nvSpPr>
            <p:spPr>
              <a:xfrm>
                <a:off x="1496731" y="4460345"/>
                <a:ext cx="231800" cy="25400"/>
              </a:xfrm>
              <a:custGeom>
                <a:avLst/>
                <a:gdLst>
                  <a:gd name="connsiteX0" fmla="*/ 0 w 231800"/>
                  <a:gd name="connsiteY0" fmla="*/ 0 h 25400"/>
                  <a:gd name="connsiteX1" fmla="*/ 0 w 231800"/>
                  <a:gd name="connsiteY1" fmla="*/ 25400 h 25400"/>
                  <a:gd name="connsiteX2" fmla="*/ 231800 w 231800"/>
                  <a:gd name="connsiteY2" fmla="*/ 25400 h 25400"/>
                  <a:gd name="connsiteX3" fmla="*/ 184629 w 231800"/>
                  <a:gd name="connsiteY3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00" h="25400">
                    <a:moveTo>
                      <a:pt x="0" y="0"/>
                    </a:moveTo>
                    <a:lnTo>
                      <a:pt x="0" y="25400"/>
                    </a:lnTo>
                    <a:lnTo>
                      <a:pt x="231800" y="25400"/>
                    </a:lnTo>
                    <a:lnTo>
                      <a:pt x="184629" y="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8" name="Freeform: Shape 1277">
                <a:extLst>
                  <a:ext uri="{FF2B5EF4-FFF2-40B4-BE49-F238E27FC236}">
                    <a16:creationId xmlns:a16="http://schemas.microsoft.com/office/drawing/2014/main" id="{1997C074-55A5-4FB9-85B2-57A079184638}"/>
                  </a:ext>
                </a:extLst>
              </p:cNvPr>
              <p:cNvSpPr/>
              <p:nvPr/>
            </p:nvSpPr>
            <p:spPr>
              <a:xfrm>
                <a:off x="1763431" y="4600045"/>
                <a:ext cx="25400" cy="77122"/>
              </a:xfrm>
              <a:custGeom>
                <a:avLst/>
                <a:gdLst>
                  <a:gd name="connsiteX0" fmla="*/ 12700 w 25400"/>
                  <a:gd name="connsiteY0" fmla="*/ 0 h 77122"/>
                  <a:gd name="connsiteX1" fmla="*/ 0 w 25400"/>
                  <a:gd name="connsiteY1" fmla="*/ 12700 h 77122"/>
                  <a:gd name="connsiteX2" fmla="*/ 0 w 25400"/>
                  <a:gd name="connsiteY2" fmla="*/ 28400 h 77122"/>
                  <a:gd name="connsiteX3" fmla="*/ 0 w 25400"/>
                  <a:gd name="connsiteY3" fmla="*/ 54727 h 77122"/>
                  <a:gd name="connsiteX4" fmla="*/ 0 w 25400"/>
                  <a:gd name="connsiteY4" fmla="*/ 77122 h 77122"/>
                  <a:gd name="connsiteX5" fmla="*/ 12700 w 25400"/>
                  <a:gd name="connsiteY5" fmla="*/ 76200 h 77122"/>
                  <a:gd name="connsiteX6" fmla="*/ 25400 w 25400"/>
                  <a:gd name="connsiteY6" fmla="*/ 77122 h 77122"/>
                  <a:gd name="connsiteX7" fmla="*/ 25400 w 25400"/>
                  <a:gd name="connsiteY7" fmla="*/ 38100 h 77122"/>
                  <a:gd name="connsiteX8" fmla="*/ 25400 w 25400"/>
                  <a:gd name="connsiteY8" fmla="*/ 12700 h 77122"/>
                  <a:gd name="connsiteX9" fmla="*/ 12700 w 25400"/>
                  <a:gd name="connsiteY9" fmla="*/ 0 h 77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400" h="77122">
                    <a:moveTo>
                      <a:pt x="12700" y="0"/>
                    </a:moveTo>
                    <a:cubicBezTo>
                      <a:pt x="5680" y="0"/>
                      <a:pt x="0" y="5686"/>
                      <a:pt x="0" y="12700"/>
                    </a:cubicBezTo>
                    <a:lnTo>
                      <a:pt x="0" y="28400"/>
                    </a:lnTo>
                    <a:lnTo>
                      <a:pt x="0" y="54727"/>
                    </a:lnTo>
                    <a:lnTo>
                      <a:pt x="0" y="77122"/>
                    </a:lnTo>
                    <a:cubicBezTo>
                      <a:pt x="4150" y="76525"/>
                      <a:pt x="8387" y="76200"/>
                      <a:pt x="12700" y="76200"/>
                    </a:cubicBezTo>
                    <a:cubicBezTo>
                      <a:pt x="17013" y="76200"/>
                      <a:pt x="21250" y="76525"/>
                      <a:pt x="25400" y="77122"/>
                    </a:cubicBezTo>
                    <a:lnTo>
                      <a:pt x="25400" y="38100"/>
                    </a:ln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9" name="Freeform: Shape 1278">
                <a:extLst>
                  <a:ext uri="{FF2B5EF4-FFF2-40B4-BE49-F238E27FC236}">
                    <a16:creationId xmlns:a16="http://schemas.microsoft.com/office/drawing/2014/main" id="{BCCD61CB-CDB6-4784-B561-442160BB5913}"/>
                  </a:ext>
                </a:extLst>
              </p:cNvPr>
              <p:cNvSpPr/>
              <p:nvPr/>
            </p:nvSpPr>
            <p:spPr>
              <a:xfrm>
                <a:off x="1445931" y="4600045"/>
                <a:ext cx="25400" cy="77104"/>
              </a:xfrm>
              <a:custGeom>
                <a:avLst/>
                <a:gdLst>
                  <a:gd name="connsiteX0" fmla="*/ 25400 w 25400"/>
                  <a:gd name="connsiteY0" fmla="*/ 12700 h 77104"/>
                  <a:gd name="connsiteX1" fmla="*/ 12700 w 25400"/>
                  <a:gd name="connsiteY1" fmla="*/ 0 h 77104"/>
                  <a:gd name="connsiteX2" fmla="*/ 0 w 25400"/>
                  <a:gd name="connsiteY2" fmla="*/ 12700 h 77104"/>
                  <a:gd name="connsiteX3" fmla="*/ 0 w 25400"/>
                  <a:gd name="connsiteY3" fmla="*/ 77105 h 77104"/>
                  <a:gd name="connsiteX4" fmla="*/ 12700 w 25400"/>
                  <a:gd name="connsiteY4" fmla="*/ 76200 h 77104"/>
                  <a:gd name="connsiteX5" fmla="*/ 25400 w 25400"/>
                  <a:gd name="connsiteY5" fmla="*/ 77105 h 77104"/>
                  <a:gd name="connsiteX6" fmla="*/ 25400 w 25400"/>
                  <a:gd name="connsiteY6" fmla="*/ 54727 h 77104"/>
                  <a:gd name="connsiteX7" fmla="*/ 25400 w 25400"/>
                  <a:gd name="connsiteY7" fmla="*/ 28400 h 77104"/>
                  <a:gd name="connsiteX8" fmla="*/ 25400 w 25400"/>
                  <a:gd name="connsiteY8" fmla="*/ 12700 h 77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400" h="77104">
                    <a:moveTo>
                      <a:pt x="25400" y="12700"/>
                    </a:move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77105"/>
                    </a:lnTo>
                    <a:cubicBezTo>
                      <a:pt x="4172" y="76511"/>
                      <a:pt x="8412" y="76200"/>
                      <a:pt x="12700" y="76200"/>
                    </a:cubicBezTo>
                    <a:cubicBezTo>
                      <a:pt x="16989" y="76200"/>
                      <a:pt x="21228" y="76511"/>
                      <a:pt x="25400" y="77105"/>
                    </a:cubicBezTo>
                    <a:lnTo>
                      <a:pt x="25400" y="54727"/>
                    </a:lnTo>
                    <a:lnTo>
                      <a:pt x="25400" y="28400"/>
                    </a:lnTo>
                    <a:lnTo>
                      <a:pt x="25400" y="1270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0" name="Freeform: Shape 1279">
                <a:extLst>
                  <a:ext uri="{FF2B5EF4-FFF2-40B4-BE49-F238E27FC236}">
                    <a16:creationId xmlns:a16="http://schemas.microsoft.com/office/drawing/2014/main" id="{7CEE66B3-E824-41FF-A7E0-D0ED06F5E5E8}"/>
                  </a:ext>
                </a:extLst>
              </p:cNvPr>
              <p:cNvSpPr/>
              <p:nvPr/>
            </p:nvSpPr>
            <p:spPr>
              <a:xfrm>
                <a:off x="2080931" y="4600045"/>
                <a:ext cx="25400" cy="77106"/>
              </a:xfrm>
              <a:custGeom>
                <a:avLst/>
                <a:gdLst>
                  <a:gd name="connsiteX0" fmla="*/ 25400 w 25400"/>
                  <a:gd name="connsiteY0" fmla="*/ 77105 h 77106"/>
                  <a:gd name="connsiteX1" fmla="*/ 25400 w 25400"/>
                  <a:gd name="connsiteY1" fmla="*/ 12700 h 77106"/>
                  <a:gd name="connsiteX2" fmla="*/ 12700 w 25400"/>
                  <a:gd name="connsiteY2" fmla="*/ 0 h 77106"/>
                  <a:gd name="connsiteX3" fmla="*/ 0 w 25400"/>
                  <a:gd name="connsiteY3" fmla="*/ 12700 h 77106"/>
                  <a:gd name="connsiteX4" fmla="*/ 0 w 25400"/>
                  <a:gd name="connsiteY4" fmla="*/ 17550 h 77106"/>
                  <a:gd name="connsiteX5" fmla="*/ 0 w 25400"/>
                  <a:gd name="connsiteY5" fmla="*/ 45952 h 77106"/>
                  <a:gd name="connsiteX6" fmla="*/ 0 w 25400"/>
                  <a:gd name="connsiteY6" fmla="*/ 77106 h 77106"/>
                  <a:gd name="connsiteX7" fmla="*/ 12700 w 25400"/>
                  <a:gd name="connsiteY7" fmla="*/ 76202 h 77106"/>
                  <a:gd name="connsiteX8" fmla="*/ 25400 w 25400"/>
                  <a:gd name="connsiteY8" fmla="*/ 77105 h 7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400" h="77106">
                    <a:moveTo>
                      <a:pt x="25400" y="77105"/>
                    </a:move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17550"/>
                    </a:lnTo>
                    <a:lnTo>
                      <a:pt x="0" y="45952"/>
                    </a:lnTo>
                    <a:lnTo>
                      <a:pt x="0" y="77106"/>
                    </a:lnTo>
                    <a:cubicBezTo>
                      <a:pt x="4172" y="76513"/>
                      <a:pt x="8412" y="76202"/>
                      <a:pt x="12700" y="76202"/>
                    </a:cubicBezTo>
                    <a:cubicBezTo>
                      <a:pt x="16989" y="76200"/>
                      <a:pt x="21228" y="76511"/>
                      <a:pt x="25400" y="77105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1" name="Freeform: Shape 1280">
                <a:extLst>
                  <a:ext uri="{FF2B5EF4-FFF2-40B4-BE49-F238E27FC236}">
                    <a16:creationId xmlns:a16="http://schemas.microsoft.com/office/drawing/2014/main" id="{B8F43CD9-5FDA-44E6-9EB7-1B4F1C1E3CE9}"/>
                  </a:ext>
                </a:extLst>
              </p:cNvPr>
              <p:cNvSpPr/>
              <p:nvPr/>
            </p:nvSpPr>
            <p:spPr>
              <a:xfrm>
                <a:off x="1712754" y="4701770"/>
                <a:ext cx="126749" cy="126747"/>
              </a:xfrm>
              <a:custGeom>
                <a:avLst/>
                <a:gdLst>
                  <a:gd name="connsiteX0" fmla="*/ 120164 w 126749"/>
                  <a:gd name="connsiteY0" fmla="*/ 91735 h 126747"/>
                  <a:gd name="connsiteX1" fmla="*/ 126749 w 126749"/>
                  <a:gd name="connsiteY1" fmla="*/ 67207 h 126747"/>
                  <a:gd name="connsiteX2" fmla="*/ 87908 w 126749"/>
                  <a:gd name="connsiteY2" fmla="*/ 56801 h 126747"/>
                  <a:gd name="connsiteX3" fmla="*/ 116327 w 126749"/>
                  <a:gd name="connsiteY3" fmla="*/ 28381 h 126747"/>
                  <a:gd name="connsiteX4" fmla="*/ 98368 w 126749"/>
                  <a:gd name="connsiteY4" fmla="*/ 10422 h 126747"/>
                  <a:gd name="connsiteX5" fmla="*/ 69948 w 126749"/>
                  <a:gd name="connsiteY5" fmla="*/ 38841 h 126747"/>
                  <a:gd name="connsiteX6" fmla="*/ 59542 w 126749"/>
                  <a:gd name="connsiteY6" fmla="*/ 0 h 126747"/>
                  <a:gd name="connsiteX7" fmla="*/ 35014 w 126749"/>
                  <a:gd name="connsiteY7" fmla="*/ 6585 h 126747"/>
                  <a:gd name="connsiteX8" fmla="*/ 45417 w 126749"/>
                  <a:gd name="connsiteY8" fmla="*/ 45415 h 126747"/>
                  <a:gd name="connsiteX9" fmla="*/ 6585 w 126749"/>
                  <a:gd name="connsiteY9" fmla="*/ 35012 h 126747"/>
                  <a:gd name="connsiteX10" fmla="*/ 0 w 126749"/>
                  <a:gd name="connsiteY10" fmla="*/ 59541 h 126747"/>
                  <a:gd name="connsiteX11" fmla="*/ 38841 w 126749"/>
                  <a:gd name="connsiteY11" fmla="*/ 69947 h 126747"/>
                  <a:gd name="connsiteX12" fmla="*/ 10422 w 126749"/>
                  <a:gd name="connsiteY12" fmla="*/ 98366 h 126747"/>
                  <a:gd name="connsiteX13" fmla="*/ 28381 w 126749"/>
                  <a:gd name="connsiteY13" fmla="*/ 116326 h 126747"/>
                  <a:gd name="connsiteX14" fmla="*/ 56801 w 126749"/>
                  <a:gd name="connsiteY14" fmla="*/ 87906 h 126747"/>
                  <a:gd name="connsiteX15" fmla="*/ 67207 w 126749"/>
                  <a:gd name="connsiteY15" fmla="*/ 126748 h 126747"/>
                  <a:gd name="connsiteX16" fmla="*/ 91735 w 126749"/>
                  <a:gd name="connsiteY16" fmla="*/ 120163 h 126747"/>
                  <a:gd name="connsiteX17" fmla="*/ 81332 w 126749"/>
                  <a:gd name="connsiteY17" fmla="*/ 81331 h 126747"/>
                  <a:gd name="connsiteX18" fmla="*/ 120164 w 126749"/>
                  <a:gd name="connsiteY18" fmla="*/ 91735 h 126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6749" h="126747">
                    <a:moveTo>
                      <a:pt x="120164" y="91735"/>
                    </a:moveTo>
                    <a:cubicBezTo>
                      <a:pt x="123908" y="84272"/>
                      <a:pt x="126224" y="75979"/>
                      <a:pt x="126749" y="67207"/>
                    </a:cubicBezTo>
                    <a:lnTo>
                      <a:pt x="87908" y="56801"/>
                    </a:lnTo>
                    <a:lnTo>
                      <a:pt x="116327" y="28381"/>
                    </a:lnTo>
                    <a:cubicBezTo>
                      <a:pt x="111606" y="21260"/>
                      <a:pt x="105489" y="15145"/>
                      <a:pt x="98368" y="10422"/>
                    </a:cubicBezTo>
                    <a:lnTo>
                      <a:pt x="69948" y="38841"/>
                    </a:lnTo>
                    <a:lnTo>
                      <a:pt x="59542" y="0"/>
                    </a:lnTo>
                    <a:cubicBezTo>
                      <a:pt x="50770" y="525"/>
                      <a:pt x="42477" y="2842"/>
                      <a:pt x="35014" y="6585"/>
                    </a:cubicBezTo>
                    <a:lnTo>
                      <a:pt x="45417" y="45415"/>
                    </a:lnTo>
                    <a:lnTo>
                      <a:pt x="6585" y="35012"/>
                    </a:lnTo>
                    <a:cubicBezTo>
                      <a:pt x="2842" y="42475"/>
                      <a:pt x="525" y="50770"/>
                      <a:pt x="0" y="59541"/>
                    </a:cubicBezTo>
                    <a:lnTo>
                      <a:pt x="38841" y="69947"/>
                    </a:lnTo>
                    <a:lnTo>
                      <a:pt x="10422" y="98366"/>
                    </a:lnTo>
                    <a:cubicBezTo>
                      <a:pt x="15143" y="105488"/>
                      <a:pt x="21260" y="111603"/>
                      <a:pt x="28381" y="116326"/>
                    </a:cubicBezTo>
                    <a:lnTo>
                      <a:pt x="56801" y="87906"/>
                    </a:lnTo>
                    <a:lnTo>
                      <a:pt x="67207" y="126748"/>
                    </a:lnTo>
                    <a:cubicBezTo>
                      <a:pt x="75979" y="126222"/>
                      <a:pt x="84272" y="123906"/>
                      <a:pt x="91735" y="120163"/>
                    </a:cubicBezTo>
                    <a:lnTo>
                      <a:pt x="81332" y="81331"/>
                    </a:lnTo>
                    <a:lnTo>
                      <a:pt x="120164" y="91735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2" name="Freeform: Shape 1281">
                <a:extLst>
                  <a:ext uri="{FF2B5EF4-FFF2-40B4-BE49-F238E27FC236}">
                    <a16:creationId xmlns:a16="http://schemas.microsoft.com/office/drawing/2014/main" id="{3240F3B2-0C92-41A6-B706-B6C587DE7B1A}"/>
                  </a:ext>
                </a:extLst>
              </p:cNvPr>
              <p:cNvSpPr/>
              <p:nvPr/>
            </p:nvSpPr>
            <p:spPr>
              <a:xfrm>
                <a:off x="1687231" y="4676243"/>
                <a:ext cx="177800" cy="177800"/>
              </a:xfrm>
              <a:custGeom>
                <a:avLst/>
                <a:gdLst>
                  <a:gd name="connsiteX0" fmla="*/ 76200 w 177800"/>
                  <a:gd name="connsiteY0" fmla="*/ 922 h 177800"/>
                  <a:gd name="connsiteX1" fmla="*/ 0 w 177800"/>
                  <a:gd name="connsiteY1" fmla="*/ 88900 h 177800"/>
                  <a:gd name="connsiteX2" fmla="*/ 88900 w 177800"/>
                  <a:gd name="connsiteY2" fmla="*/ 177800 h 177800"/>
                  <a:gd name="connsiteX3" fmla="*/ 177800 w 177800"/>
                  <a:gd name="connsiteY3" fmla="*/ 88900 h 177800"/>
                  <a:gd name="connsiteX4" fmla="*/ 101600 w 177800"/>
                  <a:gd name="connsiteY4" fmla="*/ 922 h 177800"/>
                  <a:gd name="connsiteX5" fmla="*/ 88900 w 177800"/>
                  <a:gd name="connsiteY5" fmla="*/ 0 h 177800"/>
                  <a:gd name="connsiteX6" fmla="*/ 76200 w 177800"/>
                  <a:gd name="connsiteY6" fmla="*/ 922 h 177800"/>
                  <a:gd name="connsiteX7" fmla="*/ 117261 w 177800"/>
                  <a:gd name="connsiteY7" fmla="*/ 145690 h 177800"/>
                  <a:gd name="connsiteX8" fmla="*/ 92732 w 177800"/>
                  <a:gd name="connsiteY8" fmla="*/ 152275 h 177800"/>
                  <a:gd name="connsiteX9" fmla="*/ 88900 w 177800"/>
                  <a:gd name="connsiteY9" fmla="*/ 152402 h 177800"/>
                  <a:gd name="connsiteX10" fmla="*/ 53907 w 177800"/>
                  <a:gd name="connsiteY10" fmla="*/ 141853 h 177800"/>
                  <a:gd name="connsiteX11" fmla="*/ 35947 w 177800"/>
                  <a:gd name="connsiteY11" fmla="*/ 123893 h 177800"/>
                  <a:gd name="connsiteX12" fmla="*/ 25400 w 177800"/>
                  <a:gd name="connsiteY12" fmla="*/ 88902 h 177800"/>
                  <a:gd name="connsiteX13" fmla="*/ 25525 w 177800"/>
                  <a:gd name="connsiteY13" fmla="*/ 85069 h 177800"/>
                  <a:gd name="connsiteX14" fmla="*/ 32110 w 177800"/>
                  <a:gd name="connsiteY14" fmla="*/ 60541 h 177800"/>
                  <a:gd name="connsiteX15" fmla="*/ 60538 w 177800"/>
                  <a:gd name="connsiteY15" fmla="*/ 32114 h 177800"/>
                  <a:gd name="connsiteX16" fmla="*/ 85066 w 177800"/>
                  <a:gd name="connsiteY16" fmla="*/ 25529 h 177800"/>
                  <a:gd name="connsiteX17" fmla="*/ 88898 w 177800"/>
                  <a:gd name="connsiteY17" fmla="*/ 25402 h 177800"/>
                  <a:gd name="connsiteX18" fmla="*/ 123892 w 177800"/>
                  <a:gd name="connsiteY18" fmla="*/ 35951 h 177800"/>
                  <a:gd name="connsiteX19" fmla="*/ 141851 w 177800"/>
                  <a:gd name="connsiteY19" fmla="*/ 53910 h 177800"/>
                  <a:gd name="connsiteX20" fmla="*/ 152400 w 177800"/>
                  <a:gd name="connsiteY20" fmla="*/ 88902 h 177800"/>
                  <a:gd name="connsiteX21" fmla="*/ 152275 w 177800"/>
                  <a:gd name="connsiteY21" fmla="*/ 92734 h 177800"/>
                  <a:gd name="connsiteX22" fmla="*/ 145690 w 177800"/>
                  <a:gd name="connsiteY22" fmla="*/ 117262 h 177800"/>
                  <a:gd name="connsiteX23" fmla="*/ 117261 w 177800"/>
                  <a:gd name="connsiteY23" fmla="*/ 14569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77800" h="177800">
                    <a:moveTo>
                      <a:pt x="76200" y="922"/>
                    </a:moveTo>
                    <a:cubicBezTo>
                      <a:pt x="33180" y="7106"/>
                      <a:pt x="0" y="44194"/>
                      <a:pt x="0" y="88900"/>
                    </a:cubicBezTo>
                    <a:cubicBezTo>
                      <a:pt x="0" y="137920"/>
                      <a:pt x="39886" y="177800"/>
                      <a:pt x="88900" y="177800"/>
                    </a:cubicBezTo>
                    <a:cubicBezTo>
                      <a:pt x="137914" y="177800"/>
                      <a:pt x="177800" y="137920"/>
                      <a:pt x="177800" y="88900"/>
                    </a:cubicBezTo>
                    <a:cubicBezTo>
                      <a:pt x="177800" y="44193"/>
                      <a:pt x="144620" y="7106"/>
                      <a:pt x="101600" y="922"/>
                    </a:cubicBezTo>
                    <a:cubicBezTo>
                      <a:pt x="97450" y="325"/>
                      <a:pt x="93213" y="0"/>
                      <a:pt x="88900" y="0"/>
                    </a:cubicBezTo>
                    <a:cubicBezTo>
                      <a:pt x="84587" y="0"/>
                      <a:pt x="80350" y="327"/>
                      <a:pt x="76200" y="922"/>
                    </a:cubicBezTo>
                    <a:close/>
                    <a:moveTo>
                      <a:pt x="117261" y="145690"/>
                    </a:moveTo>
                    <a:cubicBezTo>
                      <a:pt x="109798" y="149433"/>
                      <a:pt x="101505" y="151749"/>
                      <a:pt x="92732" y="152275"/>
                    </a:cubicBezTo>
                    <a:cubicBezTo>
                      <a:pt x="91464" y="152351"/>
                      <a:pt x="90187" y="152402"/>
                      <a:pt x="88900" y="152402"/>
                    </a:cubicBezTo>
                    <a:cubicBezTo>
                      <a:pt x="75976" y="152402"/>
                      <a:pt x="63949" y="148511"/>
                      <a:pt x="53907" y="141853"/>
                    </a:cubicBezTo>
                    <a:cubicBezTo>
                      <a:pt x="46785" y="137131"/>
                      <a:pt x="40670" y="131015"/>
                      <a:pt x="35947" y="123893"/>
                    </a:cubicBezTo>
                    <a:cubicBezTo>
                      <a:pt x="29291" y="113852"/>
                      <a:pt x="25400" y="101825"/>
                      <a:pt x="25400" y="88902"/>
                    </a:cubicBezTo>
                    <a:cubicBezTo>
                      <a:pt x="25400" y="87614"/>
                      <a:pt x="25451" y="86338"/>
                      <a:pt x="25525" y="85069"/>
                    </a:cubicBezTo>
                    <a:cubicBezTo>
                      <a:pt x="26051" y="76297"/>
                      <a:pt x="28367" y="68004"/>
                      <a:pt x="32110" y="60541"/>
                    </a:cubicBezTo>
                    <a:cubicBezTo>
                      <a:pt x="38264" y="48273"/>
                      <a:pt x="48270" y="38267"/>
                      <a:pt x="60538" y="32114"/>
                    </a:cubicBezTo>
                    <a:cubicBezTo>
                      <a:pt x="68001" y="28370"/>
                      <a:pt x="76294" y="26054"/>
                      <a:pt x="85066" y="25529"/>
                    </a:cubicBezTo>
                    <a:cubicBezTo>
                      <a:pt x="86335" y="25452"/>
                      <a:pt x="87611" y="25402"/>
                      <a:pt x="88898" y="25402"/>
                    </a:cubicBezTo>
                    <a:cubicBezTo>
                      <a:pt x="101822" y="25402"/>
                      <a:pt x="113849" y="29293"/>
                      <a:pt x="123892" y="35951"/>
                    </a:cubicBezTo>
                    <a:cubicBezTo>
                      <a:pt x="131013" y="40672"/>
                      <a:pt x="137128" y="46788"/>
                      <a:pt x="141851" y="53910"/>
                    </a:cubicBezTo>
                    <a:cubicBezTo>
                      <a:pt x="148509" y="63949"/>
                      <a:pt x="152400" y="75978"/>
                      <a:pt x="152400" y="88902"/>
                    </a:cubicBezTo>
                    <a:cubicBezTo>
                      <a:pt x="152400" y="90189"/>
                      <a:pt x="152349" y="91465"/>
                      <a:pt x="152275" y="92734"/>
                    </a:cubicBezTo>
                    <a:cubicBezTo>
                      <a:pt x="151749" y="101506"/>
                      <a:pt x="149433" y="109799"/>
                      <a:pt x="145690" y="117262"/>
                    </a:cubicBezTo>
                    <a:cubicBezTo>
                      <a:pt x="139537" y="129530"/>
                      <a:pt x="129529" y="139538"/>
                      <a:pt x="117261" y="14569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3" name="Freeform: Shape 1282">
                <a:extLst>
                  <a:ext uri="{FF2B5EF4-FFF2-40B4-BE49-F238E27FC236}">
                    <a16:creationId xmlns:a16="http://schemas.microsoft.com/office/drawing/2014/main" id="{399CB889-CB13-4D5A-AB50-EBABF4B03CA9}"/>
                  </a:ext>
                </a:extLst>
              </p:cNvPr>
              <p:cNvSpPr/>
              <p:nvPr/>
            </p:nvSpPr>
            <p:spPr>
              <a:xfrm>
                <a:off x="1395131" y="4704900"/>
                <a:ext cx="127000" cy="120488"/>
              </a:xfrm>
              <a:custGeom>
                <a:avLst/>
                <a:gdLst>
                  <a:gd name="connsiteX0" fmla="*/ 83612 w 127000"/>
                  <a:gd name="connsiteY0" fmla="*/ 120488 h 120488"/>
                  <a:gd name="connsiteX1" fmla="*/ 105600 w 127000"/>
                  <a:gd name="connsiteY1" fmla="*/ 107766 h 120488"/>
                  <a:gd name="connsiteX2" fmla="*/ 85498 w 127000"/>
                  <a:gd name="connsiteY2" fmla="*/ 72944 h 120488"/>
                  <a:gd name="connsiteX3" fmla="*/ 125732 w 127000"/>
                  <a:gd name="connsiteY3" fmla="*/ 72944 h 120488"/>
                  <a:gd name="connsiteX4" fmla="*/ 127000 w 127000"/>
                  <a:gd name="connsiteY4" fmla="*/ 60244 h 120488"/>
                  <a:gd name="connsiteX5" fmla="*/ 125732 w 127000"/>
                  <a:gd name="connsiteY5" fmla="*/ 47544 h 120488"/>
                  <a:gd name="connsiteX6" fmla="*/ 85498 w 127000"/>
                  <a:gd name="connsiteY6" fmla="*/ 47544 h 120488"/>
                  <a:gd name="connsiteX7" fmla="*/ 105600 w 127000"/>
                  <a:gd name="connsiteY7" fmla="*/ 12722 h 120488"/>
                  <a:gd name="connsiteX8" fmla="*/ 83612 w 127000"/>
                  <a:gd name="connsiteY8" fmla="*/ 0 h 120488"/>
                  <a:gd name="connsiteX9" fmla="*/ 63500 w 127000"/>
                  <a:gd name="connsiteY9" fmla="*/ 34838 h 120488"/>
                  <a:gd name="connsiteX10" fmla="*/ 43388 w 127000"/>
                  <a:gd name="connsiteY10" fmla="*/ 0 h 120488"/>
                  <a:gd name="connsiteX11" fmla="*/ 21400 w 127000"/>
                  <a:gd name="connsiteY11" fmla="*/ 12722 h 120488"/>
                  <a:gd name="connsiteX12" fmla="*/ 41502 w 127000"/>
                  <a:gd name="connsiteY12" fmla="*/ 47544 h 120488"/>
                  <a:gd name="connsiteX13" fmla="*/ 1268 w 127000"/>
                  <a:gd name="connsiteY13" fmla="*/ 47544 h 120488"/>
                  <a:gd name="connsiteX14" fmla="*/ 0 w 127000"/>
                  <a:gd name="connsiteY14" fmla="*/ 60244 h 120488"/>
                  <a:gd name="connsiteX15" fmla="*/ 1268 w 127000"/>
                  <a:gd name="connsiteY15" fmla="*/ 72944 h 120488"/>
                  <a:gd name="connsiteX16" fmla="*/ 41502 w 127000"/>
                  <a:gd name="connsiteY16" fmla="*/ 72944 h 120488"/>
                  <a:gd name="connsiteX17" fmla="*/ 21400 w 127000"/>
                  <a:gd name="connsiteY17" fmla="*/ 107764 h 120488"/>
                  <a:gd name="connsiteX18" fmla="*/ 43388 w 127000"/>
                  <a:gd name="connsiteY18" fmla="*/ 120486 h 120488"/>
                  <a:gd name="connsiteX19" fmla="*/ 63500 w 127000"/>
                  <a:gd name="connsiteY19" fmla="*/ 85650 h 120488"/>
                  <a:gd name="connsiteX20" fmla="*/ 83612 w 127000"/>
                  <a:gd name="connsiteY20" fmla="*/ 120488 h 12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7000" h="120488">
                    <a:moveTo>
                      <a:pt x="83612" y="120488"/>
                    </a:moveTo>
                    <a:cubicBezTo>
                      <a:pt x="91662" y="117808"/>
                      <a:pt x="99127" y="113517"/>
                      <a:pt x="105600" y="107766"/>
                    </a:cubicBezTo>
                    <a:lnTo>
                      <a:pt x="85498" y="72944"/>
                    </a:lnTo>
                    <a:lnTo>
                      <a:pt x="125732" y="72944"/>
                    </a:lnTo>
                    <a:cubicBezTo>
                      <a:pt x="126567" y="68809"/>
                      <a:pt x="127000" y="64559"/>
                      <a:pt x="127000" y="60244"/>
                    </a:cubicBezTo>
                    <a:cubicBezTo>
                      <a:pt x="127000" y="55928"/>
                      <a:pt x="126567" y="51680"/>
                      <a:pt x="125732" y="47544"/>
                    </a:cubicBezTo>
                    <a:lnTo>
                      <a:pt x="85498" y="47544"/>
                    </a:lnTo>
                    <a:lnTo>
                      <a:pt x="105600" y="12722"/>
                    </a:lnTo>
                    <a:cubicBezTo>
                      <a:pt x="99127" y="6971"/>
                      <a:pt x="91662" y="2680"/>
                      <a:pt x="83612" y="0"/>
                    </a:cubicBezTo>
                    <a:lnTo>
                      <a:pt x="63500" y="34838"/>
                    </a:lnTo>
                    <a:lnTo>
                      <a:pt x="43388" y="0"/>
                    </a:lnTo>
                    <a:cubicBezTo>
                      <a:pt x="35338" y="2680"/>
                      <a:pt x="27873" y="6971"/>
                      <a:pt x="21400" y="12722"/>
                    </a:cubicBezTo>
                    <a:lnTo>
                      <a:pt x="41502" y="47544"/>
                    </a:lnTo>
                    <a:lnTo>
                      <a:pt x="1268" y="47544"/>
                    </a:lnTo>
                    <a:cubicBezTo>
                      <a:pt x="433" y="51680"/>
                      <a:pt x="0" y="55928"/>
                      <a:pt x="0" y="60244"/>
                    </a:cubicBezTo>
                    <a:cubicBezTo>
                      <a:pt x="0" y="64559"/>
                      <a:pt x="433" y="68809"/>
                      <a:pt x="1268" y="72944"/>
                    </a:cubicBezTo>
                    <a:lnTo>
                      <a:pt x="41502" y="72944"/>
                    </a:lnTo>
                    <a:lnTo>
                      <a:pt x="21400" y="107764"/>
                    </a:lnTo>
                    <a:cubicBezTo>
                      <a:pt x="27873" y="113516"/>
                      <a:pt x="35338" y="117807"/>
                      <a:pt x="43388" y="120486"/>
                    </a:cubicBezTo>
                    <a:lnTo>
                      <a:pt x="63500" y="85650"/>
                    </a:lnTo>
                    <a:lnTo>
                      <a:pt x="83612" y="120488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4" name="Freeform: Shape 1283">
                <a:extLst>
                  <a:ext uri="{FF2B5EF4-FFF2-40B4-BE49-F238E27FC236}">
                    <a16:creationId xmlns:a16="http://schemas.microsoft.com/office/drawing/2014/main" id="{71A23DBE-8AA9-4A4C-ACAB-76B7E7788145}"/>
                  </a:ext>
                </a:extLst>
              </p:cNvPr>
              <p:cNvSpPr/>
              <p:nvPr/>
            </p:nvSpPr>
            <p:spPr>
              <a:xfrm>
                <a:off x="1369731" y="4676245"/>
                <a:ext cx="177800" cy="177800"/>
              </a:xfrm>
              <a:custGeom>
                <a:avLst/>
                <a:gdLst>
                  <a:gd name="connsiteX0" fmla="*/ 76200 w 177800"/>
                  <a:gd name="connsiteY0" fmla="*/ 905 h 177800"/>
                  <a:gd name="connsiteX1" fmla="*/ 26045 w 177800"/>
                  <a:gd name="connsiteY1" fmla="*/ 26038 h 177800"/>
                  <a:gd name="connsiteX2" fmla="*/ 0 w 177800"/>
                  <a:gd name="connsiteY2" fmla="*/ 88900 h 177800"/>
                  <a:gd name="connsiteX3" fmla="*/ 26045 w 177800"/>
                  <a:gd name="connsiteY3" fmla="*/ 151762 h 177800"/>
                  <a:gd name="connsiteX4" fmla="*/ 88900 w 177800"/>
                  <a:gd name="connsiteY4" fmla="*/ 177800 h 177800"/>
                  <a:gd name="connsiteX5" fmla="*/ 151755 w 177800"/>
                  <a:gd name="connsiteY5" fmla="*/ 151762 h 177800"/>
                  <a:gd name="connsiteX6" fmla="*/ 177800 w 177800"/>
                  <a:gd name="connsiteY6" fmla="*/ 88900 h 177800"/>
                  <a:gd name="connsiteX7" fmla="*/ 151755 w 177800"/>
                  <a:gd name="connsiteY7" fmla="*/ 26038 h 177800"/>
                  <a:gd name="connsiteX8" fmla="*/ 101600 w 177800"/>
                  <a:gd name="connsiteY8" fmla="*/ 905 h 177800"/>
                  <a:gd name="connsiteX9" fmla="*/ 88900 w 177800"/>
                  <a:gd name="connsiteY9" fmla="*/ 0 h 177800"/>
                  <a:gd name="connsiteX10" fmla="*/ 76200 w 177800"/>
                  <a:gd name="connsiteY10" fmla="*/ 905 h 177800"/>
                  <a:gd name="connsiteX11" fmla="*/ 68788 w 177800"/>
                  <a:gd name="connsiteY11" fmla="*/ 149144 h 177800"/>
                  <a:gd name="connsiteX12" fmla="*/ 46800 w 177800"/>
                  <a:gd name="connsiteY12" fmla="*/ 136422 h 177800"/>
                  <a:gd name="connsiteX13" fmla="*/ 44004 w 177800"/>
                  <a:gd name="connsiteY13" fmla="*/ 133804 h 177800"/>
                  <a:gd name="connsiteX14" fmla="*/ 26668 w 177800"/>
                  <a:gd name="connsiteY14" fmla="*/ 101602 h 177800"/>
                  <a:gd name="connsiteX15" fmla="*/ 25400 w 177800"/>
                  <a:gd name="connsiteY15" fmla="*/ 88902 h 177800"/>
                  <a:gd name="connsiteX16" fmla="*/ 26668 w 177800"/>
                  <a:gd name="connsiteY16" fmla="*/ 76202 h 177800"/>
                  <a:gd name="connsiteX17" fmla="*/ 44004 w 177800"/>
                  <a:gd name="connsiteY17" fmla="*/ 43999 h 177800"/>
                  <a:gd name="connsiteX18" fmla="*/ 46800 w 177800"/>
                  <a:gd name="connsiteY18" fmla="*/ 41381 h 177800"/>
                  <a:gd name="connsiteX19" fmla="*/ 68788 w 177800"/>
                  <a:gd name="connsiteY19" fmla="*/ 28659 h 177800"/>
                  <a:gd name="connsiteX20" fmla="*/ 88900 w 177800"/>
                  <a:gd name="connsiteY20" fmla="*/ 25400 h 177800"/>
                  <a:gd name="connsiteX21" fmla="*/ 109012 w 177800"/>
                  <a:gd name="connsiteY21" fmla="*/ 28656 h 177800"/>
                  <a:gd name="connsiteX22" fmla="*/ 131000 w 177800"/>
                  <a:gd name="connsiteY22" fmla="*/ 41378 h 177800"/>
                  <a:gd name="connsiteX23" fmla="*/ 133796 w 177800"/>
                  <a:gd name="connsiteY23" fmla="*/ 43996 h 177800"/>
                  <a:gd name="connsiteX24" fmla="*/ 151132 w 177800"/>
                  <a:gd name="connsiteY24" fmla="*/ 76198 h 177800"/>
                  <a:gd name="connsiteX25" fmla="*/ 152400 w 177800"/>
                  <a:gd name="connsiteY25" fmla="*/ 88898 h 177800"/>
                  <a:gd name="connsiteX26" fmla="*/ 151132 w 177800"/>
                  <a:gd name="connsiteY26" fmla="*/ 101598 h 177800"/>
                  <a:gd name="connsiteX27" fmla="*/ 133796 w 177800"/>
                  <a:gd name="connsiteY27" fmla="*/ 133801 h 177800"/>
                  <a:gd name="connsiteX28" fmla="*/ 131000 w 177800"/>
                  <a:gd name="connsiteY28" fmla="*/ 136419 h 177800"/>
                  <a:gd name="connsiteX29" fmla="*/ 109012 w 177800"/>
                  <a:gd name="connsiteY29" fmla="*/ 149141 h 177800"/>
                  <a:gd name="connsiteX30" fmla="*/ 88900 w 177800"/>
                  <a:gd name="connsiteY30" fmla="*/ 152400 h 177800"/>
                  <a:gd name="connsiteX31" fmla="*/ 68788 w 177800"/>
                  <a:gd name="connsiteY31" fmla="*/ 149144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77800" h="177800">
                    <a:moveTo>
                      <a:pt x="76200" y="905"/>
                    </a:moveTo>
                    <a:cubicBezTo>
                      <a:pt x="57279" y="3597"/>
                      <a:pt x="39803" y="12279"/>
                      <a:pt x="26045" y="26038"/>
                    </a:cubicBezTo>
                    <a:cubicBezTo>
                      <a:pt x="9252" y="42831"/>
                      <a:pt x="0" y="65156"/>
                      <a:pt x="0" y="88900"/>
                    </a:cubicBezTo>
                    <a:cubicBezTo>
                      <a:pt x="0" y="112644"/>
                      <a:pt x="9252" y="134969"/>
                      <a:pt x="26045" y="151762"/>
                    </a:cubicBezTo>
                    <a:cubicBezTo>
                      <a:pt x="42837" y="168554"/>
                      <a:pt x="65149" y="177800"/>
                      <a:pt x="88900" y="177800"/>
                    </a:cubicBezTo>
                    <a:cubicBezTo>
                      <a:pt x="112651" y="177800"/>
                      <a:pt x="134963" y="168554"/>
                      <a:pt x="151755" y="151762"/>
                    </a:cubicBezTo>
                    <a:cubicBezTo>
                      <a:pt x="168548" y="134969"/>
                      <a:pt x="177800" y="112644"/>
                      <a:pt x="177800" y="88900"/>
                    </a:cubicBezTo>
                    <a:cubicBezTo>
                      <a:pt x="177800" y="65156"/>
                      <a:pt x="168548" y="42831"/>
                      <a:pt x="151755" y="26038"/>
                    </a:cubicBezTo>
                    <a:cubicBezTo>
                      <a:pt x="137995" y="12278"/>
                      <a:pt x="120526" y="3596"/>
                      <a:pt x="101600" y="905"/>
                    </a:cubicBezTo>
                    <a:cubicBezTo>
                      <a:pt x="97428" y="311"/>
                      <a:pt x="93189" y="0"/>
                      <a:pt x="88900" y="0"/>
                    </a:cubicBezTo>
                    <a:cubicBezTo>
                      <a:pt x="84612" y="0"/>
                      <a:pt x="80372" y="311"/>
                      <a:pt x="76200" y="905"/>
                    </a:cubicBezTo>
                    <a:close/>
                    <a:moveTo>
                      <a:pt x="68788" y="149144"/>
                    </a:moveTo>
                    <a:cubicBezTo>
                      <a:pt x="60738" y="146464"/>
                      <a:pt x="53273" y="142173"/>
                      <a:pt x="46800" y="136422"/>
                    </a:cubicBezTo>
                    <a:cubicBezTo>
                      <a:pt x="45849" y="135577"/>
                      <a:pt x="44910" y="134710"/>
                      <a:pt x="44004" y="133804"/>
                    </a:cubicBezTo>
                    <a:cubicBezTo>
                      <a:pt x="35063" y="124862"/>
                      <a:pt x="29118" y="113721"/>
                      <a:pt x="26668" y="101602"/>
                    </a:cubicBezTo>
                    <a:cubicBezTo>
                      <a:pt x="25833" y="97466"/>
                      <a:pt x="25400" y="93216"/>
                      <a:pt x="25400" y="88902"/>
                    </a:cubicBezTo>
                    <a:cubicBezTo>
                      <a:pt x="25400" y="84585"/>
                      <a:pt x="25833" y="80337"/>
                      <a:pt x="26668" y="76202"/>
                    </a:cubicBezTo>
                    <a:cubicBezTo>
                      <a:pt x="29116" y="64083"/>
                      <a:pt x="35062" y="52940"/>
                      <a:pt x="44004" y="43999"/>
                    </a:cubicBezTo>
                    <a:cubicBezTo>
                      <a:pt x="44912" y="43091"/>
                      <a:pt x="45849" y="42226"/>
                      <a:pt x="46800" y="41381"/>
                    </a:cubicBezTo>
                    <a:cubicBezTo>
                      <a:pt x="53273" y="35630"/>
                      <a:pt x="60738" y="31339"/>
                      <a:pt x="68788" y="28659"/>
                    </a:cubicBezTo>
                    <a:cubicBezTo>
                      <a:pt x="75190" y="26524"/>
                      <a:pt x="81958" y="25400"/>
                      <a:pt x="88900" y="25400"/>
                    </a:cubicBezTo>
                    <a:cubicBezTo>
                      <a:pt x="95842" y="25400"/>
                      <a:pt x="102610" y="26524"/>
                      <a:pt x="109012" y="28656"/>
                    </a:cubicBezTo>
                    <a:cubicBezTo>
                      <a:pt x="117062" y="31336"/>
                      <a:pt x="124527" y="35627"/>
                      <a:pt x="131000" y="41378"/>
                    </a:cubicBezTo>
                    <a:cubicBezTo>
                      <a:pt x="131951" y="42223"/>
                      <a:pt x="132890" y="43090"/>
                      <a:pt x="133796" y="43996"/>
                    </a:cubicBezTo>
                    <a:cubicBezTo>
                      <a:pt x="142737" y="52937"/>
                      <a:pt x="148682" y="64079"/>
                      <a:pt x="151132" y="76198"/>
                    </a:cubicBezTo>
                    <a:cubicBezTo>
                      <a:pt x="151967" y="80334"/>
                      <a:pt x="152400" y="84582"/>
                      <a:pt x="152400" y="88898"/>
                    </a:cubicBezTo>
                    <a:cubicBezTo>
                      <a:pt x="152400" y="93213"/>
                      <a:pt x="151967" y="97463"/>
                      <a:pt x="151132" y="101598"/>
                    </a:cubicBezTo>
                    <a:cubicBezTo>
                      <a:pt x="148682" y="113717"/>
                      <a:pt x="142738" y="124860"/>
                      <a:pt x="133796" y="133801"/>
                    </a:cubicBezTo>
                    <a:cubicBezTo>
                      <a:pt x="132888" y="134709"/>
                      <a:pt x="131951" y="135574"/>
                      <a:pt x="131000" y="136419"/>
                    </a:cubicBezTo>
                    <a:cubicBezTo>
                      <a:pt x="124527" y="142170"/>
                      <a:pt x="117062" y="146461"/>
                      <a:pt x="109012" y="149141"/>
                    </a:cubicBezTo>
                    <a:cubicBezTo>
                      <a:pt x="102610" y="151274"/>
                      <a:pt x="95842" y="152400"/>
                      <a:pt x="88900" y="152400"/>
                    </a:cubicBezTo>
                    <a:cubicBezTo>
                      <a:pt x="81958" y="152400"/>
                      <a:pt x="75190" y="151274"/>
                      <a:pt x="68788" y="149144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5" name="Freeform: Shape 1284">
                <a:extLst>
                  <a:ext uri="{FF2B5EF4-FFF2-40B4-BE49-F238E27FC236}">
                    <a16:creationId xmlns:a16="http://schemas.microsoft.com/office/drawing/2014/main" id="{07D37645-3BB4-4B89-AAC2-FB863C091F65}"/>
                  </a:ext>
                </a:extLst>
              </p:cNvPr>
              <p:cNvSpPr/>
              <p:nvPr/>
            </p:nvSpPr>
            <p:spPr>
              <a:xfrm>
                <a:off x="2030131" y="4704900"/>
                <a:ext cx="127000" cy="120488"/>
              </a:xfrm>
              <a:custGeom>
                <a:avLst/>
                <a:gdLst>
                  <a:gd name="connsiteX0" fmla="*/ 83612 w 127000"/>
                  <a:gd name="connsiteY0" fmla="*/ 120488 h 120488"/>
                  <a:gd name="connsiteX1" fmla="*/ 105600 w 127000"/>
                  <a:gd name="connsiteY1" fmla="*/ 107766 h 120488"/>
                  <a:gd name="connsiteX2" fmla="*/ 85498 w 127000"/>
                  <a:gd name="connsiteY2" fmla="*/ 72944 h 120488"/>
                  <a:gd name="connsiteX3" fmla="*/ 125732 w 127000"/>
                  <a:gd name="connsiteY3" fmla="*/ 72944 h 120488"/>
                  <a:gd name="connsiteX4" fmla="*/ 127000 w 127000"/>
                  <a:gd name="connsiteY4" fmla="*/ 60244 h 120488"/>
                  <a:gd name="connsiteX5" fmla="*/ 125732 w 127000"/>
                  <a:gd name="connsiteY5" fmla="*/ 47544 h 120488"/>
                  <a:gd name="connsiteX6" fmla="*/ 85498 w 127000"/>
                  <a:gd name="connsiteY6" fmla="*/ 47544 h 120488"/>
                  <a:gd name="connsiteX7" fmla="*/ 105600 w 127000"/>
                  <a:gd name="connsiteY7" fmla="*/ 12722 h 120488"/>
                  <a:gd name="connsiteX8" fmla="*/ 83612 w 127000"/>
                  <a:gd name="connsiteY8" fmla="*/ 0 h 120488"/>
                  <a:gd name="connsiteX9" fmla="*/ 63500 w 127000"/>
                  <a:gd name="connsiteY9" fmla="*/ 34838 h 120488"/>
                  <a:gd name="connsiteX10" fmla="*/ 43388 w 127000"/>
                  <a:gd name="connsiteY10" fmla="*/ 0 h 120488"/>
                  <a:gd name="connsiteX11" fmla="*/ 21400 w 127000"/>
                  <a:gd name="connsiteY11" fmla="*/ 12722 h 120488"/>
                  <a:gd name="connsiteX12" fmla="*/ 41502 w 127000"/>
                  <a:gd name="connsiteY12" fmla="*/ 47544 h 120488"/>
                  <a:gd name="connsiteX13" fmla="*/ 1268 w 127000"/>
                  <a:gd name="connsiteY13" fmla="*/ 47544 h 120488"/>
                  <a:gd name="connsiteX14" fmla="*/ 0 w 127000"/>
                  <a:gd name="connsiteY14" fmla="*/ 60244 h 120488"/>
                  <a:gd name="connsiteX15" fmla="*/ 1268 w 127000"/>
                  <a:gd name="connsiteY15" fmla="*/ 72944 h 120488"/>
                  <a:gd name="connsiteX16" fmla="*/ 41502 w 127000"/>
                  <a:gd name="connsiteY16" fmla="*/ 72944 h 120488"/>
                  <a:gd name="connsiteX17" fmla="*/ 21400 w 127000"/>
                  <a:gd name="connsiteY17" fmla="*/ 107766 h 120488"/>
                  <a:gd name="connsiteX18" fmla="*/ 43388 w 127000"/>
                  <a:gd name="connsiteY18" fmla="*/ 120488 h 120488"/>
                  <a:gd name="connsiteX19" fmla="*/ 63500 w 127000"/>
                  <a:gd name="connsiteY19" fmla="*/ 85650 h 120488"/>
                  <a:gd name="connsiteX20" fmla="*/ 83612 w 127000"/>
                  <a:gd name="connsiteY20" fmla="*/ 120488 h 12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7000" h="120488">
                    <a:moveTo>
                      <a:pt x="83612" y="120488"/>
                    </a:moveTo>
                    <a:cubicBezTo>
                      <a:pt x="91662" y="117808"/>
                      <a:pt x="99127" y="113517"/>
                      <a:pt x="105600" y="107766"/>
                    </a:cubicBezTo>
                    <a:lnTo>
                      <a:pt x="85498" y="72944"/>
                    </a:lnTo>
                    <a:lnTo>
                      <a:pt x="125732" y="72944"/>
                    </a:lnTo>
                    <a:cubicBezTo>
                      <a:pt x="126567" y="68809"/>
                      <a:pt x="127000" y="64559"/>
                      <a:pt x="127000" y="60244"/>
                    </a:cubicBezTo>
                    <a:cubicBezTo>
                      <a:pt x="127000" y="55928"/>
                      <a:pt x="126567" y="51680"/>
                      <a:pt x="125732" y="47544"/>
                    </a:cubicBezTo>
                    <a:lnTo>
                      <a:pt x="85498" y="47544"/>
                    </a:lnTo>
                    <a:lnTo>
                      <a:pt x="105600" y="12722"/>
                    </a:lnTo>
                    <a:cubicBezTo>
                      <a:pt x="99127" y="6971"/>
                      <a:pt x="91662" y="2680"/>
                      <a:pt x="83612" y="0"/>
                    </a:cubicBezTo>
                    <a:lnTo>
                      <a:pt x="63500" y="34838"/>
                    </a:lnTo>
                    <a:lnTo>
                      <a:pt x="43388" y="0"/>
                    </a:lnTo>
                    <a:cubicBezTo>
                      <a:pt x="35338" y="2680"/>
                      <a:pt x="27875" y="6971"/>
                      <a:pt x="21400" y="12722"/>
                    </a:cubicBezTo>
                    <a:lnTo>
                      <a:pt x="41502" y="47544"/>
                    </a:lnTo>
                    <a:lnTo>
                      <a:pt x="1268" y="47544"/>
                    </a:lnTo>
                    <a:cubicBezTo>
                      <a:pt x="433" y="51680"/>
                      <a:pt x="0" y="55928"/>
                      <a:pt x="0" y="60244"/>
                    </a:cubicBezTo>
                    <a:cubicBezTo>
                      <a:pt x="0" y="64559"/>
                      <a:pt x="433" y="68809"/>
                      <a:pt x="1268" y="72944"/>
                    </a:cubicBezTo>
                    <a:lnTo>
                      <a:pt x="41502" y="72944"/>
                    </a:lnTo>
                    <a:lnTo>
                      <a:pt x="21400" y="107766"/>
                    </a:lnTo>
                    <a:cubicBezTo>
                      <a:pt x="27873" y="113517"/>
                      <a:pt x="35338" y="117808"/>
                      <a:pt x="43388" y="120488"/>
                    </a:cubicBezTo>
                    <a:lnTo>
                      <a:pt x="63500" y="85650"/>
                    </a:lnTo>
                    <a:lnTo>
                      <a:pt x="83612" y="120488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6" name="Freeform: Shape 1285">
                <a:extLst>
                  <a:ext uri="{FF2B5EF4-FFF2-40B4-BE49-F238E27FC236}">
                    <a16:creationId xmlns:a16="http://schemas.microsoft.com/office/drawing/2014/main" id="{04B26439-655B-4201-92D8-455E43E63530}"/>
                  </a:ext>
                </a:extLst>
              </p:cNvPr>
              <p:cNvSpPr/>
              <p:nvPr/>
            </p:nvSpPr>
            <p:spPr>
              <a:xfrm>
                <a:off x="2004731" y="4676245"/>
                <a:ext cx="177800" cy="177800"/>
              </a:xfrm>
              <a:custGeom>
                <a:avLst/>
                <a:gdLst>
                  <a:gd name="connsiteX0" fmla="*/ 151755 w 177800"/>
                  <a:gd name="connsiteY0" fmla="*/ 26038 h 177800"/>
                  <a:gd name="connsiteX1" fmla="*/ 101600 w 177800"/>
                  <a:gd name="connsiteY1" fmla="*/ 905 h 177800"/>
                  <a:gd name="connsiteX2" fmla="*/ 88900 w 177800"/>
                  <a:gd name="connsiteY2" fmla="*/ 0 h 177800"/>
                  <a:gd name="connsiteX3" fmla="*/ 76200 w 177800"/>
                  <a:gd name="connsiteY3" fmla="*/ 905 h 177800"/>
                  <a:gd name="connsiteX4" fmla="*/ 26045 w 177800"/>
                  <a:gd name="connsiteY4" fmla="*/ 26038 h 177800"/>
                  <a:gd name="connsiteX5" fmla="*/ 0 w 177800"/>
                  <a:gd name="connsiteY5" fmla="*/ 88900 h 177800"/>
                  <a:gd name="connsiteX6" fmla="*/ 26045 w 177800"/>
                  <a:gd name="connsiteY6" fmla="*/ 151762 h 177800"/>
                  <a:gd name="connsiteX7" fmla="*/ 88900 w 177800"/>
                  <a:gd name="connsiteY7" fmla="*/ 177800 h 177800"/>
                  <a:gd name="connsiteX8" fmla="*/ 151755 w 177800"/>
                  <a:gd name="connsiteY8" fmla="*/ 151762 h 177800"/>
                  <a:gd name="connsiteX9" fmla="*/ 177800 w 177800"/>
                  <a:gd name="connsiteY9" fmla="*/ 88900 h 177800"/>
                  <a:gd name="connsiteX10" fmla="*/ 151755 w 177800"/>
                  <a:gd name="connsiteY10" fmla="*/ 26038 h 177800"/>
                  <a:gd name="connsiteX11" fmla="*/ 68788 w 177800"/>
                  <a:gd name="connsiteY11" fmla="*/ 149144 h 177800"/>
                  <a:gd name="connsiteX12" fmla="*/ 46800 w 177800"/>
                  <a:gd name="connsiteY12" fmla="*/ 136422 h 177800"/>
                  <a:gd name="connsiteX13" fmla="*/ 44004 w 177800"/>
                  <a:gd name="connsiteY13" fmla="*/ 133804 h 177800"/>
                  <a:gd name="connsiteX14" fmla="*/ 26668 w 177800"/>
                  <a:gd name="connsiteY14" fmla="*/ 101602 h 177800"/>
                  <a:gd name="connsiteX15" fmla="*/ 25400 w 177800"/>
                  <a:gd name="connsiteY15" fmla="*/ 88902 h 177800"/>
                  <a:gd name="connsiteX16" fmla="*/ 26668 w 177800"/>
                  <a:gd name="connsiteY16" fmla="*/ 76202 h 177800"/>
                  <a:gd name="connsiteX17" fmla="*/ 44004 w 177800"/>
                  <a:gd name="connsiteY17" fmla="*/ 43999 h 177800"/>
                  <a:gd name="connsiteX18" fmla="*/ 46800 w 177800"/>
                  <a:gd name="connsiteY18" fmla="*/ 41381 h 177800"/>
                  <a:gd name="connsiteX19" fmla="*/ 68788 w 177800"/>
                  <a:gd name="connsiteY19" fmla="*/ 28659 h 177800"/>
                  <a:gd name="connsiteX20" fmla="*/ 88900 w 177800"/>
                  <a:gd name="connsiteY20" fmla="*/ 25400 h 177800"/>
                  <a:gd name="connsiteX21" fmla="*/ 109012 w 177800"/>
                  <a:gd name="connsiteY21" fmla="*/ 28656 h 177800"/>
                  <a:gd name="connsiteX22" fmla="*/ 131000 w 177800"/>
                  <a:gd name="connsiteY22" fmla="*/ 41378 h 177800"/>
                  <a:gd name="connsiteX23" fmla="*/ 133796 w 177800"/>
                  <a:gd name="connsiteY23" fmla="*/ 43996 h 177800"/>
                  <a:gd name="connsiteX24" fmla="*/ 151132 w 177800"/>
                  <a:gd name="connsiteY24" fmla="*/ 76198 h 177800"/>
                  <a:gd name="connsiteX25" fmla="*/ 152400 w 177800"/>
                  <a:gd name="connsiteY25" fmla="*/ 88898 h 177800"/>
                  <a:gd name="connsiteX26" fmla="*/ 151132 w 177800"/>
                  <a:gd name="connsiteY26" fmla="*/ 101598 h 177800"/>
                  <a:gd name="connsiteX27" fmla="*/ 133796 w 177800"/>
                  <a:gd name="connsiteY27" fmla="*/ 133801 h 177800"/>
                  <a:gd name="connsiteX28" fmla="*/ 131000 w 177800"/>
                  <a:gd name="connsiteY28" fmla="*/ 136419 h 177800"/>
                  <a:gd name="connsiteX29" fmla="*/ 109012 w 177800"/>
                  <a:gd name="connsiteY29" fmla="*/ 149141 h 177800"/>
                  <a:gd name="connsiteX30" fmla="*/ 88900 w 177800"/>
                  <a:gd name="connsiteY30" fmla="*/ 152400 h 177800"/>
                  <a:gd name="connsiteX31" fmla="*/ 68788 w 177800"/>
                  <a:gd name="connsiteY31" fmla="*/ 149144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77800" h="177800">
                    <a:moveTo>
                      <a:pt x="151755" y="26038"/>
                    </a:moveTo>
                    <a:cubicBezTo>
                      <a:pt x="137995" y="12278"/>
                      <a:pt x="120526" y="3596"/>
                      <a:pt x="101600" y="905"/>
                    </a:cubicBezTo>
                    <a:cubicBezTo>
                      <a:pt x="97428" y="311"/>
                      <a:pt x="93189" y="0"/>
                      <a:pt x="88900" y="0"/>
                    </a:cubicBezTo>
                    <a:cubicBezTo>
                      <a:pt x="84612" y="0"/>
                      <a:pt x="80372" y="313"/>
                      <a:pt x="76200" y="905"/>
                    </a:cubicBezTo>
                    <a:cubicBezTo>
                      <a:pt x="57279" y="3597"/>
                      <a:pt x="39803" y="12279"/>
                      <a:pt x="26045" y="26038"/>
                    </a:cubicBezTo>
                    <a:cubicBezTo>
                      <a:pt x="9252" y="42831"/>
                      <a:pt x="0" y="65156"/>
                      <a:pt x="0" y="88900"/>
                    </a:cubicBezTo>
                    <a:cubicBezTo>
                      <a:pt x="0" y="112644"/>
                      <a:pt x="9252" y="134969"/>
                      <a:pt x="26045" y="151762"/>
                    </a:cubicBezTo>
                    <a:cubicBezTo>
                      <a:pt x="42837" y="168554"/>
                      <a:pt x="65149" y="177800"/>
                      <a:pt x="88900" y="177800"/>
                    </a:cubicBezTo>
                    <a:cubicBezTo>
                      <a:pt x="112651" y="177800"/>
                      <a:pt x="134963" y="168554"/>
                      <a:pt x="151755" y="151762"/>
                    </a:cubicBezTo>
                    <a:cubicBezTo>
                      <a:pt x="168548" y="134969"/>
                      <a:pt x="177800" y="112644"/>
                      <a:pt x="177800" y="88900"/>
                    </a:cubicBezTo>
                    <a:cubicBezTo>
                      <a:pt x="177800" y="65156"/>
                      <a:pt x="168548" y="42831"/>
                      <a:pt x="151755" y="26038"/>
                    </a:cubicBezTo>
                    <a:close/>
                    <a:moveTo>
                      <a:pt x="68788" y="149144"/>
                    </a:moveTo>
                    <a:cubicBezTo>
                      <a:pt x="60738" y="146464"/>
                      <a:pt x="53273" y="142173"/>
                      <a:pt x="46800" y="136422"/>
                    </a:cubicBezTo>
                    <a:cubicBezTo>
                      <a:pt x="45849" y="135577"/>
                      <a:pt x="44910" y="134710"/>
                      <a:pt x="44004" y="133804"/>
                    </a:cubicBezTo>
                    <a:cubicBezTo>
                      <a:pt x="35063" y="124862"/>
                      <a:pt x="29118" y="113721"/>
                      <a:pt x="26668" y="101602"/>
                    </a:cubicBezTo>
                    <a:cubicBezTo>
                      <a:pt x="25833" y="97466"/>
                      <a:pt x="25400" y="93216"/>
                      <a:pt x="25400" y="88902"/>
                    </a:cubicBezTo>
                    <a:cubicBezTo>
                      <a:pt x="25400" y="84585"/>
                      <a:pt x="25833" y="80337"/>
                      <a:pt x="26668" y="76202"/>
                    </a:cubicBezTo>
                    <a:cubicBezTo>
                      <a:pt x="29118" y="64083"/>
                      <a:pt x="35062" y="52940"/>
                      <a:pt x="44004" y="43999"/>
                    </a:cubicBezTo>
                    <a:cubicBezTo>
                      <a:pt x="44912" y="43091"/>
                      <a:pt x="45849" y="42226"/>
                      <a:pt x="46800" y="41381"/>
                    </a:cubicBezTo>
                    <a:cubicBezTo>
                      <a:pt x="53273" y="35630"/>
                      <a:pt x="60738" y="31339"/>
                      <a:pt x="68788" y="28659"/>
                    </a:cubicBezTo>
                    <a:cubicBezTo>
                      <a:pt x="75190" y="26524"/>
                      <a:pt x="81958" y="25400"/>
                      <a:pt x="88900" y="25400"/>
                    </a:cubicBezTo>
                    <a:cubicBezTo>
                      <a:pt x="95842" y="25400"/>
                      <a:pt x="102610" y="26524"/>
                      <a:pt x="109012" y="28656"/>
                    </a:cubicBezTo>
                    <a:cubicBezTo>
                      <a:pt x="117062" y="31336"/>
                      <a:pt x="124527" y="35627"/>
                      <a:pt x="131000" y="41378"/>
                    </a:cubicBezTo>
                    <a:cubicBezTo>
                      <a:pt x="131951" y="42223"/>
                      <a:pt x="132890" y="43090"/>
                      <a:pt x="133796" y="43996"/>
                    </a:cubicBezTo>
                    <a:cubicBezTo>
                      <a:pt x="142737" y="52937"/>
                      <a:pt x="148682" y="64079"/>
                      <a:pt x="151132" y="76198"/>
                    </a:cubicBezTo>
                    <a:cubicBezTo>
                      <a:pt x="151967" y="80334"/>
                      <a:pt x="152400" y="84582"/>
                      <a:pt x="152400" y="88898"/>
                    </a:cubicBezTo>
                    <a:cubicBezTo>
                      <a:pt x="152400" y="93213"/>
                      <a:pt x="151967" y="97463"/>
                      <a:pt x="151132" y="101598"/>
                    </a:cubicBezTo>
                    <a:cubicBezTo>
                      <a:pt x="148684" y="113717"/>
                      <a:pt x="142738" y="124860"/>
                      <a:pt x="133796" y="133801"/>
                    </a:cubicBezTo>
                    <a:cubicBezTo>
                      <a:pt x="132888" y="134709"/>
                      <a:pt x="131951" y="135574"/>
                      <a:pt x="131000" y="136419"/>
                    </a:cubicBezTo>
                    <a:cubicBezTo>
                      <a:pt x="124527" y="142170"/>
                      <a:pt x="117062" y="146461"/>
                      <a:pt x="109012" y="149141"/>
                    </a:cubicBezTo>
                    <a:cubicBezTo>
                      <a:pt x="102608" y="151274"/>
                      <a:pt x="95842" y="152400"/>
                      <a:pt x="88900" y="152400"/>
                    </a:cubicBezTo>
                    <a:cubicBezTo>
                      <a:pt x="81958" y="152400"/>
                      <a:pt x="75190" y="151274"/>
                      <a:pt x="68788" y="149144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7" name="Freeform: Shape 1286">
                <a:extLst>
                  <a:ext uri="{FF2B5EF4-FFF2-40B4-BE49-F238E27FC236}">
                    <a16:creationId xmlns:a16="http://schemas.microsoft.com/office/drawing/2014/main" id="{EF3687E0-6FDD-4A52-8A38-2EB2024120A2}"/>
                  </a:ext>
                </a:extLst>
              </p:cNvPr>
              <p:cNvSpPr/>
              <p:nvPr/>
            </p:nvSpPr>
            <p:spPr>
              <a:xfrm>
                <a:off x="1509431" y="4307945"/>
                <a:ext cx="50800" cy="63500"/>
              </a:xfrm>
              <a:custGeom>
                <a:avLst/>
                <a:gdLst>
                  <a:gd name="connsiteX0" fmla="*/ 49213 w 50800"/>
                  <a:gd name="connsiteY0" fmla="*/ 63500 h 63500"/>
                  <a:gd name="connsiteX1" fmla="*/ 50800 w 50800"/>
                  <a:gd name="connsiteY1" fmla="*/ 61913 h 63500"/>
                  <a:gd name="connsiteX2" fmla="*/ 50800 w 50800"/>
                  <a:gd name="connsiteY2" fmla="*/ 25400 h 63500"/>
                  <a:gd name="connsiteX3" fmla="*/ 25400 w 50800"/>
                  <a:gd name="connsiteY3" fmla="*/ 0 h 63500"/>
                  <a:gd name="connsiteX4" fmla="*/ 25400 w 50800"/>
                  <a:gd name="connsiteY4" fmla="*/ 0 h 63500"/>
                  <a:gd name="connsiteX5" fmla="*/ 0 w 50800"/>
                  <a:gd name="connsiteY5" fmla="*/ 25400 h 63500"/>
                  <a:gd name="connsiteX6" fmla="*/ 0 w 50800"/>
                  <a:gd name="connsiteY6" fmla="*/ 50800 h 63500"/>
                  <a:gd name="connsiteX7" fmla="*/ 12700 w 50800"/>
                  <a:gd name="connsiteY7" fmla="*/ 63500 h 63500"/>
                  <a:gd name="connsiteX8" fmla="*/ 38100 w 50800"/>
                  <a:gd name="connsiteY8" fmla="*/ 63500 h 63500"/>
                  <a:gd name="connsiteX9" fmla="*/ 49213 w 50800"/>
                  <a:gd name="connsiteY9" fmla="*/ 6350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800" h="63500">
                    <a:moveTo>
                      <a:pt x="49213" y="63500"/>
                    </a:moveTo>
                    <a:cubicBezTo>
                      <a:pt x="50089" y="63500"/>
                      <a:pt x="50800" y="62789"/>
                      <a:pt x="50800" y="61913"/>
                    </a:cubicBezTo>
                    <a:lnTo>
                      <a:pt x="50800" y="25400"/>
                    </a:lnTo>
                    <a:cubicBezTo>
                      <a:pt x="50800" y="11373"/>
                      <a:pt x="39429" y="0"/>
                      <a:pt x="25400" y="0"/>
                    </a:cubicBezTo>
                    <a:lnTo>
                      <a:pt x="25400" y="0"/>
                    </a:lnTo>
                    <a:cubicBezTo>
                      <a:pt x="11371" y="0"/>
                      <a:pt x="0" y="11373"/>
                      <a:pt x="0" y="25400"/>
                    </a:cubicBezTo>
                    <a:lnTo>
                      <a:pt x="0" y="50800"/>
                    </a:lnTo>
                    <a:cubicBezTo>
                      <a:pt x="0" y="57814"/>
                      <a:pt x="5686" y="63500"/>
                      <a:pt x="12700" y="63500"/>
                    </a:cubicBezTo>
                    <a:lnTo>
                      <a:pt x="38100" y="63500"/>
                    </a:lnTo>
                    <a:lnTo>
                      <a:pt x="49213" y="63500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88" name="Graphic 23">
            <a:extLst>
              <a:ext uri="{FF2B5EF4-FFF2-40B4-BE49-F238E27FC236}">
                <a16:creationId xmlns:a16="http://schemas.microsoft.com/office/drawing/2014/main" id="{8B115E70-29AC-4810-AB1C-4A252DC32496}"/>
              </a:ext>
            </a:extLst>
          </p:cNvPr>
          <p:cNvGrpSpPr/>
          <p:nvPr/>
        </p:nvGrpSpPr>
        <p:grpSpPr>
          <a:xfrm>
            <a:off x="1358944" y="2989420"/>
            <a:ext cx="812800" cy="812800"/>
            <a:chOff x="1376119" y="3336683"/>
            <a:chExt cx="812800" cy="812800"/>
          </a:xfrm>
        </p:grpSpPr>
        <p:grpSp>
          <p:nvGrpSpPr>
            <p:cNvPr id="1289" name="Graphic 23">
              <a:extLst>
                <a:ext uri="{FF2B5EF4-FFF2-40B4-BE49-F238E27FC236}">
                  <a16:creationId xmlns:a16="http://schemas.microsoft.com/office/drawing/2014/main" id="{8B115E70-29AC-4810-AB1C-4A252DC32496}"/>
                </a:ext>
              </a:extLst>
            </p:cNvPr>
            <p:cNvGrpSpPr/>
            <p:nvPr/>
          </p:nvGrpSpPr>
          <p:grpSpPr>
            <a:xfrm>
              <a:off x="1376119" y="3336681"/>
              <a:ext cx="812746" cy="812750"/>
              <a:chOff x="1376119" y="3336681"/>
              <a:chExt cx="812746" cy="812750"/>
            </a:xfrm>
            <a:solidFill>
              <a:schemeClr val="accent1"/>
            </a:solidFill>
          </p:grpSpPr>
          <p:sp>
            <p:nvSpPr>
              <p:cNvPr id="1290" name="Freeform: Shape 1289">
                <a:extLst>
                  <a:ext uri="{FF2B5EF4-FFF2-40B4-BE49-F238E27FC236}">
                    <a16:creationId xmlns:a16="http://schemas.microsoft.com/office/drawing/2014/main" id="{CCB5707C-4292-4D58-A53E-E6309206DC0B}"/>
                  </a:ext>
                </a:extLst>
              </p:cNvPr>
              <p:cNvSpPr/>
              <p:nvPr/>
            </p:nvSpPr>
            <p:spPr>
              <a:xfrm>
                <a:off x="1877327" y="3531107"/>
                <a:ext cx="138982" cy="155651"/>
              </a:xfrm>
              <a:custGeom>
                <a:avLst/>
                <a:gdLst>
                  <a:gd name="connsiteX0" fmla="*/ 138982 w 138982"/>
                  <a:gd name="connsiteY0" fmla="*/ 133523 h 155651"/>
                  <a:gd name="connsiteX1" fmla="*/ 5459 w 138982"/>
                  <a:gd name="connsiteY1" fmla="*/ 0 h 155651"/>
                  <a:gd name="connsiteX2" fmla="*/ 5 w 138982"/>
                  <a:gd name="connsiteY2" fmla="*/ 22128 h 155651"/>
                  <a:gd name="connsiteX3" fmla="*/ 133528 w 138982"/>
                  <a:gd name="connsiteY3" fmla="*/ 155651 h 155651"/>
                  <a:gd name="connsiteX4" fmla="*/ 138982 w 138982"/>
                  <a:gd name="connsiteY4" fmla="*/ 133523 h 155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982" h="155651">
                    <a:moveTo>
                      <a:pt x="138982" y="133523"/>
                    </a:moveTo>
                    <a:lnTo>
                      <a:pt x="5459" y="0"/>
                    </a:lnTo>
                    <a:cubicBezTo>
                      <a:pt x="1713" y="6871"/>
                      <a:pt x="-105" y="14508"/>
                      <a:pt x="5" y="22128"/>
                    </a:cubicBezTo>
                    <a:lnTo>
                      <a:pt x="133528" y="155651"/>
                    </a:lnTo>
                    <a:cubicBezTo>
                      <a:pt x="133418" y="148031"/>
                      <a:pt x="135236" y="140394"/>
                      <a:pt x="138982" y="133523"/>
                    </a:cubicBez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1" name="Freeform: Shape 1290">
                <a:extLst>
                  <a:ext uri="{FF2B5EF4-FFF2-40B4-BE49-F238E27FC236}">
                    <a16:creationId xmlns:a16="http://schemas.microsoft.com/office/drawing/2014/main" id="{A116774C-9C21-4EE1-BBB8-3E96E343881D}"/>
                  </a:ext>
                </a:extLst>
              </p:cNvPr>
              <p:cNvSpPr/>
              <p:nvPr/>
            </p:nvSpPr>
            <p:spPr>
              <a:xfrm>
                <a:off x="1900746" y="3507690"/>
                <a:ext cx="155651" cy="138982"/>
              </a:xfrm>
              <a:custGeom>
                <a:avLst/>
                <a:gdLst>
                  <a:gd name="connsiteX0" fmla="*/ 155651 w 155651"/>
                  <a:gd name="connsiteY0" fmla="*/ 133528 h 138982"/>
                  <a:gd name="connsiteX1" fmla="*/ 22128 w 155651"/>
                  <a:gd name="connsiteY1" fmla="*/ 5 h 138982"/>
                  <a:gd name="connsiteX2" fmla="*/ 0 w 155651"/>
                  <a:gd name="connsiteY2" fmla="*/ 5459 h 138982"/>
                  <a:gd name="connsiteX3" fmla="*/ 133523 w 155651"/>
                  <a:gd name="connsiteY3" fmla="*/ 138982 h 138982"/>
                  <a:gd name="connsiteX4" fmla="*/ 155651 w 155651"/>
                  <a:gd name="connsiteY4" fmla="*/ 133528 h 138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5651" h="138982">
                    <a:moveTo>
                      <a:pt x="155651" y="133528"/>
                    </a:moveTo>
                    <a:lnTo>
                      <a:pt x="22128" y="5"/>
                    </a:lnTo>
                    <a:cubicBezTo>
                      <a:pt x="14508" y="-105"/>
                      <a:pt x="6871" y="1713"/>
                      <a:pt x="0" y="5459"/>
                    </a:cubicBezTo>
                    <a:lnTo>
                      <a:pt x="133523" y="138982"/>
                    </a:lnTo>
                    <a:cubicBezTo>
                      <a:pt x="140394" y="135236"/>
                      <a:pt x="148031" y="133417"/>
                      <a:pt x="155651" y="133528"/>
                    </a:cubicBez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2" name="Freeform: Shape 1291">
                <a:extLst>
                  <a:ext uri="{FF2B5EF4-FFF2-40B4-BE49-F238E27FC236}">
                    <a16:creationId xmlns:a16="http://schemas.microsoft.com/office/drawing/2014/main" id="{C79440F1-720F-4021-AE6A-37B98790746B}"/>
                  </a:ext>
                </a:extLst>
              </p:cNvPr>
              <p:cNvSpPr/>
              <p:nvPr/>
            </p:nvSpPr>
            <p:spPr>
              <a:xfrm>
                <a:off x="2010852" y="3641213"/>
                <a:ext cx="93213" cy="97023"/>
              </a:xfrm>
              <a:custGeom>
                <a:avLst/>
                <a:gdLst>
                  <a:gd name="connsiteX0" fmla="*/ 5 w 93213"/>
                  <a:gd name="connsiteY0" fmla="*/ 45545 h 97023"/>
                  <a:gd name="connsiteX1" fmla="*/ 51483 w 93213"/>
                  <a:gd name="connsiteY1" fmla="*/ 97023 h 97023"/>
                  <a:gd name="connsiteX2" fmla="*/ 63597 w 93213"/>
                  <a:gd name="connsiteY2" fmla="*/ 58685 h 97023"/>
                  <a:gd name="connsiteX3" fmla="*/ 93213 w 93213"/>
                  <a:gd name="connsiteY3" fmla="*/ 47671 h 97023"/>
                  <a:gd name="connsiteX4" fmla="*/ 45547 w 93213"/>
                  <a:gd name="connsiteY4" fmla="*/ 5 h 97023"/>
                  <a:gd name="connsiteX5" fmla="*/ 23419 w 93213"/>
                  <a:gd name="connsiteY5" fmla="*/ 5459 h 97023"/>
                  <a:gd name="connsiteX6" fmla="*/ 41000 w 93213"/>
                  <a:gd name="connsiteY6" fmla="*/ 23041 h 97023"/>
                  <a:gd name="connsiteX7" fmla="*/ 41000 w 93213"/>
                  <a:gd name="connsiteY7" fmla="*/ 41000 h 97023"/>
                  <a:gd name="connsiteX8" fmla="*/ 32021 w 93213"/>
                  <a:gd name="connsiteY8" fmla="*/ 44721 h 97023"/>
                  <a:gd name="connsiteX9" fmla="*/ 23043 w 93213"/>
                  <a:gd name="connsiteY9" fmla="*/ 41000 h 97023"/>
                  <a:gd name="connsiteX10" fmla="*/ 5461 w 93213"/>
                  <a:gd name="connsiteY10" fmla="*/ 23419 h 97023"/>
                  <a:gd name="connsiteX11" fmla="*/ 5 w 93213"/>
                  <a:gd name="connsiteY11" fmla="*/ 45545 h 97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3213" h="97023">
                    <a:moveTo>
                      <a:pt x="5" y="45545"/>
                    </a:moveTo>
                    <a:lnTo>
                      <a:pt x="51483" y="97023"/>
                    </a:lnTo>
                    <a:cubicBezTo>
                      <a:pt x="50952" y="82085"/>
                      <a:pt x="54356" y="67926"/>
                      <a:pt x="63597" y="58685"/>
                    </a:cubicBezTo>
                    <a:cubicBezTo>
                      <a:pt x="71342" y="50940"/>
                      <a:pt x="81861" y="47730"/>
                      <a:pt x="93213" y="47671"/>
                    </a:cubicBezTo>
                    <a:lnTo>
                      <a:pt x="45547" y="5"/>
                    </a:lnTo>
                    <a:cubicBezTo>
                      <a:pt x="37927" y="-105"/>
                      <a:pt x="30290" y="1713"/>
                      <a:pt x="23419" y="5459"/>
                    </a:cubicBezTo>
                    <a:lnTo>
                      <a:pt x="41000" y="23041"/>
                    </a:lnTo>
                    <a:cubicBezTo>
                      <a:pt x="45961" y="28002"/>
                      <a:pt x="45961" y="36039"/>
                      <a:pt x="41000" y="41000"/>
                    </a:cubicBezTo>
                    <a:cubicBezTo>
                      <a:pt x="38519" y="43482"/>
                      <a:pt x="35271" y="44721"/>
                      <a:pt x="32021" y="44721"/>
                    </a:cubicBezTo>
                    <a:cubicBezTo>
                      <a:pt x="28772" y="44721"/>
                      <a:pt x="25522" y="43482"/>
                      <a:pt x="23043" y="41000"/>
                    </a:cubicBezTo>
                    <a:lnTo>
                      <a:pt x="5461" y="23419"/>
                    </a:lnTo>
                    <a:cubicBezTo>
                      <a:pt x="1711" y="30288"/>
                      <a:pt x="-106" y="37925"/>
                      <a:pt x="5" y="455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3" name="Freeform: Shape 1292">
                <a:extLst>
                  <a:ext uri="{FF2B5EF4-FFF2-40B4-BE49-F238E27FC236}">
                    <a16:creationId xmlns:a16="http://schemas.microsoft.com/office/drawing/2014/main" id="{8B09E66C-D84D-4AF9-A736-9CE4E977A57A}"/>
                  </a:ext>
                </a:extLst>
              </p:cNvPr>
              <p:cNvSpPr/>
              <p:nvPr/>
            </p:nvSpPr>
            <p:spPr>
              <a:xfrm>
                <a:off x="1570546" y="3837890"/>
                <a:ext cx="155651" cy="138982"/>
              </a:xfrm>
              <a:custGeom>
                <a:avLst/>
                <a:gdLst>
                  <a:gd name="connsiteX0" fmla="*/ 155651 w 155651"/>
                  <a:gd name="connsiteY0" fmla="*/ 133528 h 138982"/>
                  <a:gd name="connsiteX1" fmla="*/ 22128 w 155651"/>
                  <a:gd name="connsiteY1" fmla="*/ 5 h 138982"/>
                  <a:gd name="connsiteX2" fmla="*/ 0 w 155651"/>
                  <a:gd name="connsiteY2" fmla="*/ 5459 h 138982"/>
                  <a:gd name="connsiteX3" fmla="*/ 133523 w 155651"/>
                  <a:gd name="connsiteY3" fmla="*/ 138982 h 138982"/>
                  <a:gd name="connsiteX4" fmla="*/ 155651 w 155651"/>
                  <a:gd name="connsiteY4" fmla="*/ 133528 h 138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5651" h="138982">
                    <a:moveTo>
                      <a:pt x="155651" y="133528"/>
                    </a:moveTo>
                    <a:lnTo>
                      <a:pt x="22128" y="5"/>
                    </a:lnTo>
                    <a:cubicBezTo>
                      <a:pt x="14508" y="-105"/>
                      <a:pt x="6871" y="1713"/>
                      <a:pt x="0" y="5459"/>
                    </a:cubicBezTo>
                    <a:lnTo>
                      <a:pt x="133523" y="138982"/>
                    </a:lnTo>
                    <a:cubicBezTo>
                      <a:pt x="140394" y="135236"/>
                      <a:pt x="148031" y="133417"/>
                      <a:pt x="155651" y="133528"/>
                    </a:cubicBez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4" name="Freeform: Shape 1293">
                <a:extLst>
                  <a:ext uri="{FF2B5EF4-FFF2-40B4-BE49-F238E27FC236}">
                    <a16:creationId xmlns:a16="http://schemas.microsoft.com/office/drawing/2014/main" id="{76A0D622-B5B5-405C-AB35-C855D4A7F554}"/>
                  </a:ext>
                </a:extLst>
              </p:cNvPr>
              <p:cNvSpPr/>
              <p:nvPr/>
            </p:nvSpPr>
            <p:spPr>
              <a:xfrm>
                <a:off x="1547127" y="3861307"/>
                <a:ext cx="138982" cy="155651"/>
              </a:xfrm>
              <a:custGeom>
                <a:avLst/>
                <a:gdLst>
                  <a:gd name="connsiteX0" fmla="*/ 138982 w 138982"/>
                  <a:gd name="connsiteY0" fmla="*/ 133523 h 155651"/>
                  <a:gd name="connsiteX1" fmla="*/ 5459 w 138982"/>
                  <a:gd name="connsiteY1" fmla="*/ 0 h 155651"/>
                  <a:gd name="connsiteX2" fmla="*/ 5 w 138982"/>
                  <a:gd name="connsiteY2" fmla="*/ 22128 h 155651"/>
                  <a:gd name="connsiteX3" fmla="*/ 133528 w 138982"/>
                  <a:gd name="connsiteY3" fmla="*/ 155651 h 155651"/>
                  <a:gd name="connsiteX4" fmla="*/ 138982 w 138982"/>
                  <a:gd name="connsiteY4" fmla="*/ 133523 h 155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982" h="155651">
                    <a:moveTo>
                      <a:pt x="138982" y="133523"/>
                    </a:moveTo>
                    <a:lnTo>
                      <a:pt x="5459" y="0"/>
                    </a:lnTo>
                    <a:cubicBezTo>
                      <a:pt x="1713" y="6871"/>
                      <a:pt x="-105" y="14508"/>
                      <a:pt x="5" y="22128"/>
                    </a:cubicBezTo>
                    <a:lnTo>
                      <a:pt x="133528" y="155651"/>
                    </a:lnTo>
                    <a:cubicBezTo>
                      <a:pt x="133418" y="148031"/>
                      <a:pt x="135236" y="140394"/>
                      <a:pt x="138982" y="133523"/>
                    </a:cubicBez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5" name="Freeform: Shape 1294">
                <a:extLst>
                  <a:ext uri="{FF2B5EF4-FFF2-40B4-BE49-F238E27FC236}">
                    <a16:creationId xmlns:a16="http://schemas.microsoft.com/office/drawing/2014/main" id="{9274E9AE-CCEB-4927-9527-11E1022455C5}"/>
                  </a:ext>
                </a:extLst>
              </p:cNvPr>
              <p:cNvSpPr/>
              <p:nvPr/>
            </p:nvSpPr>
            <p:spPr>
              <a:xfrm>
                <a:off x="1680652" y="3971411"/>
                <a:ext cx="93214" cy="97023"/>
              </a:xfrm>
              <a:custGeom>
                <a:avLst/>
                <a:gdLst>
                  <a:gd name="connsiteX0" fmla="*/ 23417 w 93214"/>
                  <a:gd name="connsiteY0" fmla="*/ 5459 h 97023"/>
                  <a:gd name="connsiteX1" fmla="*/ 40999 w 93214"/>
                  <a:gd name="connsiteY1" fmla="*/ 23041 h 97023"/>
                  <a:gd name="connsiteX2" fmla="*/ 40999 w 93214"/>
                  <a:gd name="connsiteY2" fmla="*/ 40999 h 97023"/>
                  <a:gd name="connsiteX3" fmla="*/ 32020 w 93214"/>
                  <a:gd name="connsiteY3" fmla="*/ 44720 h 97023"/>
                  <a:gd name="connsiteX4" fmla="*/ 23041 w 93214"/>
                  <a:gd name="connsiteY4" fmla="*/ 40999 h 97023"/>
                  <a:gd name="connsiteX5" fmla="*/ 5459 w 93214"/>
                  <a:gd name="connsiteY5" fmla="*/ 23417 h 97023"/>
                  <a:gd name="connsiteX6" fmla="*/ 5 w 93214"/>
                  <a:gd name="connsiteY6" fmla="*/ 45545 h 97023"/>
                  <a:gd name="connsiteX7" fmla="*/ 51483 w 93214"/>
                  <a:gd name="connsiteY7" fmla="*/ 97023 h 97023"/>
                  <a:gd name="connsiteX8" fmla="*/ 63597 w 93214"/>
                  <a:gd name="connsiteY8" fmla="*/ 58687 h 97023"/>
                  <a:gd name="connsiteX9" fmla="*/ 93215 w 93214"/>
                  <a:gd name="connsiteY9" fmla="*/ 47673 h 97023"/>
                  <a:gd name="connsiteX10" fmla="*/ 45547 w 93214"/>
                  <a:gd name="connsiteY10" fmla="*/ 5 h 97023"/>
                  <a:gd name="connsiteX11" fmla="*/ 23417 w 93214"/>
                  <a:gd name="connsiteY11" fmla="*/ 5459 h 97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3214" h="97023">
                    <a:moveTo>
                      <a:pt x="23417" y="5459"/>
                    </a:moveTo>
                    <a:lnTo>
                      <a:pt x="40999" y="23041"/>
                    </a:lnTo>
                    <a:cubicBezTo>
                      <a:pt x="45960" y="28002"/>
                      <a:pt x="45960" y="36039"/>
                      <a:pt x="40999" y="40999"/>
                    </a:cubicBezTo>
                    <a:cubicBezTo>
                      <a:pt x="38517" y="43480"/>
                      <a:pt x="35269" y="44720"/>
                      <a:pt x="32020" y="44720"/>
                    </a:cubicBezTo>
                    <a:cubicBezTo>
                      <a:pt x="28770" y="44720"/>
                      <a:pt x="25521" y="43480"/>
                      <a:pt x="23041" y="40999"/>
                    </a:cubicBezTo>
                    <a:lnTo>
                      <a:pt x="5459" y="23417"/>
                    </a:lnTo>
                    <a:cubicBezTo>
                      <a:pt x="1713" y="30288"/>
                      <a:pt x="-105" y="37925"/>
                      <a:pt x="5" y="45545"/>
                    </a:cubicBezTo>
                    <a:lnTo>
                      <a:pt x="51483" y="97023"/>
                    </a:lnTo>
                    <a:cubicBezTo>
                      <a:pt x="50954" y="82086"/>
                      <a:pt x="54356" y="67927"/>
                      <a:pt x="63597" y="58687"/>
                    </a:cubicBezTo>
                    <a:cubicBezTo>
                      <a:pt x="71344" y="50940"/>
                      <a:pt x="81863" y="47730"/>
                      <a:pt x="93215" y="47673"/>
                    </a:cubicBezTo>
                    <a:lnTo>
                      <a:pt x="45547" y="5"/>
                    </a:lnTo>
                    <a:cubicBezTo>
                      <a:pt x="37925" y="-105"/>
                      <a:pt x="30288" y="1714"/>
                      <a:pt x="23417" y="54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6" name="Freeform: Shape 1295">
                <a:extLst>
                  <a:ext uri="{FF2B5EF4-FFF2-40B4-BE49-F238E27FC236}">
                    <a16:creationId xmlns:a16="http://schemas.microsoft.com/office/drawing/2014/main" id="{868AF406-C449-4321-B41A-4F80E0197A73}"/>
                  </a:ext>
                </a:extLst>
              </p:cNvPr>
              <p:cNvSpPr/>
              <p:nvPr/>
            </p:nvSpPr>
            <p:spPr>
              <a:xfrm>
                <a:off x="1725231" y="3784769"/>
                <a:ext cx="249422" cy="259487"/>
              </a:xfrm>
              <a:custGeom>
                <a:avLst/>
                <a:gdLst>
                  <a:gd name="connsiteX0" fmla="*/ 15506 w 249422"/>
                  <a:gd name="connsiteY0" fmla="*/ 25571 h 259487"/>
                  <a:gd name="connsiteX1" fmla="*/ 249423 w 249422"/>
                  <a:gd name="connsiteY1" fmla="*/ 259488 h 259487"/>
                  <a:gd name="connsiteX2" fmla="*/ 244791 w 249422"/>
                  <a:gd name="connsiteY2" fmla="*/ 209315 h 259487"/>
                  <a:gd name="connsiteX3" fmla="*/ 231368 w 249422"/>
                  <a:gd name="connsiteY3" fmla="*/ 195893 h 259487"/>
                  <a:gd name="connsiteX4" fmla="*/ 222389 w 249422"/>
                  <a:gd name="connsiteY4" fmla="*/ 199614 h 259487"/>
                  <a:gd name="connsiteX5" fmla="*/ 213411 w 249422"/>
                  <a:gd name="connsiteY5" fmla="*/ 195893 h 259487"/>
                  <a:gd name="connsiteX6" fmla="*/ 17518 w 249422"/>
                  <a:gd name="connsiteY6" fmla="*/ 0 h 259487"/>
                  <a:gd name="connsiteX7" fmla="*/ 3243 w 249422"/>
                  <a:gd name="connsiteY7" fmla="*/ 14275 h 259487"/>
                  <a:gd name="connsiteX8" fmla="*/ 100 w 249422"/>
                  <a:gd name="connsiteY8" fmla="*/ 23612 h 259487"/>
                  <a:gd name="connsiteX9" fmla="*/ 15506 w 249422"/>
                  <a:gd name="connsiteY9" fmla="*/ 25571 h 259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9422" h="259487">
                    <a:moveTo>
                      <a:pt x="15506" y="25571"/>
                    </a:moveTo>
                    <a:lnTo>
                      <a:pt x="249423" y="259488"/>
                    </a:lnTo>
                    <a:cubicBezTo>
                      <a:pt x="244975" y="242545"/>
                      <a:pt x="243071" y="225217"/>
                      <a:pt x="244791" y="209315"/>
                    </a:cubicBezTo>
                    <a:lnTo>
                      <a:pt x="231368" y="195893"/>
                    </a:lnTo>
                    <a:cubicBezTo>
                      <a:pt x="228887" y="198374"/>
                      <a:pt x="225639" y="199614"/>
                      <a:pt x="222389" y="199614"/>
                    </a:cubicBezTo>
                    <a:cubicBezTo>
                      <a:pt x="219140" y="199614"/>
                      <a:pt x="215890" y="198374"/>
                      <a:pt x="213411" y="195893"/>
                    </a:cubicBezTo>
                    <a:lnTo>
                      <a:pt x="17518" y="0"/>
                    </a:lnTo>
                    <a:lnTo>
                      <a:pt x="3243" y="14275"/>
                    </a:lnTo>
                    <a:cubicBezTo>
                      <a:pt x="695" y="16823"/>
                      <a:pt x="-345" y="20298"/>
                      <a:pt x="100" y="23612"/>
                    </a:cubicBezTo>
                    <a:cubicBezTo>
                      <a:pt x="4967" y="20749"/>
                      <a:pt x="11327" y="21392"/>
                      <a:pt x="15506" y="25571"/>
                    </a:cubicBez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7" name="Freeform: Shape 1296">
                <a:extLst>
                  <a:ext uri="{FF2B5EF4-FFF2-40B4-BE49-F238E27FC236}">
                    <a16:creationId xmlns:a16="http://schemas.microsoft.com/office/drawing/2014/main" id="{77630D4D-5783-415B-82F6-DA861E293944}"/>
                  </a:ext>
                </a:extLst>
              </p:cNvPr>
              <p:cNvSpPr/>
              <p:nvPr/>
            </p:nvSpPr>
            <p:spPr>
              <a:xfrm>
                <a:off x="1824208" y="3685794"/>
                <a:ext cx="259487" cy="249420"/>
              </a:xfrm>
              <a:custGeom>
                <a:avLst/>
                <a:gdLst>
                  <a:gd name="connsiteX0" fmla="*/ 195893 w 259487"/>
                  <a:gd name="connsiteY0" fmla="*/ 231368 h 249420"/>
                  <a:gd name="connsiteX1" fmla="*/ 209318 w 259487"/>
                  <a:gd name="connsiteY1" fmla="*/ 244793 h 249420"/>
                  <a:gd name="connsiteX2" fmla="*/ 259488 w 259487"/>
                  <a:gd name="connsiteY2" fmla="*/ 249421 h 249420"/>
                  <a:gd name="connsiteX3" fmla="*/ 25571 w 259487"/>
                  <a:gd name="connsiteY3" fmla="*/ 15506 h 249420"/>
                  <a:gd name="connsiteX4" fmla="*/ 23613 w 259487"/>
                  <a:gd name="connsiteY4" fmla="*/ 99 h 249420"/>
                  <a:gd name="connsiteX5" fmla="*/ 14275 w 259487"/>
                  <a:gd name="connsiteY5" fmla="*/ 3242 h 249420"/>
                  <a:gd name="connsiteX6" fmla="*/ 0 w 259487"/>
                  <a:gd name="connsiteY6" fmla="*/ 17517 h 249420"/>
                  <a:gd name="connsiteX7" fmla="*/ 195893 w 259487"/>
                  <a:gd name="connsiteY7" fmla="*/ 213410 h 249420"/>
                  <a:gd name="connsiteX8" fmla="*/ 195893 w 259487"/>
                  <a:gd name="connsiteY8" fmla="*/ 231368 h 24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487" h="249420">
                    <a:moveTo>
                      <a:pt x="195893" y="231368"/>
                    </a:moveTo>
                    <a:lnTo>
                      <a:pt x="209318" y="244793"/>
                    </a:lnTo>
                    <a:cubicBezTo>
                      <a:pt x="225219" y="243074"/>
                      <a:pt x="242546" y="244976"/>
                      <a:pt x="259488" y="249421"/>
                    </a:cubicBezTo>
                    <a:lnTo>
                      <a:pt x="25571" y="15506"/>
                    </a:lnTo>
                    <a:cubicBezTo>
                      <a:pt x="21392" y="11326"/>
                      <a:pt x="20747" y="4966"/>
                      <a:pt x="23613" y="99"/>
                    </a:cubicBezTo>
                    <a:cubicBezTo>
                      <a:pt x="20298" y="-344"/>
                      <a:pt x="16821" y="696"/>
                      <a:pt x="14275" y="3242"/>
                    </a:cubicBezTo>
                    <a:lnTo>
                      <a:pt x="0" y="17517"/>
                    </a:lnTo>
                    <a:lnTo>
                      <a:pt x="195893" y="213410"/>
                    </a:lnTo>
                    <a:cubicBezTo>
                      <a:pt x="200854" y="218371"/>
                      <a:pt x="200854" y="226407"/>
                      <a:pt x="195893" y="231368"/>
                    </a:cubicBez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8" name="Freeform: Shape 1297">
                <a:extLst>
                  <a:ext uri="{FF2B5EF4-FFF2-40B4-BE49-F238E27FC236}">
                    <a16:creationId xmlns:a16="http://schemas.microsoft.com/office/drawing/2014/main" id="{E85C6CC4-5430-4A5E-AC69-DBC56A4F0480}"/>
                  </a:ext>
                </a:extLst>
              </p:cNvPr>
              <p:cNvSpPr/>
              <p:nvPr/>
            </p:nvSpPr>
            <p:spPr>
              <a:xfrm>
                <a:off x="1640398" y="3577538"/>
                <a:ext cx="308222" cy="291556"/>
              </a:xfrm>
              <a:custGeom>
                <a:avLst/>
                <a:gdLst>
                  <a:gd name="connsiteX0" fmla="*/ 286094 w 308222"/>
                  <a:gd name="connsiteY0" fmla="*/ 291557 h 291556"/>
                  <a:gd name="connsiteX1" fmla="*/ 308223 w 308222"/>
                  <a:gd name="connsiteY1" fmla="*/ 286102 h 291556"/>
                  <a:gd name="connsiteX2" fmla="*/ 82333 w 308222"/>
                  <a:gd name="connsiteY2" fmla="*/ 60211 h 291556"/>
                  <a:gd name="connsiteX3" fmla="*/ 82333 w 308222"/>
                  <a:gd name="connsiteY3" fmla="*/ 42251 h 291556"/>
                  <a:gd name="connsiteX4" fmla="*/ 82333 w 308222"/>
                  <a:gd name="connsiteY4" fmla="*/ 42251 h 291556"/>
                  <a:gd name="connsiteX5" fmla="*/ 62228 w 308222"/>
                  <a:gd name="connsiteY5" fmla="*/ 22147 h 291556"/>
                  <a:gd name="connsiteX6" fmla="*/ 62228 w 308222"/>
                  <a:gd name="connsiteY6" fmla="*/ 22147 h 291556"/>
                  <a:gd name="connsiteX7" fmla="*/ 53250 w 308222"/>
                  <a:gd name="connsiteY7" fmla="*/ 25868 h 291556"/>
                  <a:gd name="connsiteX8" fmla="*/ 44271 w 308222"/>
                  <a:gd name="connsiteY8" fmla="*/ 22147 h 291556"/>
                  <a:gd name="connsiteX9" fmla="*/ 22128 w 308222"/>
                  <a:gd name="connsiteY9" fmla="*/ 5 h 291556"/>
                  <a:gd name="connsiteX10" fmla="*/ 0 w 308222"/>
                  <a:gd name="connsiteY10" fmla="*/ 5459 h 291556"/>
                  <a:gd name="connsiteX11" fmla="*/ 286094 w 308222"/>
                  <a:gd name="connsiteY11" fmla="*/ 291557 h 291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08222" h="291556">
                    <a:moveTo>
                      <a:pt x="286094" y="291557"/>
                    </a:moveTo>
                    <a:cubicBezTo>
                      <a:pt x="292965" y="287810"/>
                      <a:pt x="300603" y="285993"/>
                      <a:pt x="308223" y="286102"/>
                    </a:cubicBezTo>
                    <a:lnTo>
                      <a:pt x="82333" y="60211"/>
                    </a:lnTo>
                    <a:cubicBezTo>
                      <a:pt x="77372" y="55250"/>
                      <a:pt x="77372" y="47212"/>
                      <a:pt x="82333" y="42251"/>
                    </a:cubicBezTo>
                    <a:lnTo>
                      <a:pt x="82333" y="42251"/>
                    </a:lnTo>
                    <a:lnTo>
                      <a:pt x="62228" y="22147"/>
                    </a:lnTo>
                    <a:lnTo>
                      <a:pt x="62228" y="22147"/>
                    </a:lnTo>
                    <a:cubicBezTo>
                      <a:pt x="59747" y="24628"/>
                      <a:pt x="56499" y="25868"/>
                      <a:pt x="53250" y="25868"/>
                    </a:cubicBezTo>
                    <a:cubicBezTo>
                      <a:pt x="50000" y="25868"/>
                      <a:pt x="46750" y="24628"/>
                      <a:pt x="44271" y="22147"/>
                    </a:cubicBezTo>
                    <a:lnTo>
                      <a:pt x="22128" y="5"/>
                    </a:lnTo>
                    <a:cubicBezTo>
                      <a:pt x="14508" y="-105"/>
                      <a:pt x="6871" y="1713"/>
                      <a:pt x="0" y="5459"/>
                    </a:cubicBezTo>
                    <a:lnTo>
                      <a:pt x="286094" y="291557"/>
                    </a:ln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9" name="Freeform: Shape 1298">
                <a:extLst>
                  <a:ext uri="{FF2B5EF4-FFF2-40B4-BE49-F238E27FC236}">
                    <a16:creationId xmlns:a16="http://schemas.microsoft.com/office/drawing/2014/main" id="{706F27BC-DC05-4E74-8484-87FA820E178C}"/>
                  </a:ext>
                </a:extLst>
              </p:cNvPr>
              <p:cNvSpPr/>
              <p:nvPr/>
            </p:nvSpPr>
            <p:spPr>
              <a:xfrm>
                <a:off x="1616977" y="3600957"/>
                <a:ext cx="291556" cy="308224"/>
              </a:xfrm>
              <a:custGeom>
                <a:avLst/>
                <a:gdLst>
                  <a:gd name="connsiteX0" fmla="*/ 286102 w 291556"/>
                  <a:gd name="connsiteY0" fmla="*/ 308224 h 308224"/>
                  <a:gd name="connsiteX1" fmla="*/ 291557 w 291556"/>
                  <a:gd name="connsiteY1" fmla="*/ 286096 h 308224"/>
                  <a:gd name="connsiteX2" fmla="*/ 5459 w 291556"/>
                  <a:gd name="connsiteY2" fmla="*/ 0 h 308224"/>
                  <a:gd name="connsiteX3" fmla="*/ 5 w 291556"/>
                  <a:gd name="connsiteY3" fmla="*/ 22128 h 308224"/>
                  <a:gd name="connsiteX4" fmla="*/ 286102 w 291556"/>
                  <a:gd name="connsiteY4" fmla="*/ 308224 h 308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1556" h="308224">
                    <a:moveTo>
                      <a:pt x="286102" y="308224"/>
                    </a:moveTo>
                    <a:cubicBezTo>
                      <a:pt x="285993" y="300604"/>
                      <a:pt x="287810" y="292967"/>
                      <a:pt x="291557" y="286096"/>
                    </a:cubicBezTo>
                    <a:lnTo>
                      <a:pt x="5459" y="0"/>
                    </a:lnTo>
                    <a:cubicBezTo>
                      <a:pt x="1713" y="6871"/>
                      <a:pt x="-105" y="14508"/>
                      <a:pt x="5" y="22128"/>
                    </a:cubicBezTo>
                    <a:lnTo>
                      <a:pt x="286102" y="308224"/>
                    </a:lnTo>
                    <a:close/>
                  </a:path>
                </a:pathLst>
              </a:custGeom>
              <a:solidFill>
                <a:srgbClr val="FFF294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0" name="Freeform: Shape 1299">
                <a:extLst>
                  <a:ext uri="{FF2B5EF4-FFF2-40B4-BE49-F238E27FC236}">
                    <a16:creationId xmlns:a16="http://schemas.microsoft.com/office/drawing/2014/main" id="{33D30D83-4971-43E9-98C4-D2979E602721}"/>
                  </a:ext>
                </a:extLst>
              </p:cNvPr>
              <p:cNvSpPr/>
              <p:nvPr/>
            </p:nvSpPr>
            <p:spPr>
              <a:xfrm>
                <a:off x="1903077" y="3863636"/>
                <a:ext cx="130449" cy="130449"/>
              </a:xfrm>
              <a:custGeom>
                <a:avLst/>
                <a:gdLst>
                  <a:gd name="connsiteX0" fmla="*/ 130450 w 130449"/>
                  <a:gd name="connsiteY0" fmla="*/ 66951 h 130449"/>
                  <a:gd name="connsiteX1" fmla="*/ 117024 w 130449"/>
                  <a:gd name="connsiteY1" fmla="*/ 53526 h 130449"/>
                  <a:gd name="connsiteX2" fmla="*/ 108045 w 130449"/>
                  <a:gd name="connsiteY2" fmla="*/ 57247 h 130449"/>
                  <a:gd name="connsiteX3" fmla="*/ 99066 w 130449"/>
                  <a:gd name="connsiteY3" fmla="*/ 53526 h 130449"/>
                  <a:gd name="connsiteX4" fmla="*/ 45545 w 130449"/>
                  <a:gd name="connsiteY4" fmla="*/ 5 h 130449"/>
                  <a:gd name="connsiteX5" fmla="*/ 23417 w 130449"/>
                  <a:gd name="connsiteY5" fmla="*/ 5459 h 130449"/>
                  <a:gd name="connsiteX6" fmla="*/ 66226 w 130449"/>
                  <a:gd name="connsiteY6" fmla="*/ 48268 h 130449"/>
                  <a:gd name="connsiteX7" fmla="*/ 66226 w 130449"/>
                  <a:gd name="connsiteY7" fmla="*/ 66227 h 130449"/>
                  <a:gd name="connsiteX8" fmla="*/ 57247 w 130449"/>
                  <a:gd name="connsiteY8" fmla="*/ 69948 h 130449"/>
                  <a:gd name="connsiteX9" fmla="*/ 48268 w 130449"/>
                  <a:gd name="connsiteY9" fmla="*/ 66227 h 130449"/>
                  <a:gd name="connsiteX10" fmla="*/ 5459 w 130449"/>
                  <a:gd name="connsiteY10" fmla="*/ 23419 h 130449"/>
                  <a:gd name="connsiteX11" fmla="*/ 5 w 130449"/>
                  <a:gd name="connsiteY11" fmla="*/ 45547 h 130449"/>
                  <a:gd name="connsiteX12" fmla="*/ 53526 w 130449"/>
                  <a:gd name="connsiteY12" fmla="*/ 99068 h 130449"/>
                  <a:gd name="connsiteX13" fmla="*/ 53526 w 130449"/>
                  <a:gd name="connsiteY13" fmla="*/ 117027 h 130449"/>
                  <a:gd name="connsiteX14" fmla="*/ 66948 w 130449"/>
                  <a:gd name="connsiteY14" fmla="*/ 130450 h 130449"/>
                  <a:gd name="connsiteX15" fmla="*/ 86366 w 130449"/>
                  <a:gd name="connsiteY15" fmla="*/ 86368 h 130449"/>
                  <a:gd name="connsiteX16" fmla="*/ 130450 w 130449"/>
                  <a:gd name="connsiteY16" fmla="*/ 66951 h 130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0449" h="130449">
                    <a:moveTo>
                      <a:pt x="130450" y="66951"/>
                    </a:moveTo>
                    <a:lnTo>
                      <a:pt x="117024" y="53526"/>
                    </a:lnTo>
                    <a:cubicBezTo>
                      <a:pt x="114543" y="56007"/>
                      <a:pt x="111295" y="57247"/>
                      <a:pt x="108045" y="57247"/>
                    </a:cubicBezTo>
                    <a:cubicBezTo>
                      <a:pt x="104796" y="57247"/>
                      <a:pt x="101546" y="56007"/>
                      <a:pt x="99066" y="53526"/>
                    </a:cubicBezTo>
                    <a:lnTo>
                      <a:pt x="45545" y="5"/>
                    </a:lnTo>
                    <a:cubicBezTo>
                      <a:pt x="37925" y="-105"/>
                      <a:pt x="30288" y="1713"/>
                      <a:pt x="23417" y="5459"/>
                    </a:cubicBezTo>
                    <a:lnTo>
                      <a:pt x="66226" y="48268"/>
                    </a:lnTo>
                    <a:cubicBezTo>
                      <a:pt x="71187" y="53229"/>
                      <a:pt x="71187" y="61266"/>
                      <a:pt x="66226" y="66227"/>
                    </a:cubicBezTo>
                    <a:cubicBezTo>
                      <a:pt x="63746" y="68709"/>
                      <a:pt x="60496" y="69948"/>
                      <a:pt x="57247" y="69948"/>
                    </a:cubicBezTo>
                    <a:cubicBezTo>
                      <a:pt x="53997" y="69948"/>
                      <a:pt x="50748" y="68709"/>
                      <a:pt x="48268" y="66227"/>
                    </a:cubicBezTo>
                    <a:lnTo>
                      <a:pt x="5459" y="23419"/>
                    </a:lnTo>
                    <a:cubicBezTo>
                      <a:pt x="1713" y="30289"/>
                      <a:pt x="-105" y="37927"/>
                      <a:pt x="5" y="45547"/>
                    </a:cubicBezTo>
                    <a:lnTo>
                      <a:pt x="53526" y="99068"/>
                    </a:lnTo>
                    <a:cubicBezTo>
                      <a:pt x="58487" y="104029"/>
                      <a:pt x="58487" y="112066"/>
                      <a:pt x="53526" y="117027"/>
                    </a:cubicBezTo>
                    <a:lnTo>
                      <a:pt x="66948" y="130450"/>
                    </a:lnTo>
                    <a:cubicBezTo>
                      <a:pt x="68796" y="113355"/>
                      <a:pt x="74825" y="97911"/>
                      <a:pt x="86366" y="86368"/>
                    </a:cubicBezTo>
                    <a:cubicBezTo>
                      <a:pt x="97907" y="74828"/>
                      <a:pt x="113354" y="68801"/>
                      <a:pt x="130450" y="669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1" name="Freeform: Shape 1300">
                <a:extLst>
                  <a:ext uri="{FF2B5EF4-FFF2-40B4-BE49-F238E27FC236}">
                    <a16:creationId xmlns:a16="http://schemas.microsoft.com/office/drawing/2014/main" id="{99A62865-F746-4C80-9D79-28EA0D1C7076}"/>
                  </a:ext>
                </a:extLst>
              </p:cNvPr>
              <p:cNvSpPr/>
              <p:nvPr/>
            </p:nvSpPr>
            <p:spPr>
              <a:xfrm>
                <a:off x="1376120" y="3336681"/>
                <a:ext cx="114300" cy="114301"/>
              </a:xfrm>
              <a:custGeom>
                <a:avLst/>
                <a:gdLst>
                  <a:gd name="connsiteX0" fmla="*/ 92622 w 114300"/>
                  <a:gd name="connsiteY0" fmla="*/ 110580 h 114301"/>
                  <a:gd name="connsiteX1" fmla="*/ 101601 w 114300"/>
                  <a:gd name="connsiteY1" fmla="*/ 114301 h 114301"/>
                  <a:gd name="connsiteX2" fmla="*/ 110580 w 114300"/>
                  <a:gd name="connsiteY2" fmla="*/ 110580 h 114301"/>
                  <a:gd name="connsiteX3" fmla="*/ 110580 w 114300"/>
                  <a:gd name="connsiteY3" fmla="*/ 92621 h 114301"/>
                  <a:gd name="connsiteX4" fmla="*/ 21680 w 114300"/>
                  <a:gd name="connsiteY4" fmla="*/ 3721 h 114301"/>
                  <a:gd name="connsiteX5" fmla="*/ 3721 w 114300"/>
                  <a:gd name="connsiteY5" fmla="*/ 3721 h 114301"/>
                  <a:gd name="connsiteX6" fmla="*/ 3721 w 114300"/>
                  <a:gd name="connsiteY6" fmla="*/ 21680 h 114301"/>
                  <a:gd name="connsiteX7" fmla="*/ 92622 w 114300"/>
                  <a:gd name="connsiteY7" fmla="*/ 110580 h 114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4300" h="114301">
                    <a:moveTo>
                      <a:pt x="92622" y="110580"/>
                    </a:moveTo>
                    <a:cubicBezTo>
                      <a:pt x="95102" y="113061"/>
                      <a:pt x="98352" y="114301"/>
                      <a:pt x="101601" y="114301"/>
                    </a:cubicBezTo>
                    <a:cubicBezTo>
                      <a:pt x="104851" y="114301"/>
                      <a:pt x="108100" y="113061"/>
                      <a:pt x="110580" y="110580"/>
                    </a:cubicBezTo>
                    <a:cubicBezTo>
                      <a:pt x="115541" y="105619"/>
                      <a:pt x="115541" y="97582"/>
                      <a:pt x="110580" y="92621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92622" y="110580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2" name="Freeform: Shape 1301">
                <a:extLst>
                  <a:ext uri="{FF2B5EF4-FFF2-40B4-BE49-F238E27FC236}">
                    <a16:creationId xmlns:a16="http://schemas.microsoft.com/office/drawing/2014/main" id="{71FF353A-CFD9-4066-84FC-5CA7D142B74A}"/>
                  </a:ext>
                </a:extLst>
              </p:cNvPr>
              <p:cNvSpPr/>
              <p:nvPr/>
            </p:nvSpPr>
            <p:spPr>
              <a:xfrm>
                <a:off x="1503095" y="3463658"/>
                <a:ext cx="469924" cy="469924"/>
              </a:xfrm>
              <a:custGeom>
                <a:avLst/>
                <a:gdLst>
                  <a:gd name="connsiteX0" fmla="*/ 405438 w 469924"/>
                  <a:gd name="connsiteY0" fmla="*/ 423395 h 469924"/>
                  <a:gd name="connsiteX1" fmla="*/ 448246 w 469924"/>
                  <a:gd name="connsiteY1" fmla="*/ 466204 h 469924"/>
                  <a:gd name="connsiteX2" fmla="*/ 457225 w 469924"/>
                  <a:gd name="connsiteY2" fmla="*/ 469925 h 469924"/>
                  <a:gd name="connsiteX3" fmla="*/ 466204 w 469924"/>
                  <a:gd name="connsiteY3" fmla="*/ 466204 h 469924"/>
                  <a:gd name="connsiteX4" fmla="*/ 466204 w 469924"/>
                  <a:gd name="connsiteY4" fmla="*/ 448245 h 469924"/>
                  <a:gd name="connsiteX5" fmla="*/ 423395 w 469924"/>
                  <a:gd name="connsiteY5" fmla="*/ 405436 h 469924"/>
                  <a:gd name="connsiteX6" fmla="*/ 137301 w 469924"/>
                  <a:gd name="connsiteY6" fmla="*/ 119340 h 469924"/>
                  <a:gd name="connsiteX7" fmla="*/ 21680 w 469924"/>
                  <a:gd name="connsiteY7" fmla="*/ 3721 h 469924"/>
                  <a:gd name="connsiteX8" fmla="*/ 3721 w 469924"/>
                  <a:gd name="connsiteY8" fmla="*/ 3721 h 469924"/>
                  <a:gd name="connsiteX9" fmla="*/ 3721 w 469924"/>
                  <a:gd name="connsiteY9" fmla="*/ 21680 h 469924"/>
                  <a:gd name="connsiteX10" fmla="*/ 119340 w 469924"/>
                  <a:gd name="connsiteY10" fmla="*/ 137299 h 469924"/>
                  <a:gd name="connsiteX11" fmla="*/ 405438 w 469924"/>
                  <a:gd name="connsiteY11" fmla="*/ 423395 h 46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9924" h="469924">
                    <a:moveTo>
                      <a:pt x="405438" y="423395"/>
                    </a:moveTo>
                    <a:lnTo>
                      <a:pt x="448246" y="466204"/>
                    </a:lnTo>
                    <a:cubicBezTo>
                      <a:pt x="450727" y="468685"/>
                      <a:pt x="453975" y="469925"/>
                      <a:pt x="457225" y="469925"/>
                    </a:cubicBezTo>
                    <a:cubicBezTo>
                      <a:pt x="460475" y="469925"/>
                      <a:pt x="463724" y="468685"/>
                      <a:pt x="466204" y="466204"/>
                    </a:cubicBezTo>
                    <a:cubicBezTo>
                      <a:pt x="471165" y="461243"/>
                      <a:pt x="471165" y="453205"/>
                      <a:pt x="466204" y="448245"/>
                    </a:cubicBezTo>
                    <a:lnTo>
                      <a:pt x="423395" y="405436"/>
                    </a:lnTo>
                    <a:lnTo>
                      <a:pt x="137301" y="119340"/>
                    </a:ln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19340" y="137299"/>
                    </a:lnTo>
                    <a:lnTo>
                      <a:pt x="405438" y="423395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3" name="Freeform: Shape 1302">
                <a:extLst>
                  <a:ext uri="{FF2B5EF4-FFF2-40B4-BE49-F238E27FC236}">
                    <a16:creationId xmlns:a16="http://schemas.microsoft.com/office/drawing/2014/main" id="{5D1C6A27-418A-446E-A6BB-4E5E9EB164D5}"/>
                  </a:ext>
                </a:extLst>
              </p:cNvPr>
              <p:cNvSpPr/>
              <p:nvPr/>
            </p:nvSpPr>
            <p:spPr>
              <a:xfrm>
                <a:off x="1655519" y="3552583"/>
                <a:ext cx="50826" cy="50825"/>
              </a:xfrm>
              <a:custGeom>
                <a:avLst/>
                <a:gdLst>
                  <a:gd name="connsiteX0" fmla="*/ 38127 w 50826"/>
                  <a:gd name="connsiteY0" fmla="*/ 50825 h 50825"/>
                  <a:gd name="connsiteX1" fmla="*/ 47106 w 50826"/>
                  <a:gd name="connsiteY1" fmla="*/ 47104 h 50825"/>
                  <a:gd name="connsiteX2" fmla="*/ 47106 w 50826"/>
                  <a:gd name="connsiteY2" fmla="*/ 47104 h 50825"/>
                  <a:gd name="connsiteX3" fmla="*/ 47106 w 50826"/>
                  <a:gd name="connsiteY3" fmla="*/ 29146 h 50825"/>
                  <a:gd name="connsiteX4" fmla="*/ 21680 w 50826"/>
                  <a:gd name="connsiteY4" fmla="*/ 3721 h 50825"/>
                  <a:gd name="connsiteX5" fmla="*/ 3721 w 50826"/>
                  <a:gd name="connsiteY5" fmla="*/ 3721 h 50825"/>
                  <a:gd name="connsiteX6" fmla="*/ 3721 w 50826"/>
                  <a:gd name="connsiteY6" fmla="*/ 21680 h 50825"/>
                  <a:gd name="connsiteX7" fmla="*/ 7004 w 50826"/>
                  <a:gd name="connsiteY7" fmla="*/ 24963 h 50825"/>
                  <a:gd name="connsiteX8" fmla="*/ 29146 w 50826"/>
                  <a:gd name="connsiteY8" fmla="*/ 47106 h 50825"/>
                  <a:gd name="connsiteX9" fmla="*/ 38127 w 50826"/>
                  <a:gd name="connsiteY9" fmla="*/ 50825 h 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826" h="50825">
                    <a:moveTo>
                      <a:pt x="38127" y="50825"/>
                    </a:moveTo>
                    <a:cubicBezTo>
                      <a:pt x="41376" y="50825"/>
                      <a:pt x="44626" y="49585"/>
                      <a:pt x="47106" y="47104"/>
                    </a:cubicBezTo>
                    <a:lnTo>
                      <a:pt x="47106" y="47104"/>
                    </a:lnTo>
                    <a:cubicBezTo>
                      <a:pt x="52066" y="42143"/>
                      <a:pt x="52066" y="34107"/>
                      <a:pt x="47106" y="29146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7004" y="24963"/>
                    </a:lnTo>
                    <a:lnTo>
                      <a:pt x="29146" y="47106"/>
                    </a:lnTo>
                    <a:cubicBezTo>
                      <a:pt x="31629" y="49584"/>
                      <a:pt x="34877" y="50825"/>
                      <a:pt x="38127" y="5082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4" name="Freeform: Shape 1303">
                <a:extLst>
                  <a:ext uri="{FF2B5EF4-FFF2-40B4-BE49-F238E27FC236}">
                    <a16:creationId xmlns:a16="http://schemas.microsoft.com/office/drawing/2014/main" id="{0A850ED3-ABFB-4CB5-AC49-B5BA076FDC98}"/>
                  </a:ext>
                </a:extLst>
              </p:cNvPr>
              <p:cNvSpPr/>
              <p:nvPr/>
            </p:nvSpPr>
            <p:spPr>
              <a:xfrm>
                <a:off x="1719009" y="3616070"/>
                <a:ext cx="304811" cy="304812"/>
              </a:xfrm>
              <a:custGeom>
                <a:avLst/>
                <a:gdLst>
                  <a:gd name="connsiteX0" fmla="*/ 3721 w 304811"/>
                  <a:gd name="connsiteY0" fmla="*/ 21678 h 304812"/>
                  <a:gd name="connsiteX1" fmla="*/ 229612 w 304811"/>
                  <a:gd name="connsiteY1" fmla="*/ 247570 h 304812"/>
                  <a:gd name="connsiteX2" fmla="*/ 283133 w 304811"/>
                  <a:gd name="connsiteY2" fmla="*/ 301091 h 304812"/>
                  <a:gd name="connsiteX3" fmla="*/ 292112 w 304811"/>
                  <a:gd name="connsiteY3" fmla="*/ 304812 h 304812"/>
                  <a:gd name="connsiteX4" fmla="*/ 301091 w 304811"/>
                  <a:gd name="connsiteY4" fmla="*/ 301091 h 304812"/>
                  <a:gd name="connsiteX5" fmla="*/ 301091 w 304811"/>
                  <a:gd name="connsiteY5" fmla="*/ 283132 h 304812"/>
                  <a:gd name="connsiteX6" fmla="*/ 105198 w 304811"/>
                  <a:gd name="connsiteY6" fmla="*/ 87241 h 304812"/>
                  <a:gd name="connsiteX7" fmla="*/ 21678 w 304811"/>
                  <a:gd name="connsiteY7" fmla="*/ 3721 h 304812"/>
                  <a:gd name="connsiteX8" fmla="*/ 3721 w 304811"/>
                  <a:gd name="connsiteY8" fmla="*/ 3721 h 304812"/>
                  <a:gd name="connsiteX9" fmla="*/ 3721 w 304811"/>
                  <a:gd name="connsiteY9" fmla="*/ 3721 h 304812"/>
                  <a:gd name="connsiteX10" fmla="*/ 3721 w 304811"/>
                  <a:gd name="connsiteY10" fmla="*/ 21678 h 304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4811" h="304812">
                    <a:moveTo>
                      <a:pt x="3721" y="21678"/>
                    </a:moveTo>
                    <a:lnTo>
                      <a:pt x="229612" y="247570"/>
                    </a:lnTo>
                    <a:lnTo>
                      <a:pt x="283133" y="301091"/>
                    </a:lnTo>
                    <a:cubicBezTo>
                      <a:pt x="285615" y="303572"/>
                      <a:pt x="288863" y="304812"/>
                      <a:pt x="292112" y="304812"/>
                    </a:cubicBezTo>
                    <a:cubicBezTo>
                      <a:pt x="295362" y="304812"/>
                      <a:pt x="298612" y="303572"/>
                      <a:pt x="301091" y="301091"/>
                    </a:cubicBezTo>
                    <a:cubicBezTo>
                      <a:pt x="306052" y="296130"/>
                      <a:pt x="306052" y="288093"/>
                      <a:pt x="301091" y="283132"/>
                    </a:cubicBezTo>
                    <a:lnTo>
                      <a:pt x="105198" y="87241"/>
                    </a:lnTo>
                    <a:lnTo>
                      <a:pt x="21678" y="3721"/>
                    </a:lnTo>
                    <a:cubicBezTo>
                      <a:pt x="16718" y="-1240"/>
                      <a:pt x="8682" y="-1240"/>
                      <a:pt x="3721" y="3721"/>
                    </a:cubicBezTo>
                    <a:lnTo>
                      <a:pt x="3721" y="3721"/>
                    </a:lnTo>
                    <a:cubicBezTo>
                      <a:pt x="-1240" y="8682"/>
                      <a:pt x="-1240" y="16718"/>
                      <a:pt x="3721" y="21678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5" name="Freeform: Shape 1304">
                <a:extLst>
                  <a:ext uri="{FF2B5EF4-FFF2-40B4-BE49-F238E27FC236}">
                    <a16:creationId xmlns:a16="http://schemas.microsoft.com/office/drawing/2014/main" id="{A5708272-3090-46BC-93EC-8F6229C6854A}"/>
                  </a:ext>
                </a:extLst>
              </p:cNvPr>
              <p:cNvSpPr/>
              <p:nvPr/>
            </p:nvSpPr>
            <p:spPr>
              <a:xfrm>
                <a:off x="1795219" y="3628781"/>
                <a:ext cx="38113" cy="38113"/>
              </a:xfrm>
              <a:custGeom>
                <a:avLst/>
                <a:gdLst>
                  <a:gd name="connsiteX0" fmla="*/ 16435 w 38113"/>
                  <a:gd name="connsiteY0" fmla="*/ 34393 h 38113"/>
                  <a:gd name="connsiteX1" fmla="*/ 25414 w 38113"/>
                  <a:gd name="connsiteY1" fmla="*/ 38114 h 38113"/>
                  <a:gd name="connsiteX2" fmla="*/ 34393 w 38113"/>
                  <a:gd name="connsiteY2" fmla="*/ 34393 h 38113"/>
                  <a:gd name="connsiteX3" fmla="*/ 34393 w 38113"/>
                  <a:gd name="connsiteY3" fmla="*/ 16433 h 38113"/>
                  <a:gd name="connsiteX4" fmla="*/ 21680 w 38113"/>
                  <a:gd name="connsiteY4" fmla="*/ 3721 h 38113"/>
                  <a:gd name="connsiteX5" fmla="*/ 3721 w 38113"/>
                  <a:gd name="connsiteY5" fmla="*/ 3721 h 38113"/>
                  <a:gd name="connsiteX6" fmla="*/ 3721 w 38113"/>
                  <a:gd name="connsiteY6" fmla="*/ 21678 h 38113"/>
                  <a:gd name="connsiteX7" fmla="*/ 16435 w 38113"/>
                  <a:gd name="connsiteY7" fmla="*/ 34393 h 38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13" h="38113">
                    <a:moveTo>
                      <a:pt x="16435" y="34393"/>
                    </a:moveTo>
                    <a:cubicBezTo>
                      <a:pt x="18916" y="36874"/>
                      <a:pt x="22164" y="38114"/>
                      <a:pt x="25414" y="38114"/>
                    </a:cubicBezTo>
                    <a:cubicBezTo>
                      <a:pt x="28664" y="38114"/>
                      <a:pt x="31913" y="36874"/>
                      <a:pt x="34393" y="34393"/>
                    </a:cubicBezTo>
                    <a:cubicBezTo>
                      <a:pt x="39354" y="29432"/>
                      <a:pt x="39354" y="21394"/>
                      <a:pt x="34393" y="16433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8"/>
                      <a:pt x="3721" y="21678"/>
                    </a:cubicBezTo>
                    <a:lnTo>
                      <a:pt x="16435" y="34393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6" name="Freeform: Shape 1305">
                <a:extLst>
                  <a:ext uri="{FF2B5EF4-FFF2-40B4-BE49-F238E27FC236}">
                    <a16:creationId xmlns:a16="http://schemas.microsoft.com/office/drawing/2014/main" id="{4480E593-55BE-49BE-A68B-C7175767F371}"/>
                  </a:ext>
                </a:extLst>
              </p:cNvPr>
              <p:cNvSpPr/>
              <p:nvPr/>
            </p:nvSpPr>
            <p:spPr>
              <a:xfrm>
                <a:off x="1846067" y="3679619"/>
                <a:ext cx="316543" cy="300040"/>
              </a:xfrm>
              <a:custGeom>
                <a:avLst/>
                <a:gdLst>
                  <a:gd name="connsiteX0" fmla="*/ 3712 w 316543"/>
                  <a:gd name="connsiteY0" fmla="*/ 21680 h 300040"/>
                  <a:gd name="connsiteX1" fmla="*/ 237629 w 316543"/>
                  <a:gd name="connsiteY1" fmla="*/ 255597 h 300040"/>
                  <a:gd name="connsiteX2" fmla="*/ 313102 w 316543"/>
                  <a:gd name="connsiteY2" fmla="*/ 296418 h 300040"/>
                  <a:gd name="connsiteX3" fmla="*/ 316544 w 316543"/>
                  <a:gd name="connsiteY3" fmla="*/ 300040 h 300040"/>
                  <a:gd name="connsiteX4" fmla="*/ 313734 w 316543"/>
                  <a:gd name="connsiteY4" fmla="*/ 295786 h 300040"/>
                  <a:gd name="connsiteX5" fmla="*/ 21670 w 316543"/>
                  <a:gd name="connsiteY5" fmla="*/ 3721 h 300040"/>
                  <a:gd name="connsiteX6" fmla="*/ 3711 w 316543"/>
                  <a:gd name="connsiteY6" fmla="*/ 3721 h 300040"/>
                  <a:gd name="connsiteX7" fmla="*/ 1752 w 316543"/>
                  <a:gd name="connsiteY7" fmla="*/ 6272 h 300040"/>
                  <a:gd name="connsiteX8" fmla="*/ 3712 w 316543"/>
                  <a:gd name="connsiteY8" fmla="*/ 21680 h 30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6543" h="300040">
                    <a:moveTo>
                      <a:pt x="3712" y="21680"/>
                    </a:moveTo>
                    <a:lnTo>
                      <a:pt x="237629" y="255597"/>
                    </a:lnTo>
                    <a:cubicBezTo>
                      <a:pt x="267161" y="263347"/>
                      <a:pt x="295520" y="278836"/>
                      <a:pt x="313102" y="296418"/>
                    </a:cubicBezTo>
                    <a:cubicBezTo>
                      <a:pt x="314286" y="297602"/>
                      <a:pt x="315431" y="298812"/>
                      <a:pt x="316544" y="300040"/>
                    </a:cubicBezTo>
                    <a:cubicBezTo>
                      <a:pt x="315923" y="298492"/>
                      <a:pt x="314990" y="297040"/>
                      <a:pt x="313734" y="295786"/>
                    </a:cubicBezTo>
                    <a:lnTo>
                      <a:pt x="21670" y="3721"/>
                    </a:lnTo>
                    <a:cubicBezTo>
                      <a:pt x="16709" y="-1240"/>
                      <a:pt x="8672" y="-1240"/>
                      <a:pt x="3711" y="3721"/>
                    </a:cubicBezTo>
                    <a:cubicBezTo>
                      <a:pt x="2930" y="4502"/>
                      <a:pt x="2287" y="5364"/>
                      <a:pt x="1752" y="6272"/>
                    </a:cubicBezTo>
                    <a:cubicBezTo>
                      <a:pt x="-1112" y="11141"/>
                      <a:pt x="-469" y="17499"/>
                      <a:pt x="3712" y="2168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7" name="Freeform: Shape 1306">
                <a:extLst>
                  <a:ext uri="{FF2B5EF4-FFF2-40B4-BE49-F238E27FC236}">
                    <a16:creationId xmlns:a16="http://schemas.microsoft.com/office/drawing/2014/main" id="{28918B60-6016-4D02-A4DB-A564E7D4AF94}"/>
                  </a:ext>
                </a:extLst>
              </p:cNvPr>
              <p:cNvSpPr/>
              <p:nvPr/>
            </p:nvSpPr>
            <p:spPr>
              <a:xfrm>
                <a:off x="1668220" y="3755781"/>
                <a:ext cx="38113" cy="38113"/>
              </a:xfrm>
              <a:custGeom>
                <a:avLst/>
                <a:gdLst>
                  <a:gd name="connsiteX0" fmla="*/ 25414 w 38113"/>
                  <a:gd name="connsiteY0" fmla="*/ 38114 h 38113"/>
                  <a:gd name="connsiteX1" fmla="*/ 34393 w 38113"/>
                  <a:gd name="connsiteY1" fmla="*/ 34393 h 38113"/>
                  <a:gd name="connsiteX2" fmla="*/ 34393 w 38113"/>
                  <a:gd name="connsiteY2" fmla="*/ 16433 h 38113"/>
                  <a:gd name="connsiteX3" fmla="*/ 21680 w 38113"/>
                  <a:gd name="connsiteY3" fmla="*/ 3721 h 38113"/>
                  <a:gd name="connsiteX4" fmla="*/ 3721 w 38113"/>
                  <a:gd name="connsiteY4" fmla="*/ 3721 h 38113"/>
                  <a:gd name="connsiteX5" fmla="*/ 3721 w 38113"/>
                  <a:gd name="connsiteY5" fmla="*/ 21680 h 38113"/>
                  <a:gd name="connsiteX6" fmla="*/ 16433 w 38113"/>
                  <a:gd name="connsiteY6" fmla="*/ 34393 h 38113"/>
                  <a:gd name="connsiteX7" fmla="*/ 25414 w 38113"/>
                  <a:gd name="connsiteY7" fmla="*/ 38114 h 38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13" h="38113">
                    <a:moveTo>
                      <a:pt x="25414" y="38114"/>
                    </a:moveTo>
                    <a:cubicBezTo>
                      <a:pt x="28664" y="38114"/>
                      <a:pt x="31913" y="36874"/>
                      <a:pt x="34393" y="34393"/>
                    </a:cubicBezTo>
                    <a:cubicBezTo>
                      <a:pt x="39354" y="29432"/>
                      <a:pt x="39354" y="21394"/>
                      <a:pt x="34393" y="16433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6433" y="34393"/>
                    </a:lnTo>
                    <a:cubicBezTo>
                      <a:pt x="18915" y="36873"/>
                      <a:pt x="22164" y="38114"/>
                      <a:pt x="25414" y="38114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8" name="Freeform: Shape 1307">
                <a:extLst>
                  <a:ext uri="{FF2B5EF4-FFF2-40B4-BE49-F238E27FC236}">
                    <a16:creationId xmlns:a16="http://schemas.microsoft.com/office/drawing/2014/main" id="{012B9B46-A167-484B-B9ED-331B5B984C85}"/>
                  </a:ext>
                </a:extLst>
              </p:cNvPr>
              <p:cNvSpPr/>
              <p:nvPr/>
            </p:nvSpPr>
            <p:spPr>
              <a:xfrm>
                <a:off x="1719059" y="3806629"/>
                <a:ext cx="300035" cy="316540"/>
              </a:xfrm>
              <a:custGeom>
                <a:avLst/>
                <a:gdLst>
                  <a:gd name="connsiteX0" fmla="*/ 296416 w 300035"/>
                  <a:gd name="connsiteY0" fmla="*/ 313101 h 316540"/>
                  <a:gd name="connsiteX1" fmla="*/ 255597 w 300035"/>
                  <a:gd name="connsiteY1" fmla="*/ 237630 h 316540"/>
                  <a:gd name="connsiteX2" fmla="*/ 21678 w 300035"/>
                  <a:gd name="connsiteY2" fmla="*/ 3711 h 316540"/>
                  <a:gd name="connsiteX3" fmla="*/ 6272 w 300035"/>
                  <a:gd name="connsiteY3" fmla="*/ 1754 h 316540"/>
                  <a:gd name="connsiteX4" fmla="*/ 3721 w 300035"/>
                  <a:gd name="connsiteY4" fmla="*/ 3711 h 316540"/>
                  <a:gd name="connsiteX5" fmla="*/ 3721 w 300035"/>
                  <a:gd name="connsiteY5" fmla="*/ 21669 h 316540"/>
                  <a:gd name="connsiteX6" fmla="*/ 295783 w 300035"/>
                  <a:gd name="connsiteY6" fmla="*/ 313733 h 316540"/>
                  <a:gd name="connsiteX7" fmla="*/ 300036 w 300035"/>
                  <a:gd name="connsiteY7" fmla="*/ 316541 h 316540"/>
                  <a:gd name="connsiteX8" fmla="*/ 299299 w 300035"/>
                  <a:gd name="connsiteY8" fmla="*/ 315841 h 316540"/>
                  <a:gd name="connsiteX9" fmla="*/ 296416 w 300035"/>
                  <a:gd name="connsiteY9" fmla="*/ 313101 h 316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0035" h="316540">
                    <a:moveTo>
                      <a:pt x="296416" y="313101"/>
                    </a:moveTo>
                    <a:cubicBezTo>
                      <a:pt x="278841" y="295521"/>
                      <a:pt x="263350" y="267162"/>
                      <a:pt x="255597" y="237630"/>
                    </a:cubicBezTo>
                    <a:lnTo>
                      <a:pt x="21678" y="3711"/>
                    </a:lnTo>
                    <a:cubicBezTo>
                      <a:pt x="17499" y="-469"/>
                      <a:pt x="11139" y="-1113"/>
                      <a:pt x="6272" y="1754"/>
                    </a:cubicBezTo>
                    <a:cubicBezTo>
                      <a:pt x="5364" y="2289"/>
                      <a:pt x="4500" y="2932"/>
                      <a:pt x="3721" y="3711"/>
                    </a:cubicBezTo>
                    <a:cubicBezTo>
                      <a:pt x="-1240" y="8672"/>
                      <a:pt x="-1240" y="16710"/>
                      <a:pt x="3721" y="21669"/>
                    </a:cubicBezTo>
                    <a:lnTo>
                      <a:pt x="295783" y="313733"/>
                    </a:lnTo>
                    <a:cubicBezTo>
                      <a:pt x="297037" y="314987"/>
                      <a:pt x="298488" y="315922"/>
                      <a:pt x="300036" y="316541"/>
                    </a:cubicBezTo>
                    <a:cubicBezTo>
                      <a:pt x="299786" y="316314"/>
                      <a:pt x="299547" y="316069"/>
                      <a:pt x="299299" y="315841"/>
                    </a:cubicBezTo>
                    <a:cubicBezTo>
                      <a:pt x="298323" y="314953"/>
                      <a:pt x="297359" y="314044"/>
                      <a:pt x="296416" y="313101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9" name="Freeform: Shape 1308">
                <a:extLst>
                  <a:ext uri="{FF2B5EF4-FFF2-40B4-BE49-F238E27FC236}">
                    <a16:creationId xmlns:a16="http://schemas.microsoft.com/office/drawing/2014/main" id="{547D76CE-C89E-4B54-88AB-06B3D3E14F72}"/>
                  </a:ext>
                </a:extLst>
              </p:cNvPr>
              <p:cNvSpPr/>
              <p:nvPr/>
            </p:nvSpPr>
            <p:spPr>
              <a:xfrm>
                <a:off x="1490420" y="3514483"/>
                <a:ext cx="50811" cy="50813"/>
              </a:xfrm>
              <a:custGeom>
                <a:avLst/>
                <a:gdLst>
                  <a:gd name="connsiteX0" fmla="*/ 21680 w 50811"/>
                  <a:gd name="connsiteY0" fmla="*/ 3721 h 50813"/>
                  <a:gd name="connsiteX1" fmla="*/ 3721 w 50811"/>
                  <a:gd name="connsiteY1" fmla="*/ 3721 h 50813"/>
                  <a:gd name="connsiteX2" fmla="*/ 3721 w 50811"/>
                  <a:gd name="connsiteY2" fmla="*/ 21680 h 50813"/>
                  <a:gd name="connsiteX3" fmla="*/ 29133 w 50811"/>
                  <a:gd name="connsiteY3" fmla="*/ 47093 h 50813"/>
                  <a:gd name="connsiteX4" fmla="*/ 38112 w 50811"/>
                  <a:gd name="connsiteY4" fmla="*/ 50814 h 50813"/>
                  <a:gd name="connsiteX5" fmla="*/ 47091 w 50811"/>
                  <a:gd name="connsiteY5" fmla="*/ 47093 h 50813"/>
                  <a:gd name="connsiteX6" fmla="*/ 47091 w 50811"/>
                  <a:gd name="connsiteY6" fmla="*/ 29133 h 50813"/>
                  <a:gd name="connsiteX7" fmla="*/ 21680 w 50811"/>
                  <a:gd name="connsiteY7" fmla="*/ 3721 h 50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811" h="50813">
                    <a:moveTo>
                      <a:pt x="21680" y="3721"/>
                    </a:move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29133" y="47093"/>
                    </a:lnTo>
                    <a:cubicBezTo>
                      <a:pt x="31615" y="49574"/>
                      <a:pt x="34863" y="50814"/>
                      <a:pt x="38112" y="50814"/>
                    </a:cubicBezTo>
                    <a:cubicBezTo>
                      <a:pt x="41362" y="50814"/>
                      <a:pt x="44612" y="49574"/>
                      <a:pt x="47091" y="47093"/>
                    </a:cubicBezTo>
                    <a:cubicBezTo>
                      <a:pt x="52052" y="42132"/>
                      <a:pt x="52052" y="34094"/>
                      <a:pt x="47091" y="29133"/>
                    </a:cubicBezTo>
                    <a:lnTo>
                      <a:pt x="21680" y="3721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0" name="Freeform: Shape 1309">
                <a:extLst>
                  <a:ext uri="{FF2B5EF4-FFF2-40B4-BE49-F238E27FC236}">
                    <a16:creationId xmlns:a16="http://schemas.microsoft.com/office/drawing/2014/main" id="{4C7EEC31-B55E-4704-960A-46594D1E117C}"/>
                  </a:ext>
                </a:extLst>
              </p:cNvPr>
              <p:cNvSpPr/>
              <p:nvPr/>
            </p:nvSpPr>
            <p:spPr>
              <a:xfrm>
                <a:off x="1553920" y="3577981"/>
                <a:ext cx="406400" cy="406401"/>
              </a:xfrm>
              <a:custGeom>
                <a:avLst/>
                <a:gdLst>
                  <a:gd name="connsiteX0" fmla="*/ 393701 w 406400"/>
                  <a:gd name="connsiteY0" fmla="*/ 406401 h 406401"/>
                  <a:gd name="connsiteX1" fmla="*/ 402680 w 406400"/>
                  <a:gd name="connsiteY1" fmla="*/ 402680 h 406401"/>
                  <a:gd name="connsiteX2" fmla="*/ 402680 w 406400"/>
                  <a:gd name="connsiteY2" fmla="*/ 384721 h 406401"/>
                  <a:gd name="connsiteX3" fmla="*/ 349159 w 406400"/>
                  <a:gd name="connsiteY3" fmla="*/ 331200 h 406401"/>
                  <a:gd name="connsiteX4" fmla="*/ 63063 w 406400"/>
                  <a:gd name="connsiteY4" fmla="*/ 45104 h 406401"/>
                  <a:gd name="connsiteX5" fmla="*/ 21680 w 406400"/>
                  <a:gd name="connsiteY5" fmla="*/ 3721 h 406401"/>
                  <a:gd name="connsiteX6" fmla="*/ 3721 w 406400"/>
                  <a:gd name="connsiteY6" fmla="*/ 3721 h 406401"/>
                  <a:gd name="connsiteX7" fmla="*/ 3721 w 406400"/>
                  <a:gd name="connsiteY7" fmla="*/ 21680 h 406401"/>
                  <a:gd name="connsiteX8" fmla="*/ 188828 w 406400"/>
                  <a:gd name="connsiteY8" fmla="*/ 206787 h 406401"/>
                  <a:gd name="connsiteX9" fmla="*/ 384721 w 406400"/>
                  <a:gd name="connsiteY9" fmla="*/ 402680 h 406401"/>
                  <a:gd name="connsiteX10" fmla="*/ 393701 w 406400"/>
                  <a:gd name="connsiteY10" fmla="*/ 406401 h 406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06400" h="406401">
                    <a:moveTo>
                      <a:pt x="393701" y="406401"/>
                    </a:moveTo>
                    <a:cubicBezTo>
                      <a:pt x="396951" y="406401"/>
                      <a:pt x="400200" y="405161"/>
                      <a:pt x="402680" y="402680"/>
                    </a:cubicBezTo>
                    <a:cubicBezTo>
                      <a:pt x="407641" y="397719"/>
                      <a:pt x="407641" y="389682"/>
                      <a:pt x="402680" y="384721"/>
                    </a:cubicBezTo>
                    <a:lnTo>
                      <a:pt x="349159" y="331200"/>
                    </a:lnTo>
                    <a:lnTo>
                      <a:pt x="63063" y="45104"/>
                    </a:ln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88828" y="206787"/>
                    </a:lnTo>
                    <a:lnTo>
                      <a:pt x="384721" y="402680"/>
                    </a:lnTo>
                    <a:cubicBezTo>
                      <a:pt x="387202" y="405161"/>
                      <a:pt x="390452" y="406401"/>
                      <a:pt x="393701" y="406401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1" name="Freeform: Shape 1310">
                <a:extLst>
                  <a:ext uri="{FF2B5EF4-FFF2-40B4-BE49-F238E27FC236}">
                    <a16:creationId xmlns:a16="http://schemas.microsoft.com/office/drawing/2014/main" id="{03440C78-51D4-48BF-A201-CAB1169F9EE6}"/>
                  </a:ext>
                </a:extLst>
              </p:cNvPr>
              <p:cNvSpPr/>
              <p:nvPr/>
            </p:nvSpPr>
            <p:spPr>
              <a:xfrm>
                <a:off x="1706320" y="3336683"/>
                <a:ext cx="82574" cy="82575"/>
              </a:xfrm>
              <a:custGeom>
                <a:avLst/>
                <a:gdLst>
                  <a:gd name="connsiteX0" fmla="*/ 60896 w 82574"/>
                  <a:gd name="connsiteY0" fmla="*/ 78854 h 82575"/>
                  <a:gd name="connsiteX1" fmla="*/ 69875 w 82574"/>
                  <a:gd name="connsiteY1" fmla="*/ 82575 h 82575"/>
                  <a:gd name="connsiteX2" fmla="*/ 78854 w 82574"/>
                  <a:gd name="connsiteY2" fmla="*/ 78854 h 82575"/>
                  <a:gd name="connsiteX3" fmla="*/ 78854 w 82574"/>
                  <a:gd name="connsiteY3" fmla="*/ 60895 h 82575"/>
                  <a:gd name="connsiteX4" fmla="*/ 21680 w 82574"/>
                  <a:gd name="connsiteY4" fmla="*/ 3721 h 82575"/>
                  <a:gd name="connsiteX5" fmla="*/ 3721 w 82574"/>
                  <a:gd name="connsiteY5" fmla="*/ 3721 h 82575"/>
                  <a:gd name="connsiteX6" fmla="*/ 3721 w 82574"/>
                  <a:gd name="connsiteY6" fmla="*/ 21680 h 82575"/>
                  <a:gd name="connsiteX7" fmla="*/ 60896 w 82574"/>
                  <a:gd name="connsiteY7" fmla="*/ 78854 h 82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574" h="82575">
                    <a:moveTo>
                      <a:pt x="60896" y="78854"/>
                    </a:moveTo>
                    <a:cubicBezTo>
                      <a:pt x="63377" y="81335"/>
                      <a:pt x="66625" y="82575"/>
                      <a:pt x="69875" y="82575"/>
                    </a:cubicBezTo>
                    <a:cubicBezTo>
                      <a:pt x="73125" y="82575"/>
                      <a:pt x="76374" y="81335"/>
                      <a:pt x="78854" y="78854"/>
                    </a:cubicBezTo>
                    <a:cubicBezTo>
                      <a:pt x="83815" y="73893"/>
                      <a:pt x="83815" y="65855"/>
                      <a:pt x="78854" y="60895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60896" y="78854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2" name="Freeform: Shape 1311">
                <a:extLst>
                  <a:ext uri="{FF2B5EF4-FFF2-40B4-BE49-F238E27FC236}">
                    <a16:creationId xmlns:a16="http://schemas.microsoft.com/office/drawing/2014/main" id="{9A18BD31-FB7D-49A0-A479-BDEFA457D915}"/>
                  </a:ext>
                </a:extLst>
              </p:cNvPr>
              <p:cNvSpPr/>
              <p:nvPr/>
            </p:nvSpPr>
            <p:spPr>
              <a:xfrm>
                <a:off x="1801569" y="3431931"/>
                <a:ext cx="254000" cy="254001"/>
              </a:xfrm>
              <a:custGeom>
                <a:avLst/>
                <a:gdLst>
                  <a:gd name="connsiteX0" fmla="*/ 81218 w 254000"/>
                  <a:gd name="connsiteY0" fmla="*/ 99175 h 254001"/>
                  <a:gd name="connsiteX1" fmla="*/ 214741 w 254000"/>
                  <a:gd name="connsiteY1" fmla="*/ 232699 h 254001"/>
                  <a:gd name="connsiteX2" fmla="*/ 232322 w 254000"/>
                  <a:gd name="connsiteY2" fmla="*/ 250280 h 254001"/>
                  <a:gd name="connsiteX3" fmla="*/ 241301 w 254000"/>
                  <a:gd name="connsiteY3" fmla="*/ 254001 h 254001"/>
                  <a:gd name="connsiteX4" fmla="*/ 250280 w 254000"/>
                  <a:gd name="connsiteY4" fmla="*/ 250280 h 254001"/>
                  <a:gd name="connsiteX5" fmla="*/ 250280 w 254000"/>
                  <a:gd name="connsiteY5" fmla="*/ 232321 h 254001"/>
                  <a:gd name="connsiteX6" fmla="*/ 232699 w 254000"/>
                  <a:gd name="connsiteY6" fmla="*/ 214739 h 254001"/>
                  <a:gd name="connsiteX7" fmla="*/ 99175 w 254000"/>
                  <a:gd name="connsiteY7" fmla="*/ 81216 h 254001"/>
                  <a:gd name="connsiteX8" fmla="*/ 21680 w 254000"/>
                  <a:gd name="connsiteY8" fmla="*/ 3721 h 254001"/>
                  <a:gd name="connsiteX9" fmla="*/ 3721 w 254000"/>
                  <a:gd name="connsiteY9" fmla="*/ 3721 h 254001"/>
                  <a:gd name="connsiteX10" fmla="*/ 3721 w 254000"/>
                  <a:gd name="connsiteY10" fmla="*/ 21679 h 254001"/>
                  <a:gd name="connsiteX11" fmla="*/ 81218 w 254000"/>
                  <a:gd name="connsiteY11" fmla="*/ 99175 h 254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54000" h="254001">
                    <a:moveTo>
                      <a:pt x="81218" y="99175"/>
                    </a:moveTo>
                    <a:lnTo>
                      <a:pt x="214741" y="232699"/>
                    </a:lnTo>
                    <a:lnTo>
                      <a:pt x="232322" y="250280"/>
                    </a:lnTo>
                    <a:cubicBezTo>
                      <a:pt x="234804" y="252761"/>
                      <a:pt x="238052" y="254001"/>
                      <a:pt x="241301" y="254001"/>
                    </a:cubicBezTo>
                    <a:cubicBezTo>
                      <a:pt x="244551" y="254001"/>
                      <a:pt x="247800" y="252761"/>
                      <a:pt x="250280" y="250280"/>
                    </a:cubicBezTo>
                    <a:cubicBezTo>
                      <a:pt x="255241" y="245319"/>
                      <a:pt x="255241" y="237282"/>
                      <a:pt x="250280" y="232321"/>
                    </a:cubicBezTo>
                    <a:lnTo>
                      <a:pt x="232699" y="214739"/>
                    </a:lnTo>
                    <a:lnTo>
                      <a:pt x="99175" y="81216"/>
                    </a:ln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79"/>
                    </a:cubicBezTo>
                    <a:lnTo>
                      <a:pt x="81218" y="99175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3" name="Freeform: Shape 1312">
                <a:extLst>
                  <a:ext uri="{FF2B5EF4-FFF2-40B4-BE49-F238E27FC236}">
                    <a16:creationId xmlns:a16="http://schemas.microsoft.com/office/drawing/2014/main" id="{78F23B09-7EC9-4C87-8D5A-8ED138C245A9}"/>
                  </a:ext>
                </a:extLst>
              </p:cNvPr>
              <p:cNvSpPr/>
              <p:nvPr/>
            </p:nvSpPr>
            <p:spPr>
              <a:xfrm>
                <a:off x="1801570" y="3368433"/>
                <a:ext cx="88888" cy="88886"/>
              </a:xfrm>
              <a:custGeom>
                <a:avLst/>
                <a:gdLst>
                  <a:gd name="connsiteX0" fmla="*/ 67210 w 88888"/>
                  <a:gd name="connsiteY0" fmla="*/ 85166 h 88886"/>
                  <a:gd name="connsiteX1" fmla="*/ 76188 w 88888"/>
                  <a:gd name="connsiteY1" fmla="*/ 88887 h 88886"/>
                  <a:gd name="connsiteX2" fmla="*/ 85167 w 88888"/>
                  <a:gd name="connsiteY2" fmla="*/ 85166 h 88886"/>
                  <a:gd name="connsiteX3" fmla="*/ 85167 w 88888"/>
                  <a:gd name="connsiteY3" fmla="*/ 67208 h 88886"/>
                  <a:gd name="connsiteX4" fmla="*/ 21680 w 88888"/>
                  <a:gd name="connsiteY4" fmla="*/ 3721 h 88886"/>
                  <a:gd name="connsiteX5" fmla="*/ 3721 w 88888"/>
                  <a:gd name="connsiteY5" fmla="*/ 3721 h 88886"/>
                  <a:gd name="connsiteX6" fmla="*/ 3721 w 88888"/>
                  <a:gd name="connsiteY6" fmla="*/ 21680 h 88886"/>
                  <a:gd name="connsiteX7" fmla="*/ 67210 w 88888"/>
                  <a:gd name="connsiteY7" fmla="*/ 85166 h 88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888" h="88886">
                    <a:moveTo>
                      <a:pt x="67210" y="85166"/>
                    </a:moveTo>
                    <a:cubicBezTo>
                      <a:pt x="69691" y="87647"/>
                      <a:pt x="72939" y="88887"/>
                      <a:pt x="76188" y="88887"/>
                    </a:cubicBezTo>
                    <a:cubicBezTo>
                      <a:pt x="79438" y="88887"/>
                      <a:pt x="82688" y="87647"/>
                      <a:pt x="85167" y="85166"/>
                    </a:cubicBezTo>
                    <a:cubicBezTo>
                      <a:pt x="90128" y="80205"/>
                      <a:pt x="90128" y="72169"/>
                      <a:pt x="85167" y="67208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67210" y="85166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4" name="Freeform: Shape 1313">
                <a:extLst>
                  <a:ext uri="{FF2B5EF4-FFF2-40B4-BE49-F238E27FC236}">
                    <a16:creationId xmlns:a16="http://schemas.microsoft.com/office/drawing/2014/main" id="{8A0CCCC4-0065-4C73-8DC9-063592000398}"/>
                  </a:ext>
                </a:extLst>
              </p:cNvPr>
              <p:cNvSpPr/>
              <p:nvPr/>
            </p:nvSpPr>
            <p:spPr>
              <a:xfrm>
                <a:off x="1903183" y="3470046"/>
                <a:ext cx="262965" cy="245006"/>
              </a:xfrm>
              <a:custGeom>
                <a:avLst/>
                <a:gdLst>
                  <a:gd name="connsiteX0" fmla="*/ 200880 w 262965"/>
                  <a:gd name="connsiteY0" fmla="*/ 218838 h 245006"/>
                  <a:gd name="connsiteX1" fmla="*/ 262966 w 262965"/>
                  <a:gd name="connsiteY1" fmla="*/ 245006 h 245006"/>
                  <a:gd name="connsiteX2" fmla="*/ 21680 w 262965"/>
                  <a:gd name="connsiteY2" fmla="*/ 3721 h 245006"/>
                  <a:gd name="connsiteX3" fmla="*/ 3721 w 262965"/>
                  <a:gd name="connsiteY3" fmla="*/ 3721 h 245006"/>
                  <a:gd name="connsiteX4" fmla="*/ 3721 w 262965"/>
                  <a:gd name="connsiteY4" fmla="*/ 21680 h 245006"/>
                  <a:gd name="connsiteX5" fmla="*/ 19691 w 262965"/>
                  <a:gd name="connsiteY5" fmla="*/ 37650 h 245006"/>
                  <a:gd name="connsiteX6" fmla="*/ 153214 w 262965"/>
                  <a:gd name="connsiteY6" fmla="*/ 171173 h 245006"/>
                  <a:gd name="connsiteX7" fmla="*/ 200880 w 262965"/>
                  <a:gd name="connsiteY7" fmla="*/ 218838 h 24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2965" h="245006">
                    <a:moveTo>
                      <a:pt x="200880" y="218838"/>
                    </a:moveTo>
                    <a:cubicBezTo>
                      <a:pt x="223245" y="218725"/>
                      <a:pt x="248858" y="230890"/>
                      <a:pt x="262966" y="245006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9691" y="37650"/>
                    </a:lnTo>
                    <a:lnTo>
                      <a:pt x="153214" y="171173"/>
                    </a:lnTo>
                    <a:lnTo>
                      <a:pt x="200880" y="218838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5" name="Freeform: Shape 1314">
                <a:extLst>
                  <a:ext uri="{FF2B5EF4-FFF2-40B4-BE49-F238E27FC236}">
                    <a16:creationId xmlns:a16="http://schemas.microsoft.com/office/drawing/2014/main" id="{DBCBDED6-8B9C-4825-A8C0-89EEFA94B915}"/>
                  </a:ext>
                </a:extLst>
              </p:cNvPr>
              <p:cNvSpPr/>
              <p:nvPr/>
            </p:nvSpPr>
            <p:spPr>
              <a:xfrm>
                <a:off x="1744420" y="3438281"/>
                <a:ext cx="82550" cy="82551"/>
              </a:xfrm>
              <a:custGeom>
                <a:avLst/>
                <a:gdLst>
                  <a:gd name="connsiteX0" fmla="*/ 69851 w 82550"/>
                  <a:gd name="connsiteY0" fmla="*/ 82551 h 82551"/>
                  <a:gd name="connsiteX1" fmla="*/ 78830 w 82550"/>
                  <a:gd name="connsiteY1" fmla="*/ 78830 h 82551"/>
                  <a:gd name="connsiteX2" fmla="*/ 78830 w 82550"/>
                  <a:gd name="connsiteY2" fmla="*/ 60871 h 82551"/>
                  <a:gd name="connsiteX3" fmla="*/ 21680 w 82550"/>
                  <a:gd name="connsiteY3" fmla="*/ 3721 h 82551"/>
                  <a:gd name="connsiteX4" fmla="*/ 3721 w 82550"/>
                  <a:gd name="connsiteY4" fmla="*/ 3721 h 82551"/>
                  <a:gd name="connsiteX5" fmla="*/ 3721 w 82550"/>
                  <a:gd name="connsiteY5" fmla="*/ 21679 h 82551"/>
                  <a:gd name="connsiteX6" fmla="*/ 60871 w 82550"/>
                  <a:gd name="connsiteY6" fmla="*/ 78829 h 82551"/>
                  <a:gd name="connsiteX7" fmla="*/ 69851 w 82550"/>
                  <a:gd name="connsiteY7" fmla="*/ 82551 h 82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550" h="82551">
                    <a:moveTo>
                      <a:pt x="69851" y="82551"/>
                    </a:moveTo>
                    <a:cubicBezTo>
                      <a:pt x="73101" y="82551"/>
                      <a:pt x="76350" y="81311"/>
                      <a:pt x="78830" y="78830"/>
                    </a:cubicBezTo>
                    <a:cubicBezTo>
                      <a:pt x="83791" y="73869"/>
                      <a:pt x="83791" y="65832"/>
                      <a:pt x="78830" y="60871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8"/>
                      <a:pt x="3721" y="21679"/>
                    </a:cubicBezTo>
                    <a:lnTo>
                      <a:pt x="60871" y="78829"/>
                    </a:lnTo>
                    <a:cubicBezTo>
                      <a:pt x="63352" y="81311"/>
                      <a:pt x="66602" y="82551"/>
                      <a:pt x="69851" y="82551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6" name="Freeform: Shape 1315">
                <a:extLst>
                  <a:ext uri="{FF2B5EF4-FFF2-40B4-BE49-F238E27FC236}">
                    <a16:creationId xmlns:a16="http://schemas.microsoft.com/office/drawing/2014/main" id="{C2549D16-5C9D-406D-8C90-8E25AEB729DF}"/>
                  </a:ext>
                </a:extLst>
              </p:cNvPr>
              <p:cNvSpPr/>
              <p:nvPr/>
            </p:nvSpPr>
            <p:spPr>
              <a:xfrm>
                <a:off x="1839645" y="3533508"/>
                <a:ext cx="241121" cy="258539"/>
              </a:xfrm>
              <a:custGeom>
                <a:avLst/>
                <a:gdLst>
                  <a:gd name="connsiteX0" fmla="*/ 222688 w 241121"/>
                  <a:gd name="connsiteY0" fmla="*/ 204728 h 258539"/>
                  <a:gd name="connsiteX1" fmla="*/ 171210 w 241121"/>
                  <a:gd name="connsiteY1" fmla="*/ 153251 h 258539"/>
                  <a:gd name="connsiteX2" fmla="*/ 37687 w 241121"/>
                  <a:gd name="connsiteY2" fmla="*/ 19727 h 258539"/>
                  <a:gd name="connsiteX3" fmla="*/ 21680 w 241121"/>
                  <a:gd name="connsiteY3" fmla="*/ 3721 h 258539"/>
                  <a:gd name="connsiteX4" fmla="*/ 3721 w 241121"/>
                  <a:gd name="connsiteY4" fmla="*/ 3721 h 258539"/>
                  <a:gd name="connsiteX5" fmla="*/ 3721 w 241121"/>
                  <a:gd name="connsiteY5" fmla="*/ 21680 h 258539"/>
                  <a:gd name="connsiteX6" fmla="*/ 238696 w 241121"/>
                  <a:gd name="connsiteY6" fmla="*/ 256656 h 258539"/>
                  <a:gd name="connsiteX7" fmla="*/ 241122 w 241121"/>
                  <a:gd name="connsiteY7" fmla="*/ 258540 h 258539"/>
                  <a:gd name="connsiteX8" fmla="*/ 222688 w 241121"/>
                  <a:gd name="connsiteY8" fmla="*/ 204728 h 258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121" h="258539">
                    <a:moveTo>
                      <a:pt x="222688" y="204728"/>
                    </a:moveTo>
                    <a:lnTo>
                      <a:pt x="171210" y="153251"/>
                    </a:lnTo>
                    <a:lnTo>
                      <a:pt x="37687" y="19727"/>
                    </a:ln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238696" y="256656"/>
                    </a:lnTo>
                    <a:cubicBezTo>
                      <a:pt x="239441" y="257400"/>
                      <a:pt x="240260" y="258019"/>
                      <a:pt x="241122" y="258540"/>
                    </a:cubicBezTo>
                    <a:cubicBezTo>
                      <a:pt x="230989" y="245622"/>
                      <a:pt x="223389" y="224497"/>
                      <a:pt x="222688" y="204728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7" name="Freeform: Shape 1316">
                <a:extLst>
                  <a:ext uri="{FF2B5EF4-FFF2-40B4-BE49-F238E27FC236}">
                    <a16:creationId xmlns:a16="http://schemas.microsoft.com/office/drawing/2014/main" id="{C054F44F-79B3-4D97-83FC-F36281BD432E}"/>
                  </a:ext>
                </a:extLst>
              </p:cNvPr>
              <p:cNvSpPr/>
              <p:nvPr/>
            </p:nvSpPr>
            <p:spPr>
              <a:xfrm>
                <a:off x="1376119" y="3666881"/>
                <a:ext cx="82576" cy="82576"/>
              </a:xfrm>
              <a:custGeom>
                <a:avLst/>
                <a:gdLst>
                  <a:gd name="connsiteX0" fmla="*/ 69877 w 82576"/>
                  <a:gd name="connsiteY0" fmla="*/ 82577 h 82576"/>
                  <a:gd name="connsiteX1" fmla="*/ 78855 w 82576"/>
                  <a:gd name="connsiteY1" fmla="*/ 78855 h 82576"/>
                  <a:gd name="connsiteX2" fmla="*/ 78855 w 82576"/>
                  <a:gd name="connsiteY2" fmla="*/ 60896 h 82576"/>
                  <a:gd name="connsiteX3" fmla="*/ 21680 w 82576"/>
                  <a:gd name="connsiteY3" fmla="*/ 3721 h 82576"/>
                  <a:gd name="connsiteX4" fmla="*/ 3721 w 82576"/>
                  <a:gd name="connsiteY4" fmla="*/ 3721 h 82576"/>
                  <a:gd name="connsiteX5" fmla="*/ 3721 w 82576"/>
                  <a:gd name="connsiteY5" fmla="*/ 21680 h 82576"/>
                  <a:gd name="connsiteX6" fmla="*/ 60896 w 82576"/>
                  <a:gd name="connsiteY6" fmla="*/ 78855 h 82576"/>
                  <a:gd name="connsiteX7" fmla="*/ 69877 w 82576"/>
                  <a:gd name="connsiteY7" fmla="*/ 82577 h 82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576" h="82576">
                    <a:moveTo>
                      <a:pt x="69877" y="82577"/>
                    </a:moveTo>
                    <a:cubicBezTo>
                      <a:pt x="73126" y="82577"/>
                      <a:pt x="76376" y="81337"/>
                      <a:pt x="78855" y="78855"/>
                    </a:cubicBezTo>
                    <a:cubicBezTo>
                      <a:pt x="83816" y="73895"/>
                      <a:pt x="83816" y="65857"/>
                      <a:pt x="78855" y="60896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60896" y="78855"/>
                    </a:lnTo>
                    <a:cubicBezTo>
                      <a:pt x="63379" y="81335"/>
                      <a:pt x="66629" y="82577"/>
                      <a:pt x="69877" y="82577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8" name="Freeform: Shape 1317">
                <a:extLst>
                  <a:ext uri="{FF2B5EF4-FFF2-40B4-BE49-F238E27FC236}">
                    <a16:creationId xmlns:a16="http://schemas.microsoft.com/office/drawing/2014/main" id="{FA16857F-3319-419C-9F9C-839A0F47C556}"/>
                  </a:ext>
                </a:extLst>
              </p:cNvPr>
              <p:cNvSpPr/>
              <p:nvPr/>
            </p:nvSpPr>
            <p:spPr>
              <a:xfrm>
                <a:off x="1471369" y="3762133"/>
                <a:ext cx="254000" cy="253999"/>
              </a:xfrm>
              <a:custGeom>
                <a:avLst/>
                <a:gdLst>
                  <a:gd name="connsiteX0" fmla="*/ 232322 w 254000"/>
                  <a:gd name="connsiteY0" fmla="*/ 250279 h 253999"/>
                  <a:gd name="connsiteX1" fmla="*/ 241301 w 254000"/>
                  <a:gd name="connsiteY1" fmla="*/ 254000 h 253999"/>
                  <a:gd name="connsiteX2" fmla="*/ 250280 w 254000"/>
                  <a:gd name="connsiteY2" fmla="*/ 250279 h 253999"/>
                  <a:gd name="connsiteX3" fmla="*/ 250280 w 254000"/>
                  <a:gd name="connsiteY3" fmla="*/ 232321 h 253999"/>
                  <a:gd name="connsiteX4" fmla="*/ 232699 w 254000"/>
                  <a:gd name="connsiteY4" fmla="*/ 214739 h 253999"/>
                  <a:gd name="connsiteX5" fmla="*/ 99175 w 254000"/>
                  <a:gd name="connsiteY5" fmla="*/ 81216 h 253999"/>
                  <a:gd name="connsiteX6" fmla="*/ 21680 w 254000"/>
                  <a:gd name="connsiteY6" fmla="*/ 3721 h 253999"/>
                  <a:gd name="connsiteX7" fmla="*/ 3721 w 254000"/>
                  <a:gd name="connsiteY7" fmla="*/ 3721 h 253999"/>
                  <a:gd name="connsiteX8" fmla="*/ 3721 w 254000"/>
                  <a:gd name="connsiteY8" fmla="*/ 21680 h 253999"/>
                  <a:gd name="connsiteX9" fmla="*/ 81216 w 254000"/>
                  <a:gd name="connsiteY9" fmla="*/ 99175 h 253999"/>
                  <a:gd name="connsiteX10" fmla="*/ 214739 w 254000"/>
                  <a:gd name="connsiteY10" fmla="*/ 232699 h 253999"/>
                  <a:gd name="connsiteX11" fmla="*/ 232322 w 254000"/>
                  <a:gd name="connsiteY11" fmla="*/ 250279 h 253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54000" h="253999">
                    <a:moveTo>
                      <a:pt x="232322" y="250279"/>
                    </a:moveTo>
                    <a:cubicBezTo>
                      <a:pt x="234804" y="252760"/>
                      <a:pt x="238052" y="254000"/>
                      <a:pt x="241301" y="254000"/>
                    </a:cubicBezTo>
                    <a:cubicBezTo>
                      <a:pt x="244551" y="254000"/>
                      <a:pt x="247800" y="252760"/>
                      <a:pt x="250280" y="250279"/>
                    </a:cubicBezTo>
                    <a:cubicBezTo>
                      <a:pt x="255241" y="245318"/>
                      <a:pt x="255241" y="237282"/>
                      <a:pt x="250280" y="232321"/>
                    </a:cubicBezTo>
                    <a:lnTo>
                      <a:pt x="232699" y="214739"/>
                    </a:lnTo>
                    <a:lnTo>
                      <a:pt x="99175" y="81216"/>
                    </a:ln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81216" y="99175"/>
                    </a:lnTo>
                    <a:lnTo>
                      <a:pt x="214739" y="232699"/>
                    </a:lnTo>
                    <a:lnTo>
                      <a:pt x="232322" y="250279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9" name="Freeform: Shape 1318">
                <a:extLst>
                  <a:ext uri="{FF2B5EF4-FFF2-40B4-BE49-F238E27FC236}">
                    <a16:creationId xmlns:a16="http://schemas.microsoft.com/office/drawing/2014/main" id="{3578FE9B-DA76-458C-BB59-715073E3E079}"/>
                  </a:ext>
                </a:extLst>
              </p:cNvPr>
              <p:cNvSpPr/>
              <p:nvPr/>
            </p:nvSpPr>
            <p:spPr>
              <a:xfrm>
                <a:off x="1471372" y="3698633"/>
                <a:ext cx="88886" cy="88888"/>
              </a:xfrm>
              <a:custGeom>
                <a:avLst/>
                <a:gdLst>
                  <a:gd name="connsiteX0" fmla="*/ 3721 w 88886"/>
                  <a:gd name="connsiteY0" fmla="*/ 3721 h 88888"/>
                  <a:gd name="connsiteX1" fmla="*/ 3721 w 88886"/>
                  <a:gd name="connsiteY1" fmla="*/ 21680 h 88888"/>
                  <a:gd name="connsiteX2" fmla="*/ 67208 w 88886"/>
                  <a:gd name="connsiteY2" fmla="*/ 85167 h 88888"/>
                  <a:gd name="connsiteX3" fmla="*/ 76187 w 88886"/>
                  <a:gd name="connsiteY3" fmla="*/ 88889 h 88888"/>
                  <a:gd name="connsiteX4" fmla="*/ 85166 w 88886"/>
                  <a:gd name="connsiteY4" fmla="*/ 85167 h 88888"/>
                  <a:gd name="connsiteX5" fmla="*/ 85166 w 88886"/>
                  <a:gd name="connsiteY5" fmla="*/ 67208 h 88888"/>
                  <a:gd name="connsiteX6" fmla="*/ 21678 w 88886"/>
                  <a:gd name="connsiteY6" fmla="*/ 3721 h 88888"/>
                  <a:gd name="connsiteX7" fmla="*/ 3721 w 88886"/>
                  <a:gd name="connsiteY7" fmla="*/ 3721 h 88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886" h="88888">
                    <a:moveTo>
                      <a:pt x="3721" y="3721"/>
                    </a:move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67208" y="85167"/>
                    </a:lnTo>
                    <a:cubicBezTo>
                      <a:pt x="69689" y="87649"/>
                      <a:pt x="72937" y="88889"/>
                      <a:pt x="76187" y="88889"/>
                    </a:cubicBezTo>
                    <a:cubicBezTo>
                      <a:pt x="79437" y="88889"/>
                      <a:pt x="82686" y="87649"/>
                      <a:pt x="85166" y="85167"/>
                    </a:cubicBezTo>
                    <a:cubicBezTo>
                      <a:pt x="90127" y="80206"/>
                      <a:pt x="90127" y="72169"/>
                      <a:pt x="85166" y="67208"/>
                    </a:cubicBezTo>
                    <a:lnTo>
                      <a:pt x="21678" y="3721"/>
                    </a:lnTo>
                    <a:cubicBezTo>
                      <a:pt x="16718" y="-1240"/>
                      <a:pt x="8682" y="-1240"/>
                      <a:pt x="3721" y="3721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0" name="Freeform: Shape 1319">
                <a:extLst>
                  <a:ext uri="{FF2B5EF4-FFF2-40B4-BE49-F238E27FC236}">
                    <a16:creationId xmlns:a16="http://schemas.microsoft.com/office/drawing/2014/main" id="{73888896-F4DD-4EB1-8208-6F8789A9A9BD}"/>
                  </a:ext>
                </a:extLst>
              </p:cNvPr>
              <p:cNvSpPr/>
              <p:nvPr/>
            </p:nvSpPr>
            <p:spPr>
              <a:xfrm>
                <a:off x="1572983" y="3800244"/>
                <a:ext cx="262995" cy="245039"/>
              </a:xfrm>
              <a:custGeom>
                <a:avLst/>
                <a:gdLst>
                  <a:gd name="connsiteX0" fmla="*/ 200882 w 262995"/>
                  <a:gd name="connsiteY0" fmla="*/ 218841 h 245039"/>
                  <a:gd name="connsiteX1" fmla="*/ 262967 w 262995"/>
                  <a:gd name="connsiteY1" fmla="*/ 245010 h 245039"/>
                  <a:gd name="connsiteX2" fmla="*/ 262996 w 262995"/>
                  <a:gd name="connsiteY2" fmla="*/ 245040 h 245039"/>
                  <a:gd name="connsiteX3" fmla="*/ 262967 w 262995"/>
                  <a:gd name="connsiteY3" fmla="*/ 245008 h 245039"/>
                  <a:gd name="connsiteX4" fmla="*/ 21680 w 262995"/>
                  <a:gd name="connsiteY4" fmla="*/ 3721 h 245039"/>
                  <a:gd name="connsiteX5" fmla="*/ 3721 w 262995"/>
                  <a:gd name="connsiteY5" fmla="*/ 3721 h 245039"/>
                  <a:gd name="connsiteX6" fmla="*/ 3721 w 262995"/>
                  <a:gd name="connsiteY6" fmla="*/ 21680 h 245039"/>
                  <a:gd name="connsiteX7" fmla="*/ 19691 w 262995"/>
                  <a:gd name="connsiteY7" fmla="*/ 37650 h 245039"/>
                  <a:gd name="connsiteX8" fmla="*/ 153214 w 262995"/>
                  <a:gd name="connsiteY8" fmla="*/ 171173 h 245039"/>
                  <a:gd name="connsiteX9" fmla="*/ 200882 w 262995"/>
                  <a:gd name="connsiteY9" fmla="*/ 218841 h 245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2995" h="245039">
                    <a:moveTo>
                      <a:pt x="200882" y="218841"/>
                    </a:moveTo>
                    <a:cubicBezTo>
                      <a:pt x="223247" y="218729"/>
                      <a:pt x="248858" y="230894"/>
                      <a:pt x="262967" y="245010"/>
                    </a:cubicBezTo>
                    <a:cubicBezTo>
                      <a:pt x="262977" y="245019"/>
                      <a:pt x="262986" y="245030"/>
                      <a:pt x="262996" y="245040"/>
                    </a:cubicBezTo>
                    <a:cubicBezTo>
                      <a:pt x="262986" y="245030"/>
                      <a:pt x="262977" y="245018"/>
                      <a:pt x="262967" y="245008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9691" y="37650"/>
                    </a:lnTo>
                    <a:lnTo>
                      <a:pt x="153214" y="171173"/>
                    </a:lnTo>
                    <a:lnTo>
                      <a:pt x="200882" y="218841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1" name="Freeform: Shape 1320">
                <a:extLst>
                  <a:ext uri="{FF2B5EF4-FFF2-40B4-BE49-F238E27FC236}">
                    <a16:creationId xmlns:a16="http://schemas.microsoft.com/office/drawing/2014/main" id="{DFC85631-FF14-4977-B216-566D67BC151C}"/>
                  </a:ext>
                </a:extLst>
              </p:cNvPr>
              <p:cNvSpPr/>
              <p:nvPr/>
            </p:nvSpPr>
            <p:spPr>
              <a:xfrm>
                <a:off x="1414220" y="3768483"/>
                <a:ext cx="82549" cy="82551"/>
              </a:xfrm>
              <a:custGeom>
                <a:avLst/>
                <a:gdLst>
                  <a:gd name="connsiteX0" fmla="*/ 21680 w 82549"/>
                  <a:gd name="connsiteY0" fmla="*/ 3721 h 82551"/>
                  <a:gd name="connsiteX1" fmla="*/ 3721 w 82549"/>
                  <a:gd name="connsiteY1" fmla="*/ 3721 h 82551"/>
                  <a:gd name="connsiteX2" fmla="*/ 3721 w 82549"/>
                  <a:gd name="connsiteY2" fmla="*/ 21680 h 82551"/>
                  <a:gd name="connsiteX3" fmla="*/ 60871 w 82549"/>
                  <a:gd name="connsiteY3" fmla="*/ 78830 h 82551"/>
                  <a:gd name="connsiteX4" fmla="*/ 69850 w 82549"/>
                  <a:gd name="connsiteY4" fmla="*/ 82551 h 82551"/>
                  <a:gd name="connsiteX5" fmla="*/ 78829 w 82549"/>
                  <a:gd name="connsiteY5" fmla="*/ 78830 h 82551"/>
                  <a:gd name="connsiteX6" fmla="*/ 78829 w 82549"/>
                  <a:gd name="connsiteY6" fmla="*/ 60871 h 82551"/>
                  <a:gd name="connsiteX7" fmla="*/ 21680 w 82549"/>
                  <a:gd name="connsiteY7" fmla="*/ 3721 h 82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549" h="82551">
                    <a:moveTo>
                      <a:pt x="21680" y="3721"/>
                    </a:move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60871" y="78830"/>
                    </a:lnTo>
                    <a:cubicBezTo>
                      <a:pt x="63352" y="81311"/>
                      <a:pt x="66600" y="82551"/>
                      <a:pt x="69850" y="82551"/>
                    </a:cubicBezTo>
                    <a:cubicBezTo>
                      <a:pt x="73099" y="82551"/>
                      <a:pt x="76349" y="81311"/>
                      <a:pt x="78829" y="78830"/>
                    </a:cubicBezTo>
                    <a:cubicBezTo>
                      <a:pt x="83789" y="73869"/>
                      <a:pt x="83789" y="65832"/>
                      <a:pt x="78829" y="60871"/>
                    </a:cubicBezTo>
                    <a:lnTo>
                      <a:pt x="21680" y="3721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2" name="Freeform: Shape 1321">
                <a:extLst>
                  <a:ext uri="{FF2B5EF4-FFF2-40B4-BE49-F238E27FC236}">
                    <a16:creationId xmlns:a16="http://schemas.microsoft.com/office/drawing/2014/main" id="{921C1DE1-E073-44A9-A534-256A12C5101B}"/>
                  </a:ext>
                </a:extLst>
              </p:cNvPr>
              <p:cNvSpPr/>
              <p:nvPr/>
            </p:nvSpPr>
            <p:spPr>
              <a:xfrm>
                <a:off x="1509445" y="3863708"/>
                <a:ext cx="241120" cy="258538"/>
              </a:xfrm>
              <a:custGeom>
                <a:avLst/>
                <a:gdLst>
                  <a:gd name="connsiteX0" fmla="*/ 222688 w 241120"/>
                  <a:gd name="connsiteY0" fmla="*/ 204728 h 258538"/>
                  <a:gd name="connsiteX1" fmla="*/ 171210 w 241120"/>
                  <a:gd name="connsiteY1" fmla="*/ 153250 h 258538"/>
                  <a:gd name="connsiteX2" fmla="*/ 37687 w 241120"/>
                  <a:gd name="connsiteY2" fmla="*/ 19727 h 258538"/>
                  <a:gd name="connsiteX3" fmla="*/ 21680 w 241120"/>
                  <a:gd name="connsiteY3" fmla="*/ 3721 h 258538"/>
                  <a:gd name="connsiteX4" fmla="*/ 3721 w 241120"/>
                  <a:gd name="connsiteY4" fmla="*/ 3721 h 258538"/>
                  <a:gd name="connsiteX5" fmla="*/ 3721 w 241120"/>
                  <a:gd name="connsiteY5" fmla="*/ 21680 h 258538"/>
                  <a:gd name="connsiteX6" fmla="*/ 238696 w 241120"/>
                  <a:gd name="connsiteY6" fmla="*/ 256656 h 258538"/>
                  <a:gd name="connsiteX7" fmla="*/ 241120 w 241120"/>
                  <a:gd name="connsiteY7" fmla="*/ 258538 h 258538"/>
                  <a:gd name="connsiteX8" fmla="*/ 222688 w 241120"/>
                  <a:gd name="connsiteY8" fmla="*/ 204728 h 258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120" h="258538">
                    <a:moveTo>
                      <a:pt x="222688" y="204728"/>
                    </a:moveTo>
                    <a:lnTo>
                      <a:pt x="171210" y="153250"/>
                    </a:lnTo>
                    <a:lnTo>
                      <a:pt x="37687" y="19727"/>
                    </a:ln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238696" y="256656"/>
                    </a:lnTo>
                    <a:cubicBezTo>
                      <a:pt x="239439" y="257398"/>
                      <a:pt x="240258" y="258018"/>
                      <a:pt x="241120" y="258538"/>
                    </a:cubicBezTo>
                    <a:cubicBezTo>
                      <a:pt x="230987" y="245621"/>
                      <a:pt x="223388" y="224496"/>
                      <a:pt x="222688" y="204728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3" name="Freeform: Shape 1322">
                <a:extLst>
                  <a:ext uri="{FF2B5EF4-FFF2-40B4-BE49-F238E27FC236}">
                    <a16:creationId xmlns:a16="http://schemas.microsoft.com/office/drawing/2014/main" id="{E3A237DD-FF7C-4703-95E4-521D17F25FB0}"/>
                  </a:ext>
                </a:extLst>
              </p:cNvPr>
              <p:cNvSpPr/>
              <p:nvPr/>
            </p:nvSpPr>
            <p:spPr>
              <a:xfrm>
                <a:off x="2011195" y="3971682"/>
                <a:ext cx="177670" cy="177749"/>
              </a:xfrm>
              <a:custGeom>
                <a:avLst/>
                <a:gdLst>
                  <a:gd name="connsiteX0" fmla="*/ 151414 w 177670"/>
                  <a:gd name="connsiteY0" fmla="*/ 7976 h 177749"/>
                  <a:gd name="connsiteX1" fmla="*/ 147972 w 177670"/>
                  <a:gd name="connsiteY1" fmla="*/ 4354 h 177749"/>
                  <a:gd name="connsiteX2" fmla="*/ 160086 w 177670"/>
                  <a:gd name="connsiteY2" fmla="*/ 19079 h 177749"/>
                  <a:gd name="connsiteX3" fmla="*/ 108664 w 177670"/>
                  <a:gd name="connsiteY3" fmla="*/ 268 h 177749"/>
                  <a:gd name="connsiteX4" fmla="*/ 35023 w 177670"/>
                  <a:gd name="connsiteY4" fmla="*/ 24991 h 177749"/>
                  <a:gd name="connsiteX5" fmla="*/ 15792 w 177670"/>
                  <a:gd name="connsiteY5" fmla="*/ 157806 h 177749"/>
                  <a:gd name="connsiteX6" fmla="*/ 7161 w 177670"/>
                  <a:gd name="connsiteY6" fmla="*/ 150788 h 177749"/>
                  <a:gd name="connsiteX7" fmla="*/ 7897 w 177670"/>
                  <a:gd name="connsiteY7" fmla="*/ 151488 h 177749"/>
                  <a:gd name="connsiteX8" fmla="*/ 76123 w 177670"/>
                  <a:gd name="connsiteY8" fmla="*/ 177750 h 177749"/>
                  <a:gd name="connsiteX9" fmla="*/ 147970 w 177670"/>
                  <a:gd name="connsiteY9" fmla="*/ 148046 h 177749"/>
                  <a:gd name="connsiteX10" fmla="*/ 151414 w 177670"/>
                  <a:gd name="connsiteY10" fmla="*/ 7976 h 177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7670" h="177749">
                    <a:moveTo>
                      <a:pt x="151414" y="7976"/>
                    </a:moveTo>
                    <a:cubicBezTo>
                      <a:pt x="150301" y="6749"/>
                      <a:pt x="149156" y="5540"/>
                      <a:pt x="147972" y="4354"/>
                    </a:cubicBezTo>
                    <a:cubicBezTo>
                      <a:pt x="152561" y="8945"/>
                      <a:pt x="156562" y="13899"/>
                      <a:pt x="160086" y="19079"/>
                    </a:cubicBezTo>
                    <a:cubicBezTo>
                      <a:pt x="144732" y="7989"/>
                      <a:pt x="126906" y="1598"/>
                      <a:pt x="108664" y="268"/>
                    </a:cubicBezTo>
                    <a:cubicBezTo>
                      <a:pt x="82784" y="-1620"/>
                      <a:pt x="56178" y="6467"/>
                      <a:pt x="35023" y="24991"/>
                    </a:cubicBezTo>
                    <a:cubicBezTo>
                      <a:pt x="-3499" y="58735"/>
                      <a:pt x="-10751" y="115587"/>
                      <a:pt x="15792" y="157806"/>
                    </a:cubicBezTo>
                    <a:cubicBezTo>
                      <a:pt x="12833" y="155617"/>
                      <a:pt x="9936" y="153306"/>
                      <a:pt x="7161" y="150788"/>
                    </a:cubicBezTo>
                    <a:cubicBezTo>
                      <a:pt x="7408" y="151018"/>
                      <a:pt x="7648" y="151261"/>
                      <a:pt x="7897" y="151488"/>
                    </a:cubicBezTo>
                    <a:cubicBezTo>
                      <a:pt x="27198" y="168997"/>
                      <a:pt x="51660" y="177750"/>
                      <a:pt x="76123" y="177750"/>
                    </a:cubicBezTo>
                    <a:cubicBezTo>
                      <a:pt x="102144" y="177750"/>
                      <a:pt x="128163" y="167854"/>
                      <a:pt x="147970" y="148046"/>
                    </a:cubicBezTo>
                    <a:cubicBezTo>
                      <a:pt x="186389" y="109619"/>
                      <a:pt x="187532" y="47804"/>
                      <a:pt x="151414" y="7976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4" name="Freeform: Shape 1323">
                <a:extLst>
                  <a:ext uri="{FF2B5EF4-FFF2-40B4-BE49-F238E27FC236}">
                    <a16:creationId xmlns:a16="http://schemas.microsoft.com/office/drawing/2014/main" id="{F5BE2014-8193-4C9C-B941-23C3026C9858}"/>
                  </a:ext>
                </a:extLst>
              </p:cNvPr>
              <p:cNvSpPr/>
              <p:nvPr/>
            </p:nvSpPr>
            <p:spPr>
              <a:xfrm>
                <a:off x="1969397" y="3929959"/>
                <a:ext cx="201887" cy="199530"/>
              </a:xfrm>
              <a:custGeom>
                <a:avLst/>
                <a:gdLst>
                  <a:gd name="connsiteX0" fmla="*/ 114298 w 201887"/>
                  <a:gd name="connsiteY0" fmla="*/ 5255 h 199530"/>
                  <a:gd name="connsiteX1" fmla="*/ 64129 w 201887"/>
                  <a:gd name="connsiteY1" fmla="*/ 628 h 199530"/>
                  <a:gd name="connsiteX2" fmla="*/ 20045 w 201887"/>
                  <a:gd name="connsiteY2" fmla="*/ 20044 h 199530"/>
                  <a:gd name="connsiteX3" fmla="*/ 627 w 201887"/>
                  <a:gd name="connsiteY3" fmla="*/ 64126 h 199530"/>
                  <a:gd name="connsiteX4" fmla="*/ 5260 w 201887"/>
                  <a:gd name="connsiteY4" fmla="*/ 114299 h 199530"/>
                  <a:gd name="connsiteX5" fmla="*/ 46079 w 201887"/>
                  <a:gd name="connsiteY5" fmla="*/ 189770 h 199530"/>
                  <a:gd name="connsiteX6" fmla="*/ 48962 w 201887"/>
                  <a:gd name="connsiteY6" fmla="*/ 192512 h 199530"/>
                  <a:gd name="connsiteX7" fmla="*/ 57593 w 201887"/>
                  <a:gd name="connsiteY7" fmla="*/ 199530 h 199530"/>
                  <a:gd name="connsiteX8" fmla="*/ 76824 w 201887"/>
                  <a:gd name="connsiteY8" fmla="*/ 66715 h 199530"/>
                  <a:gd name="connsiteX9" fmla="*/ 150465 w 201887"/>
                  <a:gd name="connsiteY9" fmla="*/ 41992 h 199530"/>
                  <a:gd name="connsiteX10" fmla="*/ 201887 w 201887"/>
                  <a:gd name="connsiteY10" fmla="*/ 60803 h 199530"/>
                  <a:gd name="connsiteX11" fmla="*/ 189773 w 201887"/>
                  <a:gd name="connsiteY11" fmla="*/ 46078 h 199530"/>
                  <a:gd name="connsiteX12" fmla="*/ 114298 w 201887"/>
                  <a:gd name="connsiteY12" fmla="*/ 5255 h 199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1887" h="199530">
                    <a:moveTo>
                      <a:pt x="114298" y="5255"/>
                    </a:moveTo>
                    <a:cubicBezTo>
                      <a:pt x="97357" y="809"/>
                      <a:pt x="80029" y="-1092"/>
                      <a:pt x="64129" y="628"/>
                    </a:cubicBezTo>
                    <a:cubicBezTo>
                      <a:pt x="47033" y="2476"/>
                      <a:pt x="31587" y="8505"/>
                      <a:pt x="20045" y="20044"/>
                    </a:cubicBezTo>
                    <a:cubicBezTo>
                      <a:pt x="8504" y="31586"/>
                      <a:pt x="2475" y="47030"/>
                      <a:pt x="627" y="64126"/>
                    </a:cubicBezTo>
                    <a:cubicBezTo>
                      <a:pt x="-1092" y="80028"/>
                      <a:pt x="811" y="97356"/>
                      <a:pt x="5260" y="114299"/>
                    </a:cubicBezTo>
                    <a:cubicBezTo>
                      <a:pt x="13013" y="143831"/>
                      <a:pt x="28504" y="172190"/>
                      <a:pt x="46079" y="189770"/>
                    </a:cubicBezTo>
                    <a:cubicBezTo>
                      <a:pt x="47022" y="190713"/>
                      <a:pt x="47985" y="191625"/>
                      <a:pt x="48962" y="192512"/>
                    </a:cubicBezTo>
                    <a:cubicBezTo>
                      <a:pt x="51737" y="195031"/>
                      <a:pt x="54634" y="197341"/>
                      <a:pt x="57593" y="199530"/>
                    </a:cubicBezTo>
                    <a:cubicBezTo>
                      <a:pt x="31050" y="157311"/>
                      <a:pt x="38303" y="100459"/>
                      <a:pt x="76824" y="66715"/>
                    </a:cubicBezTo>
                    <a:cubicBezTo>
                      <a:pt x="97979" y="48191"/>
                      <a:pt x="124586" y="40104"/>
                      <a:pt x="150465" y="41992"/>
                    </a:cubicBezTo>
                    <a:cubicBezTo>
                      <a:pt x="168707" y="43322"/>
                      <a:pt x="186533" y="49713"/>
                      <a:pt x="201887" y="60803"/>
                    </a:cubicBezTo>
                    <a:cubicBezTo>
                      <a:pt x="198361" y="55622"/>
                      <a:pt x="194363" y="50669"/>
                      <a:pt x="189773" y="46078"/>
                    </a:cubicBezTo>
                    <a:cubicBezTo>
                      <a:pt x="172190" y="28496"/>
                      <a:pt x="143831" y="13005"/>
                      <a:pt x="114298" y="5255"/>
                    </a:cubicBezTo>
                    <a:close/>
                  </a:path>
                </a:pathLst>
              </a:custGeom>
              <a:solidFill>
                <a:srgbClr val="B68052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5" name="Freeform: Shape 1324">
                <a:extLst>
                  <a:ext uri="{FF2B5EF4-FFF2-40B4-BE49-F238E27FC236}">
                    <a16:creationId xmlns:a16="http://schemas.microsoft.com/office/drawing/2014/main" id="{C7284A33-D6C4-4B3B-9CB2-BB90F6FF3D08}"/>
                  </a:ext>
                </a:extLst>
              </p:cNvPr>
              <p:cNvSpPr/>
              <p:nvPr/>
            </p:nvSpPr>
            <p:spPr>
              <a:xfrm>
                <a:off x="2079131" y="3717392"/>
                <a:ext cx="103292" cy="95392"/>
              </a:xfrm>
              <a:custGeom>
                <a:avLst/>
                <a:gdLst>
                  <a:gd name="connsiteX0" fmla="*/ 87168 w 103292"/>
                  <a:gd name="connsiteY0" fmla="*/ 10133 h 95392"/>
                  <a:gd name="connsiteX1" fmla="*/ 40442 w 103292"/>
                  <a:gd name="connsiteY1" fmla="*/ 3337 h 95392"/>
                  <a:gd name="connsiteX2" fmla="*/ 3360 w 103292"/>
                  <a:gd name="connsiteY2" fmla="*/ 73438 h 95392"/>
                  <a:gd name="connsiteX3" fmla="*/ 5906 w 103292"/>
                  <a:gd name="connsiteY3" fmla="*/ 79399 h 95392"/>
                  <a:gd name="connsiteX4" fmla="*/ 5560 w 103292"/>
                  <a:gd name="connsiteY4" fmla="*/ 79121 h 95392"/>
                  <a:gd name="connsiteX5" fmla="*/ 46289 w 103292"/>
                  <a:gd name="connsiteY5" fmla="*/ 95393 h 95392"/>
                  <a:gd name="connsiteX6" fmla="*/ 87018 w 103292"/>
                  <a:gd name="connsiteY6" fmla="*/ 79121 h 95392"/>
                  <a:gd name="connsiteX7" fmla="*/ 89207 w 103292"/>
                  <a:gd name="connsiteY7" fmla="*/ 0 h 95392"/>
                  <a:gd name="connsiteX8" fmla="*/ 99913 w 103292"/>
                  <a:gd name="connsiteY8" fmla="*/ 18910 h 95392"/>
                  <a:gd name="connsiteX9" fmla="*/ 87168 w 103292"/>
                  <a:gd name="connsiteY9" fmla="*/ 10133 h 95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3292" h="95392">
                    <a:moveTo>
                      <a:pt x="87168" y="10133"/>
                    </a:moveTo>
                    <a:cubicBezTo>
                      <a:pt x="72741" y="2500"/>
                      <a:pt x="55858" y="-460"/>
                      <a:pt x="40442" y="3337"/>
                    </a:cubicBezTo>
                    <a:cubicBezTo>
                      <a:pt x="9614" y="10920"/>
                      <a:pt x="-7718" y="43686"/>
                      <a:pt x="3360" y="73438"/>
                    </a:cubicBezTo>
                    <a:cubicBezTo>
                      <a:pt x="4083" y="75387"/>
                      <a:pt x="4949" y="77381"/>
                      <a:pt x="5906" y="79399"/>
                    </a:cubicBezTo>
                    <a:cubicBezTo>
                      <a:pt x="5800" y="79294"/>
                      <a:pt x="5666" y="79227"/>
                      <a:pt x="5560" y="79121"/>
                    </a:cubicBezTo>
                    <a:cubicBezTo>
                      <a:pt x="16412" y="89973"/>
                      <a:pt x="31344" y="95393"/>
                      <a:pt x="46289" y="95393"/>
                    </a:cubicBezTo>
                    <a:cubicBezTo>
                      <a:pt x="61233" y="95393"/>
                      <a:pt x="76165" y="89973"/>
                      <a:pt x="87018" y="79121"/>
                    </a:cubicBezTo>
                    <a:cubicBezTo>
                      <a:pt x="107963" y="58187"/>
                      <a:pt x="108689" y="22000"/>
                      <a:pt x="89207" y="0"/>
                    </a:cubicBezTo>
                    <a:cubicBezTo>
                      <a:pt x="94080" y="5553"/>
                      <a:pt x="97571" y="12038"/>
                      <a:pt x="99913" y="18910"/>
                    </a:cubicBezTo>
                    <a:cubicBezTo>
                      <a:pt x="95954" y="15605"/>
                      <a:pt x="91758" y="12560"/>
                      <a:pt x="87168" y="10133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6" name="Freeform: Shape 1325">
                <a:extLst>
                  <a:ext uri="{FF2B5EF4-FFF2-40B4-BE49-F238E27FC236}">
                    <a16:creationId xmlns:a16="http://schemas.microsoft.com/office/drawing/2014/main" id="{5DF0657A-E383-4673-B189-CCD4C12428A6}"/>
                  </a:ext>
                </a:extLst>
              </p:cNvPr>
              <p:cNvSpPr/>
              <p:nvPr/>
            </p:nvSpPr>
            <p:spPr>
              <a:xfrm>
                <a:off x="2166151" y="3715054"/>
                <a:ext cx="2173" cy="2317"/>
              </a:xfrm>
              <a:custGeom>
                <a:avLst/>
                <a:gdLst>
                  <a:gd name="connsiteX0" fmla="*/ 0 w 2173"/>
                  <a:gd name="connsiteY0" fmla="*/ 0 h 2317"/>
                  <a:gd name="connsiteX1" fmla="*/ 2173 w 2173"/>
                  <a:gd name="connsiteY1" fmla="*/ 2318 h 2317"/>
                  <a:gd name="connsiteX2" fmla="*/ 0 w 2173"/>
                  <a:gd name="connsiteY2" fmla="*/ 0 h 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3" h="2317">
                    <a:moveTo>
                      <a:pt x="0" y="0"/>
                    </a:moveTo>
                    <a:cubicBezTo>
                      <a:pt x="752" y="752"/>
                      <a:pt x="1476" y="1526"/>
                      <a:pt x="2173" y="2318"/>
                    </a:cubicBezTo>
                    <a:cubicBezTo>
                      <a:pt x="1473" y="1527"/>
                      <a:pt x="752" y="751"/>
                      <a:pt x="0" y="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7" name="Freeform: Shape 1326">
                <a:extLst>
                  <a:ext uri="{FF2B5EF4-FFF2-40B4-BE49-F238E27FC236}">
                    <a16:creationId xmlns:a16="http://schemas.microsoft.com/office/drawing/2014/main" id="{831F73B0-285D-410E-825A-DDC6CECDAE40}"/>
                  </a:ext>
                </a:extLst>
              </p:cNvPr>
              <p:cNvSpPr/>
              <p:nvPr/>
            </p:nvSpPr>
            <p:spPr>
              <a:xfrm>
                <a:off x="2062280" y="3688883"/>
                <a:ext cx="116766" cy="107906"/>
              </a:xfrm>
              <a:custGeom>
                <a:avLst/>
                <a:gdLst>
                  <a:gd name="connsiteX0" fmla="*/ 41784 w 116766"/>
                  <a:gd name="connsiteY0" fmla="*/ 1 h 107906"/>
                  <a:gd name="connsiteX1" fmla="*/ 12167 w 116766"/>
                  <a:gd name="connsiteY1" fmla="*/ 11015 h 107906"/>
                  <a:gd name="connsiteX2" fmla="*/ 53 w 116766"/>
                  <a:gd name="connsiteY2" fmla="*/ 49353 h 107906"/>
                  <a:gd name="connsiteX3" fmla="*/ 18487 w 116766"/>
                  <a:gd name="connsiteY3" fmla="*/ 103163 h 107906"/>
                  <a:gd name="connsiteX4" fmla="*/ 22411 w 116766"/>
                  <a:gd name="connsiteY4" fmla="*/ 107629 h 107906"/>
                  <a:gd name="connsiteX5" fmla="*/ 22757 w 116766"/>
                  <a:gd name="connsiteY5" fmla="*/ 107906 h 107906"/>
                  <a:gd name="connsiteX6" fmla="*/ 20211 w 116766"/>
                  <a:gd name="connsiteY6" fmla="*/ 101945 h 107906"/>
                  <a:gd name="connsiteX7" fmla="*/ 57294 w 116766"/>
                  <a:gd name="connsiteY7" fmla="*/ 31844 h 107906"/>
                  <a:gd name="connsiteX8" fmla="*/ 104020 w 116766"/>
                  <a:gd name="connsiteY8" fmla="*/ 38641 h 107906"/>
                  <a:gd name="connsiteX9" fmla="*/ 116766 w 116766"/>
                  <a:gd name="connsiteY9" fmla="*/ 47418 h 107906"/>
                  <a:gd name="connsiteX10" fmla="*/ 106060 w 116766"/>
                  <a:gd name="connsiteY10" fmla="*/ 28508 h 107906"/>
                  <a:gd name="connsiteX11" fmla="*/ 106044 w 116766"/>
                  <a:gd name="connsiteY11" fmla="*/ 28488 h 107906"/>
                  <a:gd name="connsiteX12" fmla="*/ 103871 w 116766"/>
                  <a:gd name="connsiteY12" fmla="*/ 26171 h 107906"/>
                  <a:gd name="connsiteX13" fmla="*/ 41784 w 116766"/>
                  <a:gd name="connsiteY13" fmla="*/ 1 h 107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766" h="107906">
                    <a:moveTo>
                      <a:pt x="41784" y="1"/>
                    </a:moveTo>
                    <a:cubicBezTo>
                      <a:pt x="30431" y="58"/>
                      <a:pt x="19913" y="3268"/>
                      <a:pt x="12167" y="11015"/>
                    </a:cubicBezTo>
                    <a:cubicBezTo>
                      <a:pt x="2926" y="20256"/>
                      <a:pt x="-477" y="34415"/>
                      <a:pt x="53" y="49353"/>
                    </a:cubicBezTo>
                    <a:cubicBezTo>
                      <a:pt x="755" y="69122"/>
                      <a:pt x="8353" y="90247"/>
                      <a:pt x="18487" y="103163"/>
                    </a:cubicBezTo>
                    <a:cubicBezTo>
                      <a:pt x="19759" y="104784"/>
                      <a:pt x="21068" y="106285"/>
                      <a:pt x="22411" y="107629"/>
                    </a:cubicBezTo>
                    <a:cubicBezTo>
                      <a:pt x="22518" y="107735"/>
                      <a:pt x="22650" y="107802"/>
                      <a:pt x="22757" y="107906"/>
                    </a:cubicBezTo>
                    <a:cubicBezTo>
                      <a:pt x="21800" y="105889"/>
                      <a:pt x="20935" y="103895"/>
                      <a:pt x="20211" y="101945"/>
                    </a:cubicBezTo>
                    <a:cubicBezTo>
                      <a:pt x="9132" y="72194"/>
                      <a:pt x="26466" y="39428"/>
                      <a:pt x="57294" y="31844"/>
                    </a:cubicBezTo>
                    <a:cubicBezTo>
                      <a:pt x="72710" y="28047"/>
                      <a:pt x="89593" y="31009"/>
                      <a:pt x="104020" y="38641"/>
                    </a:cubicBezTo>
                    <a:cubicBezTo>
                      <a:pt x="108609" y="41068"/>
                      <a:pt x="112805" y="44113"/>
                      <a:pt x="116766" y="47418"/>
                    </a:cubicBezTo>
                    <a:cubicBezTo>
                      <a:pt x="114424" y="40544"/>
                      <a:pt x="110934" y="34061"/>
                      <a:pt x="106060" y="28508"/>
                    </a:cubicBezTo>
                    <a:cubicBezTo>
                      <a:pt x="106055" y="28501"/>
                      <a:pt x="106049" y="28495"/>
                      <a:pt x="106044" y="28488"/>
                    </a:cubicBezTo>
                    <a:cubicBezTo>
                      <a:pt x="105349" y="27696"/>
                      <a:pt x="104625" y="26923"/>
                      <a:pt x="103871" y="26171"/>
                    </a:cubicBezTo>
                    <a:cubicBezTo>
                      <a:pt x="89763" y="12053"/>
                      <a:pt x="64148" y="-112"/>
                      <a:pt x="41784" y="1"/>
                    </a:cubicBezTo>
                    <a:close/>
                  </a:path>
                </a:pathLst>
              </a:custGeom>
              <a:solidFill>
                <a:srgbClr val="B68052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8" name="Freeform: Shape 1327">
                <a:extLst>
                  <a:ext uri="{FF2B5EF4-FFF2-40B4-BE49-F238E27FC236}">
                    <a16:creationId xmlns:a16="http://schemas.microsoft.com/office/drawing/2014/main" id="{447AEAD8-0076-4093-9EC5-C13338C2938D}"/>
                  </a:ext>
                </a:extLst>
              </p:cNvPr>
              <p:cNvSpPr/>
              <p:nvPr/>
            </p:nvSpPr>
            <p:spPr>
              <a:xfrm>
                <a:off x="1748931" y="4047592"/>
                <a:ext cx="103292" cy="95392"/>
              </a:xfrm>
              <a:custGeom>
                <a:avLst/>
                <a:gdLst>
                  <a:gd name="connsiteX0" fmla="*/ 99914 w 103292"/>
                  <a:gd name="connsiteY0" fmla="*/ 18910 h 95392"/>
                  <a:gd name="connsiteX1" fmla="*/ 87168 w 103292"/>
                  <a:gd name="connsiteY1" fmla="*/ 10133 h 95392"/>
                  <a:gd name="connsiteX2" fmla="*/ 40442 w 103292"/>
                  <a:gd name="connsiteY2" fmla="*/ 3337 h 95392"/>
                  <a:gd name="connsiteX3" fmla="*/ 3360 w 103292"/>
                  <a:gd name="connsiteY3" fmla="*/ 73438 h 95392"/>
                  <a:gd name="connsiteX4" fmla="*/ 5906 w 103292"/>
                  <a:gd name="connsiteY4" fmla="*/ 79399 h 95392"/>
                  <a:gd name="connsiteX5" fmla="*/ 5560 w 103292"/>
                  <a:gd name="connsiteY5" fmla="*/ 79121 h 95392"/>
                  <a:gd name="connsiteX6" fmla="*/ 46289 w 103292"/>
                  <a:gd name="connsiteY6" fmla="*/ 95393 h 95392"/>
                  <a:gd name="connsiteX7" fmla="*/ 87018 w 103292"/>
                  <a:gd name="connsiteY7" fmla="*/ 79121 h 95392"/>
                  <a:gd name="connsiteX8" fmla="*/ 89207 w 103292"/>
                  <a:gd name="connsiteY8" fmla="*/ 0 h 95392"/>
                  <a:gd name="connsiteX9" fmla="*/ 99914 w 103292"/>
                  <a:gd name="connsiteY9" fmla="*/ 18910 h 95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3292" h="95392">
                    <a:moveTo>
                      <a:pt x="99914" y="18910"/>
                    </a:moveTo>
                    <a:cubicBezTo>
                      <a:pt x="95954" y="15605"/>
                      <a:pt x="91758" y="12560"/>
                      <a:pt x="87168" y="10133"/>
                    </a:cubicBezTo>
                    <a:cubicBezTo>
                      <a:pt x="72741" y="2500"/>
                      <a:pt x="55858" y="-460"/>
                      <a:pt x="40442" y="3337"/>
                    </a:cubicBezTo>
                    <a:cubicBezTo>
                      <a:pt x="9614" y="10920"/>
                      <a:pt x="-7718" y="43686"/>
                      <a:pt x="3360" y="73438"/>
                    </a:cubicBezTo>
                    <a:cubicBezTo>
                      <a:pt x="4083" y="75387"/>
                      <a:pt x="4949" y="77381"/>
                      <a:pt x="5906" y="79399"/>
                    </a:cubicBezTo>
                    <a:cubicBezTo>
                      <a:pt x="5800" y="79294"/>
                      <a:pt x="5666" y="79227"/>
                      <a:pt x="5560" y="79121"/>
                    </a:cubicBezTo>
                    <a:cubicBezTo>
                      <a:pt x="16412" y="89973"/>
                      <a:pt x="31344" y="95393"/>
                      <a:pt x="46289" y="95393"/>
                    </a:cubicBezTo>
                    <a:cubicBezTo>
                      <a:pt x="61233" y="95393"/>
                      <a:pt x="76165" y="89973"/>
                      <a:pt x="87018" y="79121"/>
                    </a:cubicBezTo>
                    <a:cubicBezTo>
                      <a:pt x="107963" y="58187"/>
                      <a:pt x="108689" y="22000"/>
                      <a:pt x="89207" y="0"/>
                    </a:cubicBezTo>
                    <a:cubicBezTo>
                      <a:pt x="94082" y="5553"/>
                      <a:pt x="97573" y="12036"/>
                      <a:pt x="99914" y="18910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9" name="Freeform: Shape 1328">
                <a:extLst>
                  <a:ext uri="{FF2B5EF4-FFF2-40B4-BE49-F238E27FC236}">
                    <a16:creationId xmlns:a16="http://schemas.microsoft.com/office/drawing/2014/main" id="{4A10AF2D-269A-4C07-83E9-80A129C1F420}"/>
                  </a:ext>
                </a:extLst>
              </p:cNvPr>
              <p:cNvSpPr/>
              <p:nvPr/>
            </p:nvSpPr>
            <p:spPr>
              <a:xfrm>
                <a:off x="1835951" y="4045255"/>
                <a:ext cx="2173" cy="2317"/>
              </a:xfrm>
              <a:custGeom>
                <a:avLst/>
                <a:gdLst>
                  <a:gd name="connsiteX0" fmla="*/ 2173 w 2173"/>
                  <a:gd name="connsiteY0" fmla="*/ 2318 h 2317"/>
                  <a:gd name="connsiteX1" fmla="*/ 29 w 2173"/>
                  <a:gd name="connsiteY1" fmla="*/ 30 h 2317"/>
                  <a:gd name="connsiteX2" fmla="*/ 0 w 2173"/>
                  <a:gd name="connsiteY2" fmla="*/ 0 h 2317"/>
                  <a:gd name="connsiteX3" fmla="*/ 2173 w 2173"/>
                  <a:gd name="connsiteY3" fmla="*/ 2318 h 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73" h="2317">
                    <a:moveTo>
                      <a:pt x="2173" y="2318"/>
                    </a:moveTo>
                    <a:cubicBezTo>
                      <a:pt x="1483" y="1538"/>
                      <a:pt x="772" y="773"/>
                      <a:pt x="29" y="30"/>
                    </a:cubicBezTo>
                    <a:cubicBezTo>
                      <a:pt x="19" y="21"/>
                      <a:pt x="10" y="10"/>
                      <a:pt x="0" y="0"/>
                    </a:cubicBezTo>
                    <a:cubicBezTo>
                      <a:pt x="752" y="752"/>
                      <a:pt x="1476" y="1526"/>
                      <a:pt x="2173" y="2318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0" name="Freeform: Shape 1329">
                <a:extLst>
                  <a:ext uri="{FF2B5EF4-FFF2-40B4-BE49-F238E27FC236}">
                    <a16:creationId xmlns:a16="http://schemas.microsoft.com/office/drawing/2014/main" id="{1ECA3628-5DE5-485E-98CE-5312E4D8BC4C}"/>
                  </a:ext>
                </a:extLst>
              </p:cNvPr>
              <p:cNvSpPr/>
              <p:nvPr/>
            </p:nvSpPr>
            <p:spPr>
              <a:xfrm>
                <a:off x="1732080" y="4019086"/>
                <a:ext cx="116766" cy="107906"/>
              </a:xfrm>
              <a:custGeom>
                <a:avLst/>
                <a:gdLst>
                  <a:gd name="connsiteX0" fmla="*/ 20211 w 116766"/>
                  <a:gd name="connsiteY0" fmla="*/ 101944 h 107906"/>
                  <a:gd name="connsiteX1" fmla="*/ 57294 w 116766"/>
                  <a:gd name="connsiteY1" fmla="*/ 31843 h 107906"/>
                  <a:gd name="connsiteX2" fmla="*/ 104020 w 116766"/>
                  <a:gd name="connsiteY2" fmla="*/ 38639 h 107906"/>
                  <a:gd name="connsiteX3" fmla="*/ 116766 w 116766"/>
                  <a:gd name="connsiteY3" fmla="*/ 47416 h 107906"/>
                  <a:gd name="connsiteX4" fmla="*/ 106060 w 116766"/>
                  <a:gd name="connsiteY4" fmla="*/ 28506 h 107906"/>
                  <a:gd name="connsiteX5" fmla="*/ 106044 w 116766"/>
                  <a:gd name="connsiteY5" fmla="*/ 28487 h 107906"/>
                  <a:gd name="connsiteX6" fmla="*/ 103871 w 116766"/>
                  <a:gd name="connsiteY6" fmla="*/ 26169 h 107906"/>
                  <a:gd name="connsiteX7" fmla="*/ 41785 w 116766"/>
                  <a:gd name="connsiteY7" fmla="*/ 1 h 107906"/>
                  <a:gd name="connsiteX8" fmla="*/ 12167 w 116766"/>
                  <a:gd name="connsiteY8" fmla="*/ 11015 h 107906"/>
                  <a:gd name="connsiteX9" fmla="*/ 53 w 116766"/>
                  <a:gd name="connsiteY9" fmla="*/ 49351 h 107906"/>
                  <a:gd name="connsiteX10" fmla="*/ 18485 w 116766"/>
                  <a:gd name="connsiteY10" fmla="*/ 103160 h 107906"/>
                  <a:gd name="connsiteX11" fmla="*/ 22411 w 116766"/>
                  <a:gd name="connsiteY11" fmla="*/ 107629 h 107906"/>
                  <a:gd name="connsiteX12" fmla="*/ 22757 w 116766"/>
                  <a:gd name="connsiteY12" fmla="*/ 107906 h 107906"/>
                  <a:gd name="connsiteX13" fmla="*/ 20211 w 116766"/>
                  <a:gd name="connsiteY13" fmla="*/ 101944 h 107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766" h="107906">
                    <a:moveTo>
                      <a:pt x="20211" y="101944"/>
                    </a:moveTo>
                    <a:cubicBezTo>
                      <a:pt x="9132" y="72192"/>
                      <a:pt x="26466" y="39426"/>
                      <a:pt x="57294" y="31843"/>
                    </a:cubicBezTo>
                    <a:cubicBezTo>
                      <a:pt x="72710" y="28046"/>
                      <a:pt x="89593" y="31008"/>
                      <a:pt x="104020" y="38639"/>
                    </a:cubicBezTo>
                    <a:cubicBezTo>
                      <a:pt x="108609" y="41066"/>
                      <a:pt x="112805" y="44111"/>
                      <a:pt x="116766" y="47416"/>
                    </a:cubicBezTo>
                    <a:cubicBezTo>
                      <a:pt x="114424" y="40542"/>
                      <a:pt x="110934" y="34059"/>
                      <a:pt x="106060" y="28506"/>
                    </a:cubicBezTo>
                    <a:cubicBezTo>
                      <a:pt x="106055" y="28500"/>
                      <a:pt x="106049" y="28493"/>
                      <a:pt x="106044" y="28487"/>
                    </a:cubicBezTo>
                    <a:cubicBezTo>
                      <a:pt x="105349" y="27695"/>
                      <a:pt x="104625" y="26922"/>
                      <a:pt x="103871" y="26169"/>
                    </a:cubicBezTo>
                    <a:cubicBezTo>
                      <a:pt x="89763" y="12053"/>
                      <a:pt x="64150" y="-112"/>
                      <a:pt x="41785" y="1"/>
                    </a:cubicBezTo>
                    <a:cubicBezTo>
                      <a:pt x="30433" y="58"/>
                      <a:pt x="19914" y="3268"/>
                      <a:pt x="12167" y="11015"/>
                    </a:cubicBezTo>
                    <a:cubicBezTo>
                      <a:pt x="2926" y="20256"/>
                      <a:pt x="-477" y="34415"/>
                      <a:pt x="53" y="49351"/>
                    </a:cubicBezTo>
                    <a:cubicBezTo>
                      <a:pt x="753" y="69121"/>
                      <a:pt x="8352" y="90244"/>
                      <a:pt x="18485" y="103160"/>
                    </a:cubicBezTo>
                    <a:cubicBezTo>
                      <a:pt x="19759" y="104782"/>
                      <a:pt x="21068" y="106284"/>
                      <a:pt x="22411" y="107629"/>
                    </a:cubicBezTo>
                    <a:cubicBezTo>
                      <a:pt x="22518" y="107735"/>
                      <a:pt x="22649" y="107802"/>
                      <a:pt x="22757" y="107906"/>
                    </a:cubicBezTo>
                    <a:cubicBezTo>
                      <a:pt x="21800" y="105889"/>
                      <a:pt x="20935" y="103893"/>
                      <a:pt x="20211" y="101944"/>
                    </a:cubicBezTo>
                    <a:close/>
                  </a:path>
                </a:pathLst>
              </a:custGeom>
              <a:solidFill>
                <a:srgbClr val="B68052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331" name="Graphic 25">
            <a:extLst>
              <a:ext uri="{FF2B5EF4-FFF2-40B4-BE49-F238E27FC236}">
                <a16:creationId xmlns:a16="http://schemas.microsoft.com/office/drawing/2014/main" id="{FF6086F4-0FD8-4B30-9FEC-EEE3D808C72B}"/>
              </a:ext>
            </a:extLst>
          </p:cNvPr>
          <p:cNvGrpSpPr/>
          <p:nvPr/>
        </p:nvGrpSpPr>
        <p:grpSpPr>
          <a:xfrm>
            <a:off x="3840537" y="5953759"/>
            <a:ext cx="762000" cy="762000"/>
            <a:chOff x="3840537" y="5953759"/>
            <a:chExt cx="762000" cy="762000"/>
          </a:xfrm>
        </p:grpSpPr>
        <p:grpSp>
          <p:nvGrpSpPr>
            <p:cNvPr id="1332" name="Graphic 25">
              <a:extLst>
                <a:ext uri="{FF2B5EF4-FFF2-40B4-BE49-F238E27FC236}">
                  <a16:creationId xmlns:a16="http://schemas.microsoft.com/office/drawing/2014/main" id="{FF6086F4-0FD8-4B30-9FEC-EEE3D808C72B}"/>
                </a:ext>
              </a:extLst>
            </p:cNvPr>
            <p:cNvGrpSpPr/>
            <p:nvPr/>
          </p:nvGrpSpPr>
          <p:grpSpPr>
            <a:xfrm>
              <a:off x="3840537" y="5953759"/>
              <a:ext cx="762000" cy="762000"/>
              <a:chOff x="3840537" y="5953759"/>
              <a:chExt cx="762000" cy="762000"/>
            </a:xfrm>
            <a:solidFill>
              <a:schemeClr val="accent1"/>
            </a:solidFill>
          </p:grpSpPr>
          <p:sp>
            <p:nvSpPr>
              <p:cNvPr id="1333" name="Freeform: Shape 1332">
                <a:extLst>
                  <a:ext uri="{FF2B5EF4-FFF2-40B4-BE49-F238E27FC236}">
                    <a16:creationId xmlns:a16="http://schemas.microsoft.com/office/drawing/2014/main" id="{E8088DA2-F271-4E1F-89C3-A1565A244CE0}"/>
                  </a:ext>
                </a:extLst>
              </p:cNvPr>
              <p:cNvSpPr/>
              <p:nvPr/>
            </p:nvSpPr>
            <p:spPr>
              <a:xfrm>
                <a:off x="4250253" y="5954832"/>
                <a:ext cx="5095" cy="436"/>
              </a:xfrm>
              <a:custGeom>
                <a:avLst/>
                <a:gdLst>
                  <a:gd name="connsiteX0" fmla="*/ 0 w 5095"/>
                  <a:gd name="connsiteY0" fmla="*/ 0 h 436"/>
                  <a:gd name="connsiteX1" fmla="*/ 5096 w 5095"/>
                  <a:gd name="connsiteY1" fmla="*/ 437 h 436"/>
                  <a:gd name="connsiteX2" fmla="*/ 0 w 5095"/>
                  <a:gd name="connsiteY2" fmla="*/ 0 h 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95" h="436">
                    <a:moveTo>
                      <a:pt x="0" y="0"/>
                    </a:moveTo>
                    <a:cubicBezTo>
                      <a:pt x="1703" y="127"/>
                      <a:pt x="3399" y="287"/>
                      <a:pt x="5096" y="437"/>
                    </a:cubicBezTo>
                    <a:cubicBezTo>
                      <a:pt x="3399" y="287"/>
                      <a:pt x="1703" y="127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4" name="Freeform: Shape 1333">
                <a:extLst>
                  <a:ext uri="{FF2B5EF4-FFF2-40B4-BE49-F238E27FC236}">
                    <a16:creationId xmlns:a16="http://schemas.microsoft.com/office/drawing/2014/main" id="{EA2637BA-732E-46C7-93F7-2DA24E63B52A}"/>
                  </a:ext>
                </a:extLst>
              </p:cNvPr>
              <p:cNvSpPr/>
              <p:nvPr/>
            </p:nvSpPr>
            <p:spPr>
              <a:xfrm>
                <a:off x="4231189" y="5953881"/>
                <a:ext cx="3632" cy="133"/>
              </a:xfrm>
              <a:custGeom>
                <a:avLst/>
                <a:gdLst>
                  <a:gd name="connsiteX0" fmla="*/ 0 w 3632"/>
                  <a:gd name="connsiteY0" fmla="*/ 0 h 133"/>
                  <a:gd name="connsiteX1" fmla="*/ 3632 w 3632"/>
                  <a:gd name="connsiteY1" fmla="*/ 133 h 133"/>
                  <a:gd name="connsiteX2" fmla="*/ 0 w 3632"/>
                  <a:gd name="connsiteY2" fmla="*/ 0 h 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32" h="133">
                    <a:moveTo>
                      <a:pt x="0" y="0"/>
                    </a:moveTo>
                    <a:cubicBezTo>
                      <a:pt x="1214" y="30"/>
                      <a:pt x="2421" y="92"/>
                      <a:pt x="3632" y="133"/>
                    </a:cubicBezTo>
                    <a:cubicBezTo>
                      <a:pt x="2421" y="92"/>
                      <a:pt x="1214" y="30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5" name="Freeform: Shape 1334">
                <a:extLst>
                  <a:ext uri="{FF2B5EF4-FFF2-40B4-BE49-F238E27FC236}">
                    <a16:creationId xmlns:a16="http://schemas.microsoft.com/office/drawing/2014/main" id="{E2375F53-4651-4480-8EAC-FBC3F61FA74C}"/>
                  </a:ext>
                </a:extLst>
              </p:cNvPr>
              <p:cNvSpPr/>
              <p:nvPr/>
            </p:nvSpPr>
            <p:spPr>
              <a:xfrm>
                <a:off x="4240761" y="5954240"/>
                <a:ext cx="4540" cy="277"/>
              </a:xfrm>
              <a:custGeom>
                <a:avLst/>
                <a:gdLst>
                  <a:gd name="connsiteX0" fmla="*/ 0 w 4540"/>
                  <a:gd name="connsiteY0" fmla="*/ 0 h 277"/>
                  <a:gd name="connsiteX1" fmla="*/ 4540 w 4540"/>
                  <a:gd name="connsiteY1" fmla="*/ 278 h 277"/>
                  <a:gd name="connsiteX2" fmla="*/ 0 w 4540"/>
                  <a:gd name="connsiteY2" fmla="*/ 0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0" h="277">
                    <a:moveTo>
                      <a:pt x="0" y="0"/>
                    </a:moveTo>
                    <a:cubicBezTo>
                      <a:pt x="1518" y="76"/>
                      <a:pt x="3027" y="184"/>
                      <a:pt x="4540" y="278"/>
                    </a:cubicBezTo>
                    <a:cubicBezTo>
                      <a:pt x="3027" y="186"/>
                      <a:pt x="1519" y="7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6" name="Freeform: Shape 1335">
                <a:extLst>
                  <a:ext uri="{FF2B5EF4-FFF2-40B4-BE49-F238E27FC236}">
                    <a16:creationId xmlns:a16="http://schemas.microsoft.com/office/drawing/2014/main" id="{AC322128-04F4-4BBD-97AC-3BB8D310E763}"/>
                  </a:ext>
                </a:extLst>
              </p:cNvPr>
              <p:cNvSpPr/>
              <p:nvPr/>
            </p:nvSpPr>
            <p:spPr>
              <a:xfrm>
                <a:off x="3840657" y="6344241"/>
                <a:ext cx="111" cy="3176"/>
              </a:xfrm>
              <a:custGeom>
                <a:avLst/>
                <a:gdLst>
                  <a:gd name="connsiteX0" fmla="*/ 111 w 111"/>
                  <a:gd name="connsiteY0" fmla="*/ 3177 h 3176"/>
                  <a:gd name="connsiteX1" fmla="*/ 0 w 111"/>
                  <a:gd name="connsiteY1" fmla="*/ 0 h 3176"/>
                  <a:gd name="connsiteX2" fmla="*/ 111 w 111"/>
                  <a:gd name="connsiteY2" fmla="*/ 3177 h 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" h="3176">
                    <a:moveTo>
                      <a:pt x="111" y="3177"/>
                    </a:moveTo>
                    <a:cubicBezTo>
                      <a:pt x="76" y="2118"/>
                      <a:pt x="25" y="1060"/>
                      <a:pt x="0" y="0"/>
                    </a:cubicBezTo>
                    <a:cubicBezTo>
                      <a:pt x="25" y="1062"/>
                      <a:pt x="76" y="2116"/>
                      <a:pt x="111" y="317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7" name="Freeform: Shape 1336">
                <a:extLst>
                  <a:ext uri="{FF2B5EF4-FFF2-40B4-BE49-F238E27FC236}">
                    <a16:creationId xmlns:a16="http://schemas.microsoft.com/office/drawing/2014/main" id="{BA4A37B4-60E8-4AD6-AAA6-5C2012ED6383}"/>
                  </a:ext>
                </a:extLst>
              </p:cNvPr>
              <p:cNvSpPr/>
              <p:nvPr/>
            </p:nvSpPr>
            <p:spPr>
              <a:xfrm>
                <a:off x="3842381" y="6372335"/>
                <a:ext cx="438" cy="4141"/>
              </a:xfrm>
              <a:custGeom>
                <a:avLst/>
                <a:gdLst>
                  <a:gd name="connsiteX0" fmla="*/ 438 w 438"/>
                  <a:gd name="connsiteY0" fmla="*/ 4142 h 4141"/>
                  <a:gd name="connsiteX1" fmla="*/ 0 w 438"/>
                  <a:gd name="connsiteY1" fmla="*/ 0 h 4141"/>
                  <a:gd name="connsiteX2" fmla="*/ 438 w 438"/>
                  <a:gd name="connsiteY2" fmla="*/ 4142 h 4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" h="4141">
                    <a:moveTo>
                      <a:pt x="438" y="4142"/>
                    </a:moveTo>
                    <a:cubicBezTo>
                      <a:pt x="287" y="2762"/>
                      <a:pt x="135" y="1383"/>
                      <a:pt x="0" y="0"/>
                    </a:cubicBezTo>
                    <a:cubicBezTo>
                      <a:pt x="135" y="1384"/>
                      <a:pt x="289" y="2762"/>
                      <a:pt x="438" y="414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8" name="Freeform: Shape 1337">
                <a:extLst>
                  <a:ext uri="{FF2B5EF4-FFF2-40B4-BE49-F238E27FC236}">
                    <a16:creationId xmlns:a16="http://schemas.microsoft.com/office/drawing/2014/main" id="{AFE9490F-4F42-446E-B56D-1434AE264712}"/>
                  </a:ext>
                </a:extLst>
              </p:cNvPr>
              <p:cNvSpPr/>
              <p:nvPr/>
            </p:nvSpPr>
            <p:spPr>
              <a:xfrm>
                <a:off x="3888374" y="5967292"/>
                <a:ext cx="714162" cy="748466"/>
              </a:xfrm>
              <a:custGeom>
                <a:avLst/>
                <a:gdLst>
                  <a:gd name="connsiteX0" fmla="*/ 434065 w 714162"/>
                  <a:gd name="connsiteY0" fmla="*/ 0 h 748466"/>
                  <a:gd name="connsiteX1" fmla="*/ 595097 w 714162"/>
                  <a:gd name="connsiteY1" fmla="*/ 90934 h 748466"/>
                  <a:gd name="connsiteX2" fmla="*/ 549062 w 714162"/>
                  <a:gd name="connsiteY2" fmla="*/ 88067 h 748466"/>
                  <a:gd name="connsiteX3" fmla="*/ 497083 w 714162"/>
                  <a:gd name="connsiteY3" fmla="*/ 91611 h 748466"/>
                  <a:gd name="connsiteX4" fmla="*/ 499164 w 714162"/>
                  <a:gd name="connsiteY4" fmla="*/ 94483 h 748466"/>
                  <a:gd name="connsiteX5" fmla="*/ 495259 w 714162"/>
                  <a:gd name="connsiteY5" fmla="*/ 153602 h 748466"/>
                  <a:gd name="connsiteX6" fmla="*/ 438922 w 714162"/>
                  <a:gd name="connsiteY6" fmla="*/ 135265 h 748466"/>
                  <a:gd name="connsiteX7" fmla="*/ 429187 w 714162"/>
                  <a:gd name="connsiteY7" fmla="*/ 107334 h 748466"/>
                  <a:gd name="connsiteX8" fmla="*/ 347702 w 714162"/>
                  <a:gd name="connsiteY8" fmla="*/ 145599 h 748466"/>
                  <a:gd name="connsiteX9" fmla="*/ 358562 w 714162"/>
                  <a:gd name="connsiteY9" fmla="*/ 176967 h 748466"/>
                  <a:gd name="connsiteX10" fmla="*/ 307762 w 714162"/>
                  <a:gd name="connsiteY10" fmla="*/ 227767 h 748466"/>
                  <a:gd name="connsiteX11" fmla="*/ 269448 w 714162"/>
                  <a:gd name="connsiteY11" fmla="*/ 210302 h 748466"/>
                  <a:gd name="connsiteX12" fmla="*/ 168062 w 714162"/>
                  <a:gd name="connsiteY12" fmla="*/ 469067 h 748466"/>
                  <a:gd name="connsiteX13" fmla="*/ 287128 w 714162"/>
                  <a:gd name="connsiteY13" fmla="*/ 745600 h 748466"/>
                  <a:gd name="connsiteX14" fmla="*/ 0 w 714162"/>
                  <a:gd name="connsiteY14" fmla="*/ 552388 h 748466"/>
                  <a:gd name="connsiteX15" fmla="*/ 333162 w 714162"/>
                  <a:gd name="connsiteY15" fmla="*/ 748467 h 748466"/>
                  <a:gd name="connsiteX16" fmla="*/ 714162 w 714162"/>
                  <a:gd name="connsiteY16" fmla="*/ 367467 h 748466"/>
                  <a:gd name="connsiteX17" fmla="*/ 434065 w 714162"/>
                  <a:gd name="connsiteY17" fmla="*/ 0 h 748466"/>
                  <a:gd name="connsiteX18" fmla="*/ 247945 w 714162"/>
                  <a:gd name="connsiteY18" fmla="*/ 282250 h 748466"/>
                  <a:gd name="connsiteX19" fmla="*/ 265978 w 714162"/>
                  <a:gd name="connsiteY19" fmla="*/ 282250 h 748466"/>
                  <a:gd name="connsiteX20" fmla="*/ 269661 w 714162"/>
                  <a:gd name="connsiteY20" fmla="*/ 291267 h 748466"/>
                  <a:gd name="connsiteX21" fmla="*/ 265978 w 714162"/>
                  <a:gd name="connsiteY21" fmla="*/ 300284 h 748466"/>
                  <a:gd name="connsiteX22" fmla="*/ 256961 w 714162"/>
                  <a:gd name="connsiteY22" fmla="*/ 303967 h 748466"/>
                  <a:gd name="connsiteX23" fmla="*/ 247944 w 714162"/>
                  <a:gd name="connsiteY23" fmla="*/ 300284 h 748466"/>
                  <a:gd name="connsiteX24" fmla="*/ 244261 w 714162"/>
                  <a:gd name="connsiteY24" fmla="*/ 291267 h 748466"/>
                  <a:gd name="connsiteX25" fmla="*/ 247945 w 714162"/>
                  <a:gd name="connsiteY25" fmla="*/ 282250 h 748466"/>
                  <a:gd name="connsiteX26" fmla="*/ 240579 w 714162"/>
                  <a:gd name="connsiteY26" fmla="*/ 605082 h 748466"/>
                  <a:gd name="connsiteX27" fmla="*/ 231562 w 714162"/>
                  <a:gd name="connsiteY27" fmla="*/ 608765 h 748466"/>
                  <a:gd name="connsiteX28" fmla="*/ 222545 w 714162"/>
                  <a:gd name="connsiteY28" fmla="*/ 605082 h 748466"/>
                  <a:gd name="connsiteX29" fmla="*/ 218862 w 714162"/>
                  <a:gd name="connsiteY29" fmla="*/ 596065 h 748466"/>
                  <a:gd name="connsiteX30" fmla="*/ 222545 w 714162"/>
                  <a:gd name="connsiteY30" fmla="*/ 587048 h 748466"/>
                  <a:gd name="connsiteX31" fmla="*/ 240578 w 714162"/>
                  <a:gd name="connsiteY31" fmla="*/ 587048 h 748466"/>
                  <a:gd name="connsiteX32" fmla="*/ 244261 w 714162"/>
                  <a:gd name="connsiteY32" fmla="*/ 596065 h 748466"/>
                  <a:gd name="connsiteX33" fmla="*/ 240579 w 714162"/>
                  <a:gd name="connsiteY33" fmla="*/ 605082 h 748466"/>
                  <a:gd name="connsiteX34" fmla="*/ 244262 w 714162"/>
                  <a:gd name="connsiteY34" fmla="*/ 462717 h 748466"/>
                  <a:gd name="connsiteX35" fmla="*/ 314112 w 714162"/>
                  <a:gd name="connsiteY35" fmla="*/ 392867 h 748466"/>
                  <a:gd name="connsiteX36" fmla="*/ 383962 w 714162"/>
                  <a:gd name="connsiteY36" fmla="*/ 462717 h 748466"/>
                  <a:gd name="connsiteX37" fmla="*/ 314112 w 714162"/>
                  <a:gd name="connsiteY37" fmla="*/ 532567 h 748466"/>
                  <a:gd name="connsiteX38" fmla="*/ 244262 w 714162"/>
                  <a:gd name="connsiteY38" fmla="*/ 462717 h 748466"/>
                  <a:gd name="connsiteX39" fmla="*/ 378052 w 714162"/>
                  <a:gd name="connsiteY39" fmla="*/ 683238 h 748466"/>
                  <a:gd name="connsiteX40" fmla="*/ 310010 w 714162"/>
                  <a:gd name="connsiteY40" fmla="*/ 655263 h 748466"/>
                  <a:gd name="connsiteX41" fmla="*/ 354967 w 714162"/>
                  <a:gd name="connsiteY41" fmla="*/ 597029 h 748466"/>
                  <a:gd name="connsiteX42" fmla="*/ 423008 w 714162"/>
                  <a:gd name="connsiteY42" fmla="*/ 625004 h 748466"/>
                  <a:gd name="connsiteX43" fmla="*/ 378052 w 714162"/>
                  <a:gd name="connsiteY43" fmla="*/ 683238 h 748466"/>
                  <a:gd name="connsiteX44" fmla="*/ 469179 w 714162"/>
                  <a:gd name="connsiteY44" fmla="*/ 452684 h 748466"/>
                  <a:gd name="connsiteX45" fmla="*/ 460162 w 714162"/>
                  <a:gd name="connsiteY45" fmla="*/ 456367 h 748466"/>
                  <a:gd name="connsiteX46" fmla="*/ 451145 w 714162"/>
                  <a:gd name="connsiteY46" fmla="*/ 452684 h 748466"/>
                  <a:gd name="connsiteX47" fmla="*/ 447462 w 714162"/>
                  <a:gd name="connsiteY47" fmla="*/ 443667 h 748466"/>
                  <a:gd name="connsiteX48" fmla="*/ 451145 w 714162"/>
                  <a:gd name="connsiteY48" fmla="*/ 434650 h 748466"/>
                  <a:gd name="connsiteX49" fmla="*/ 469178 w 714162"/>
                  <a:gd name="connsiteY49" fmla="*/ 434650 h 748466"/>
                  <a:gd name="connsiteX50" fmla="*/ 472861 w 714162"/>
                  <a:gd name="connsiteY50" fmla="*/ 443667 h 748466"/>
                  <a:gd name="connsiteX51" fmla="*/ 469179 w 714162"/>
                  <a:gd name="connsiteY51" fmla="*/ 452684 h 748466"/>
                  <a:gd name="connsiteX52" fmla="*/ 447462 w 714162"/>
                  <a:gd name="connsiteY52" fmla="*/ 329367 h 748466"/>
                  <a:gd name="connsiteX53" fmla="*/ 409362 w 714162"/>
                  <a:gd name="connsiteY53" fmla="*/ 291267 h 748466"/>
                  <a:gd name="connsiteX54" fmla="*/ 447462 w 714162"/>
                  <a:gd name="connsiteY54" fmla="*/ 253167 h 748466"/>
                  <a:gd name="connsiteX55" fmla="*/ 485562 w 714162"/>
                  <a:gd name="connsiteY55" fmla="*/ 291267 h 748466"/>
                  <a:gd name="connsiteX56" fmla="*/ 447462 w 714162"/>
                  <a:gd name="connsiteY56" fmla="*/ 329367 h 748466"/>
                  <a:gd name="connsiteX57" fmla="*/ 552869 w 714162"/>
                  <a:gd name="connsiteY57" fmla="*/ 218750 h 748466"/>
                  <a:gd name="connsiteX58" fmla="*/ 570778 w 714162"/>
                  <a:gd name="connsiteY58" fmla="*/ 218750 h 748466"/>
                  <a:gd name="connsiteX59" fmla="*/ 574461 w 714162"/>
                  <a:gd name="connsiteY59" fmla="*/ 227767 h 748466"/>
                  <a:gd name="connsiteX60" fmla="*/ 570778 w 714162"/>
                  <a:gd name="connsiteY60" fmla="*/ 236784 h 748466"/>
                  <a:gd name="connsiteX61" fmla="*/ 561761 w 714162"/>
                  <a:gd name="connsiteY61" fmla="*/ 240467 h 748466"/>
                  <a:gd name="connsiteX62" fmla="*/ 552744 w 714162"/>
                  <a:gd name="connsiteY62" fmla="*/ 236784 h 748466"/>
                  <a:gd name="connsiteX63" fmla="*/ 549061 w 714162"/>
                  <a:gd name="connsiteY63" fmla="*/ 227767 h 748466"/>
                  <a:gd name="connsiteX64" fmla="*/ 552869 w 714162"/>
                  <a:gd name="connsiteY64" fmla="*/ 218750 h 748466"/>
                  <a:gd name="connsiteX65" fmla="*/ 561534 w 714162"/>
                  <a:gd name="connsiteY65" fmla="*/ 546176 h 748466"/>
                  <a:gd name="connsiteX66" fmla="*/ 516290 w 714162"/>
                  <a:gd name="connsiteY66" fmla="*/ 552639 h 748466"/>
                  <a:gd name="connsiteX67" fmla="*/ 522753 w 714162"/>
                  <a:gd name="connsiteY67" fmla="*/ 507395 h 748466"/>
                  <a:gd name="connsiteX68" fmla="*/ 567996 w 714162"/>
                  <a:gd name="connsiteY68" fmla="*/ 500931 h 748466"/>
                  <a:gd name="connsiteX69" fmla="*/ 561534 w 714162"/>
                  <a:gd name="connsiteY69" fmla="*/ 546176 h 748466"/>
                  <a:gd name="connsiteX70" fmla="*/ 568571 w 714162"/>
                  <a:gd name="connsiteY70" fmla="*/ 411339 h 748466"/>
                  <a:gd name="connsiteX71" fmla="*/ 540979 w 714162"/>
                  <a:gd name="connsiteY71" fmla="*/ 358354 h 748466"/>
                  <a:gd name="connsiteX72" fmla="*/ 584117 w 714162"/>
                  <a:gd name="connsiteY72" fmla="*/ 317030 h 748466"/>
                  <a:gd name="connsiteX73" fmla="*/ 611710 w 714162"/>
                  <a:gd name="connsiteY73" fmla="*/ 370015 h 748466"/>
                  <a:gd name="connsiteX74" fmla="*/ 568571 w 714162"/>
                  <a:gd name="connsiteY74" fmla="*/ 411339 h 74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714162" h="748466">
                    <a:moveTo>
                      <a:pt x="434065" y="0"/>
                    </a:moveTo>
                    <a:cubicBezTo>
                      <a:pt x="495275" y="16801"/>
                      <a:pt x="550318" y="48504"/>
                      <a:pt x="595097" y="90934"/>
                    </a:cubicBezTo>
                    <a:cubicBezTo>
                      <a:pt x="579995" y="89113"/>
                      <a:pt x="564655" y="88067"/>
                      <a:pt x="549062" y="88067"/>
                    </a:cubicBezTo>
                    <a:cubicBezTo>
                      <a:pt x="531427" y="88067"/>
                      <a:pt x="514080" y="89292"/>
                      <a:pt x="497083" y="91611"/>
                    </a:cubicBezTo>
                    <a:cubicBezTo>
                      <a:pt x="497796" y="92543"/>
                      <a:pt x="498496" y="93494"/>
                      <a:pt x="499164" y="94483"/>
                    </a:cubicBezTo>
                    <a:cubicBezTo>
                      <a:pt x="513642" y="115872"/>
                      <a:pt x="511894" y="142340"/>
                      <a:pt x="495259" y="153602"/>
                    </a:cubicBezTo>
                    <a:cubicBezTo>
                      <a:pt x="478623" y="164863"/>
                      <a:pt x="453400" y="156653"/>
                      <a:pt x="438922" y="135265"/>
                    </a:cubicBezTo>
                    <a:cubicBezTo>
                      <a:pt x="432884" y="126346"/>
                      <a:pt x="429679" y="116548"/>
                      <a:pt x="429187" y="107334"/>
                    </a:cubicBezTo>
                    <a:cubicBezTo>
                      <a:pt x="400342" y="116889"/>
                      <a:pt x="373031" y="129799"/>
                      <a:pt x="347702" y="145599"/>
                    </a:cubicBezTo>
                    <a:cubicBezTo>
                      <a:pt x="354498" y="154235"/>
                      <a:pt x="358562" y="165122"/>
                      <a:pt x="358562" y="176967"/>
                    </a:cubicBezTo>
                    <a:cubicBezTo>
                      <a:pt x="358562" y="205022"/>
                      <a:pt x="335818" y="227767"/>
                      <a:pt x="307762" y="227767"/>
                    </a:cubicBezTo>
                    <a:cubicBezTo>
                      <a:pt x="292467" y="227767"/>
                      <a:pt x="278762" y="220997"/>
                      <a:pt x="269448" y="210302"/>
                    </a:cubicBezTo>
                    <a:cubicBezTo>
                      <a:pt x="206534" y="278252"/>
                      <a:pt x="168062" y="369160"/>
                      <a:pt x="168062" y="469067"/>
                    </a:cubicBezTo>
                    <a:cubicBezTo>
                      <a:pt x="168062" y="577991"/>
                      <a:pt x="213846" y="676162"/>
                      <a:pt x="287128" y="745600"/>
                    </a:cubicBezTo>
                    <a:cubicBezTo>
                      <a:pt x="163438" y="730691"/>
                      <a:pt x="57983" y="656565"/>
                      <a:pt x="0" y="552388"/>
                    </a:cubicBezTo>
                    <a:cubicBezTo>
                      <a:pt x="65048" y="669331"/>
                      <a:pt x="189854" y="748467"/>
                      <a:pt x="333162" y="748467"/>
                    </a:cubicBezTo>
                    <a:cubicBezTo>
                      <a:pt x="543582" y="748467"/>
                      <a:pt x="714162" y="577887"/>
                      <a:pt x="714162" y="367467"/>
                    </a:cubicBezTo>
                    <a:cubicBezTo>
                      <a:pt x="714162" y="191981"/>
                      <a:pt x="595511" y="44233"/>
                      <a:pt x="434065" y="0"/>
                    </a:cubicBezTo>
                    <a:close/>
                    <a:moveTo>
                      <a:pt x="247945" y="282250"/>
                    </a:moveTo>
                    <a:cubicBezTo>
                      <a:pt x="252770" y="277549"/>
                      <a:pt x="261153" y="277549"/>
                      <a:pt x="265978" y="282250"/>
                    </a:cubicBezTo>
                    <a:cubicBezTo>
                      <a:pt x="268261" y="284663"/>
                      <a:pt x="269661" y="287961"/>
                      <a:pt x="269661" y="291267"/>
                    </a:cubicBezTo>
                    <a:cubicBezTo>
                      <a:pt x="269661" y="294565"/>
                      <a:pt x="268259" y="297871"/>
                      <a:pt x="265978" y="300284"/>
                    </a:cubicBezTo>
                    <a:cubicBezTo>
                      <a:pt x="263560" y="302566"/>
                      <a:pt x="260260" y="303967"/>
                      <a:pt x="256961" y="303967"/>
                    </a:cubicBezTo>
                    <a:cubicBezTo>
                      <a:pt x="253662" y="303967"/>
                      <a:pt x="250350" y="302565"/>
                      <a:pt x="247944" y="300284"/>
                    </a:cubicBezTo>
                    <a:cubicBezTo>
                      <a:pt x="245650" y="297871"/>
                      <a:pt x="244261" y="294565"/>
                      <a:pt x="244261" y="291267"/>
                    </a:cubicBezTo>
                    <a:cubicBezTo>
                      <a:pt x="244262" y="287838"/>
                      <a:pt x="245651" y="284663"/>
                      <a:pt x="247945" y="282250"/>
                    </a:cubicBezTo>
                    <a:close/>
                    <a:moveTo>
                      <a:pt x="240579" y="605082"/>
                    </a:moveTo>
                    <a:cubicBezTo>
                      <a:pt x="238162" y="607365"/>
                      <a:pt x="234861" y="608765"/>
                      <a:pt x="231562" y="608765"/>
                    </a:cubicBezTo>
                    <a:cubicBezTo>
                      <a:pt x="228263" y="608765"/>
                      <a:pt x="224952" y="607363"/>
                      <a:pt x="222545" y="605082"/>
                    </a:cubicBezTo>
                    <a:cubicBezTo>
                      <a:pt x="220251" y="602669"/>
                      <a:pt x="218862" y="599364"/>
                      <a:pt x="218862" y="596065"/>
                    </a:cubicBezTo>
                    <a:cubicBezTo>
                      <a:pt x="218862" y="592760"/>
                      <a:pt x="220251" y="589461"/>
                      <a:pt x="222545" y="587048"/>
                    </a:cubicBezTo>
                    <a:cubicBezTo>
                      <a:pt x="227370" y="582347"/>
                      <a:pt x="235753" y="582347"/>
                      <a:pt x="240578" y="587048"/>
                    </a:cubicBezTo>
                    <a:cubicBezTo>
                      <a:pt x="242861" y="589461"/>
                      <a:pt x="244261" y="592760"/>
                      <a:pt x="244261" y="596065"/>
                    </a:cubicBezTo>
                    <a:cubicBezTo>
                      <a:pt x="244262" y="599365"/>
                      <a:pt x="242861" y="602671"/>
                      <a:pt x="240579" y="605082"/>
                    </a:cubicBezTo>
                    <a:close/>
                    <a:moveTo>
                      <a:pt x="244262" y="462717"/>
                    </a:moveTo>
                    <a:cubicBezTo>
                      <a:pt x="244262" y="424140"/>
                      <a:pt x="275534" y="392867"/>
                      <a:pt x="314112" y="392867"/>
                    </a:cubicBezTo>
                    <a:cubicBezTo>
                      <a:pt x="352689" y="392867"/>
                      <a:pt x="383962" y="424139"/>
                      <a:pt x="383962" y="462717"/>
                    </a:cubicBezTo>
                    <a:cubicBezTo>
                      <a:pt x="383962" y="501294"/>
                      <a:pt x="352690" y="532567"/>
                      <a:pt x="314112" y="532567"/>
                    </a:cubicBezTo>
                    <a:cubicBezTo>
                      <a:pt x="275534" y="532567"/>
                      <a:pt x="244262" y="501294"/>
                      <a:pt x="244262" y="462717"/>
                    </a:cubicBezTo>
                    <a:close/>
                    <a:moveTo>
                      <a:pt x="378052" y="683238"/>
                    </a:moveTo>
                    <a:cubicBezTo>
                      <a:pt x="346848" y="691593"/>
                      <a:pt x="316386" y="679069"/>
                      <a:pt x="310010" y="655263"/>
                    </a:cubicBezTo>
                    <a:cubicBezTo>
                      <a:pt x="303635" y="631457"/>
                      <a:pt x="323763" y="605385"/>
                      <a:pt x="354967" y="597029"/>
                    </a:cubicBezTo>
                    <a:cubicBezTo>
                      <a:pt x="386170" y="588674"/>
                      <a:pt x="416633" y="601197"/>
                      <a:pt x="423008" y="625004"/>
                    </a:cubicBezTo>
                    <a:cubicBezTo>
                      <a:pt x="429384" y="648810"/>
                      <a:pt x="409256" y="674881"/>
                      <a:pt x="378052" y="683238"/>
                    </a:cubicBezTo>
                    <a:close/>
                    <a:moveTo>
                      <a:pt x="469179" y="452684"/>
                    </a:moveTo>
                    <a:cubicBezTo>
                      <a:pt x="466762" y="454966"/>
                      <a:pt x="463461" y="456367"/>
                      <a:pt x="460162" y="456367"/>
                    </a:cubicBezTo>
                    <a:cubicBezTo>
                      <a:pt x="456863" y="456367"/>
                      <a:pt x="453552" y="454965"/>
                      <a:pt x="451145" y="452684"/>
                    </a:cubicBezTo>
                    <a:cubicBezTo>
                      <a:pt x="448851" y="450271"/>
                      <a:pt x="447462" y="446965"/>
                      <a:pt x="447462" y="443667"/>
                    </a:cubicBezTo>
                    <a:cubicBezTo>
                      <a:pt x="447462" y="440361"/>
                      <a:pt x="448851" y="437063"/>
                      <a:pt x="451145" y="434650"/>
                    </a:cubicBezTo>
                    <a:cubicBezTo>
                      <a:pt x="455970" y="429949"/>
                      <a:pt x="464353" y="429949"/>
                      <a:pt x="469178" y="434650"/>
                    </a:cubicBezTo>
                    <a:cubicBezTo>
                      <a:pt x="471461" y="437063"/>
                      <a:pt x="472861" y="440361"/>
                      <a:pt x="472861" y="443667"/>
                    </a:cubicBezTo>
                    <a:cubicBezTo>
                      <a:pt x="472862" y="446965"/>
                      <a:pt x="471461" y="450271"/>
                      <a:pt x="469179" y="452684"/>
                    </a:cubicBezTo>
                    <a:close/>
                    <a:moveTo>
                      <a:pt x="447462" y="329367"/>
                    </a:moveTo>
                    <a:cubicBezTo>
                      <a:pt x="426420" y="329367"/>
                      <a:pt x="409362" y="312309"/>
                      <a:pt x="409362" y="291267"/>
                    </a:cubicBezTo>
                    <a:cubicBezTo>
                      <a:pt x="409362" y="270224"/>
                      <a:pt x="426420" y="253167"/>
                      <a:pt x="447462" y="253167"/>
                    </a:cubicBezTo>
                    <a:cubicBezTo>
                      <a:pt x="468505" y="253167"/>
                      <a:pt x="485562" y="270224"/>
                      <a:pt x="485562" y="291267"/>
                    </a:cubicBezTo>
                    <a:cubicBezTo>
                      <a:pt x="485562" y="312309"/>
                      <a:pt x="468505" y="329367"/>
                      <a:pt x="447462" y="329367"/>
                    </a:cubicBezTo>
                    <a:close/>
                    <a:moveTo>
                      <a:pt x="552869" y="218750"/>
                    </a:moveTo>
                    <a:cubicBezTo>
                      <a:pt x="557309" y="214173"/>
                      <a:pt x="565953" y="214049"/>
                      <a:pt x="570778" y="218750"/>
                    </a:cubicBezTo>
                    <a:cubicBezTo>
                      <a:pt x="573061" y="221163"/>
                      <a:pt x="574461" y="224461"/>
                      <a:pt x="574461" y="227767"/>
                    </a:cubicBezTo>
                    <a:cubicBezTo>
                      <a:pt x="574461" y="231065"/>
                      <a:pt x="573059" y="234371"/>
                      <a:pt x="570778" y="236784"/>
                    </a:cubicBezTo>
                    <a:cubicBezTo>
                      <a:pt x="568360" y="239066"/>
                      <a:pt x="565060" y="240467"/>
                      <a:pt x="561761" y="240467"/>
                    </a:cubicBezTo>
                    <a:cubicBezTo>
                      <a:pt x="558325" y="240467"/>
                      <a:pt x="555150" y="239065"/>
                      <a:pt x="552744" y="236784"/>
                    </a:cubicBezTo>
                    <a:cubicBezTo>
                      <a:pt x="550450" y="234371"/>
                      <a:pt x="549061" y="231065"/>
                      <a:pt x="549061" y="227767"/>
                    </a:cubicBezTo>
                    <a:cubicBezTo>
                      <a:pt x="549062" y="224338"/>
                      <a:pt x="550451" y="221163"/>
                      <a:pt x="552869" y="218750"/>
                    </a:cubicBezTo>
                    <a:close/>
                    <a:moveTo>
                      <a:pt x="561534" y="546176"/>
                    </a:moveTo>
                    <a:cubicBezTo>
                      <a:pt x="547256" y="560454"/>
                      <a:pt x="526998" y="563348"/>
                      <a:pt x="516290" y="552639"/>
                    </a:cubicBezTo>
                    <a:cubicBezTo>
                      <a:pt x="505581" y="541930"/>
                      <a:pt x="508475" y="521673"/>
                      <a:pt x="522753" y="507395"/>
                    </a:cubicBezTo>
                    <a:cubicBezTo>
                      <a:pt x="537032" y="493117"/>
                      <a:pt x="557289" y="490223"/>
                      <a:pt x="567996" y="500931"/>
                    </a:cubicBezTo>
                    <a:cubicBezTo>
                      <a:pt x="578704" y="511639"/>
                      <a:pt x="575812" y="531897"/>
                      <a:pt x="561534" y="546176"/>
                    </a:cubicBezTo>
                    <a:close/>
                    <a:moveTo>
                      <a:pt x="568571" y="411339"/>
                    </a:moveTo>
                    <a:cubicBezTo>
                      <a:pt x="549038" y="408119"/>
                      <a:pt x="536686" y="384397"/>
                      <a:pt x="540979" y="358354"/>
                    </a:cubicBezTo>
                    <a:cubicBezTo>
                      <a:pt x="545271" y="332311"/>
                      <a:pt x="564586" y="313811"/>
                      <a:pt x="584117" y="317030"/>
                    </a:cubicBezTo>
                    <a:cubicBezTo>
                      <a:pt x="603649" y="320250"/>
                      <a:pt x="616002" y="343972"/>
                      <a:pt x="611710" y="370015"/>
                    </a:cubicBezTo>
                    <a:cubicBezTo>
                      <a:pt x="607417" y="396057"/>
                      <a:pt x="588102" y="414558"/>
                      <a:pt x="568571" y="41133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9" name="Freeform: Shape 1338">
                <a:extLst>
                  <a:ext uri="{FF2B5EF4-FFF2-40B4-BE49-F238E27FC236}">
                    <a16:creationId xmlns:a16="http://schemas.microsoft.com/office/drawing/2014/main" id="{0A2CE0AE-1998-4CBD-9886-BFD2594E8D75}"/>
                  </a:ext>
                </a:extLst>
              </p:cNvPr>
              <p:cNvSpPr/>
              <p:nvPr/>
            </p:nvSpPr>
            <p:spPr>
              <a:xfrm>
                <a:off x="3841005" y="6353667"/>
                <a:ext cx="222" cy="3775"/>
              </a:xfrm>
              <a:custGeom>
                <a:avLst/>
                <a:gdLst>
                  <a:gd name="connsiteX0" fmla="*/ 222 w 222"/>
                  <a:gd name="connsiteY0" fmla="*/ 3775 h 3775"/>
                  <a:gd name="connsiteX1" fmla="*/ 0 w 222"/>
                  <a:gd name="connsiteY1" fmla="*/ 0 h 3775"/>
                  <a:gd name="connsiteX2" fmla="*/ 222 w 222"/>
                  <a:gd name="connsiteY2" fmla="*/ 3775 h 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" h="3775">
                    <a:moveTo>
                      <a:pt x="222" y="3775"/>
                    </a:moveTo>
                    <a:cubicBezTo>
                      <a:pt x="148" y="2516"/>
                      <a:pt x="62" y="1262"/>
                      <a:pt x="0" y="0"/>
                    </a:cubicBezTo>
                    <a:cubicBezTo>
                      <a:pt x="62" y="1262"/>
                      <a:pt x="149" y="2516"/>
                      <a:pt x="222" y="377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0" name="Freeform: Shape 1339">
                <a:extLst>
                  <a:ext uri="{FF2B5EF4-FFF2-40B4-BE49-F238E27FC236}">
                    <a16:creationId xmlns:a16="http://schemas.microsoft.com/office/drawing/2014/main" id="{2C469E22-5E01-46E3-86D5-E0A0F70B1CEA}"/>
                  </a:ext>
                </a:extLst>
              </p:cNvPr>
              <p:cNvSpPr/>
              <p:nvPr/>
            </p:nvSpPr>
            <p:spPr>
              <a:xfrm>
                <a:off x="4313837" y="5965041"/>
                <a:ext cx="8226" cy="2147"/>
              </a:xfrm>
              <a:custGeom>
                <a:avLst/>
                <a:gdLst>
                  <a:gd name="connsiteX0" fmla="*/ 0 w 8226"/>
                  <a:gd name="connsiteY0" fmla="*/ 0 h 2147"/>
                  <a:gd name="connsiteX1" fmla="*/ 8226 w 8226"/>
                  <a:gd name="connsiteY1" fmla="*/ 2148 h 2147"/>
                  <a:gd name="connsiteX2" fmla="*/ 0 w 8226"/>
                  <a:gd name="connsiteY2" fmla="*/ 0 h 2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26" h="2147">
                    <a:moveTo>
                      <a:pt x="0" y="0"/>
                    </a:moveTo>
                    <a:cubicBezTo>
                      <a:pt x="2754" y="686"/>
                      <a:pt x="5496" y="1402"/>
                      <a:pt x="8226" y="2148"/>
                    </a:cubicBezTo>
                    <a:cubicBezTo>
                      <a:pt x="5496" y="1403"/>
                      <a:pt x="2754" y="68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1" name="Freeform: Shape 1340">
                <a:extLst>
                  <a:ext uri="{FF2B5EF4-FFF2-40B4-BE49-F238E27FC236}">
                    <a16:creationId xmlns:a16="http://schemas.microsoft.com/office/drawing/2014/main" id="{8B92BAA5-C742-4B6F-B4BC-CA017A4E306A}"/>
                  </a:ext>
                </a:extLst>
              </p:cNvPr>
              <p:cNvSpPr/>
              <p:nvPr/>
            </p:nvSpPr>
            <p:spPr>
              <a:xfrm>
                <a:off x="4296230" y="5961099"/>
                <a:ext cx="7300" cy="1535"/>
              </a:xfrm>
              <a:custGeom>
                <a:avLst/>
                <a:gdLst>
                  <a:gd name="connsiteX0" fmla="*/ 0 w 7300"/>
                  <a:gd name="connsiteY0" fmla="*/ 0 h 1535"/>
                  <a:gd name="connsiteX1" fmla="*/ 7301 w 7300"/>
                  <a:gd name="connsiteY1" fmla="*/ 1535 h 1535"/>
                  <a:gd name="connsiteX2" fmla="*/ 0 w 7300"/>
                  <a:gd name="connsiteY2" fmla="*/ 0 h 1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0" h="1535">
                    <a:moveTo>
                      <a:pt x="0" y="0"/>
                    </a:moveTo>
                    <a:cubicBezTo>
                      <a:pt x="2443" y="486"/>
                      <a:pt x="4875" y="1002"/>
                      <a:pt x="7301" y="1535"/>
                    </a:cubicBezTo>
                    <a:cubicBezTo>
                      <a:pt x="4874" y="1002"/>
                      <a:pt x="2442" y="484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2" name="Freeform: Shape 1341">
                <a:extLst>
                  <a:ext uri="{FF2B5EF4-FFF2-40B4-BE49-F238E27FC236}">
                    <a16:creationId xmlns:a16="http://schemas.microsoft.com/office/drawing/2014/main" id="{8BE8219C-0D96-49D7-AED6-6FD4C69F3CA2}"/>
                  </a:ext>
                </a:extLst>
              </p:cNvPr>
              <p:cNvSpPr/>
              <p:nvPr/>
            </p:nvSpPr>
            <p:spPr>
              <a:xfrm>
                <a:off x="4259651" y="5955651"/>
                <a:ext cx="5565" cy="614"/>
              </a:xfrm>
              <a:custGeom>
                <a:avLst/>
                <a:gdLst>
                  <a:gd name="connsiteX0" fmla="*/ 0 w 5565"/>
                  <a:gd name="connsiteY0" fmla="*/ 0 h 614"/>
                  <a:gd name="connsiteX1" fmla="*/ 5566 w 5565"/>
                  <a:gd name="connsiteY1" fmla="*/ 614 h 614"/>
                  <a:gd name="connsiteX2" fmla="*/ 0 w 5565"/>
                  <a:gd name="connsiteY2" fmla="*/ 0 h 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65" h="614">
                    <a:moveTo>
                      <a:pt x="0" y="0"/>
                    </a:moveTo>
                    <a:cubicBezTo>
                      <a:pt x="1861" y="186"/>
                      <a:pt x="3712" y="403"/>
                      <a:pt x="5566" y="614"/>
                    </a:cubicBezTo>
                    <a:cubicBezTo>
                      <a:pt x="3713" y="403"/>
                      <a:pt x="1862" y="18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3" name="Freeform: Shape 1342">
                <a:extLst>
                  <a:ext uri="{FF2B5EF4-FFF2-40B4-BE49-F238E27FC236}">
                    <a16:creationId xmlns:a16="http://schemas.microsoft.com/office/drawing/2014/main" id="{C3DFA8E3-5B71-4297-92E0-009C26957D12}"/>
                  </a:ext>
                </a:extLst>
              </p:cNvPr>
              <p:cNvSpPr/>
              <p:nvPr/>
            </p:nvSpPr>
            <p:spPr>
              <a:xfrm>
                <a:off x="3841581" y="6363033"/>
                <a:ext cx="330" cy="4014"/>
              </a:xfrm>
              <a:custGeom>
                <a:avLst/>
                <a:gdLst>
                  <a:gd name="connsiteX0" fmla="*/ 330 w 330"/>
                  <a:gd name="connsiteY0" fmla="*/ 4015 h 4014"/>
                  <a:gd name="connsiteX1" fmla="*/ 0 w 330"/>
                  <a:gd name="connsiteY1" fmla="*/ 0 h 4014"/>
                  <a:gd name="connsiteX2" fmla="*/ 330 w 330"/>
                  <a:gd name="connsiteY2" fmla="*/ 4015 h 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" h="4014">
                    <a:moveTo>
                      <a:pt x="330" y="4015"/>
                    </a:moveTo>
                    <a:cubicBezTo>
                      <a:pt x="217" y="2677"/>
                      <a:pt x="98" y="1341"/>
                      <a:pt x="0" y="0"/>
                    </a:cubicBezTo>
                    <a:cubicBezTo>
                      <a:pt x="98" y="1341"/>
                      <a:pt x="219" y="2678"/>
                      <a:pt x="330" y="401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4" name="Freeform: Shape 1343">
                <a:extLst>
                  <a:ext uri="{FF2B5EF4-FFF2-40B4-BE49-F238E27FC236}">
                    <a16:creationId xmlns:a16="http://schemas.microsoft.com/office/drawing/2014/main" id="{79E1FF84-8FEE-42FE-81B0-ADDD1C978CF5}"/>
                  </a:ext>
                </a:extLst>
              </p:cNvPr>
              <p:cNvSpPr/>
              <p:nvPr/>
            </p:nvSpPr>
            <p:spPr>
              <a:xfrm>
                <a:off x="4305095" y="5962974"/>
                <a:ext cx="7745" cy="1824"/>
              </a:xfrm>
              <a:custGeom>
                <a:avLst/>
                <a:gdLst>
                  <a:gd name="connsiteX0" fmla="*/ 0 w 7745"/>
                  <a:gd name="connsiteY0" fmla="*/ 0 h 1824"/>
                  <a:gd name="connsiteX1" fmla="*/ 7745 w 7745"/>
                  <a:gd name="connsiteY1" fmla="*/ 1824 h 1824"/>
                  <a:gd name="connsiteX2" fmla="*/ 0 w 7745"/>
                  <a:gd name="connsiteY2" fmla="*/ 0 h 1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45" h="1824">
                    <a:moveTo>
                      <a:pt x="0" y="0"/>
                    </a:moveTo>
                    <a:cubicBezTo>
                      <a:pt x="2592" y="581"/>
                      <a:pt x="5174" y="1191"/>
                      <a:pt x="7745" y="1824"/>
                    </a:cubicBezTo>
                    <a:cubicBezTo>
                      <a:pt x="5174" y="1192"/>
                      <a:pt x="2594" y="581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5" name="Freeform: Shape 1344">
                <a:extLst>
                  <a:ext uri="{FF2B5EF4-FFF2-40B4-BE49-F238E27FC236}">
                    <a16:creationId xmlns:a16="http://schemas.microsoft.com/office/drawing/2014/main" id="{CC9C490B-19EA-4007-A816-888CD80345F9}"/>
                  </a:ext>
                </a:extLst>
              </p:cNvPr>
              <p:cNvSpPr/>
              <p:nvPr/>
            </p:nvSpPr>
            <p:spPr>
              <a:xfrm>
                <a:off x="4268955" y="5956694"/>
                <a:ext cx="6003" cy="811"/>
              </a:xfrm>
              <a:custGeom>
                <a:avLst/>
                <a:gdLst>
                  <a:gd name="connsiteX0" fmla="*/ 0 w 6003"/>
                  <a:gd name="connsiteY0" fmla="*/ 0 h 811"/>
                  <a:gd name="connsiteX1" fmla="*/ 6004 w 6003"/>
                  <a:gd name="connsiteY1" fmla="*/ 811 h 811"/>
                  <a:gd name="connsiteX2" fmla="*/ 0 w 6003"/>
                  <a:gd name="connsiteY2" fmla="*/ 0 h 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3" h="811">
                    <a:moveTo>
                      <a:pt x="0" y="0"/>
                    </a:moveTo>
                    <a:cubicBezTo>
                      <a:pt x="2008" y="249"/>
                      <a:pt x="4005" y="530"/>
                      <a:pt x="6004" y="811"/>
                    </a:cubicBezTo>
                    <a:cubicBezTo>
                      <a:pt x="4005" y="530"/>
                      <a:pt x="2008" y="249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6" name="Freeform: Shape 1345">
                <a:extLst>
                  <a:ext uri="{FF2B5EF4-FFF2-40B4-BE49-F238E27FC236}">
                    <a16:creationId xmlns:a16="http://schemas.microsoft.com/office/drawing/2014/main" id="{C2799D6E-7D5D-4446-8FE2-A33575D68E96}"/>
                  </a:ext>
                </a:extLst>
              </p:cNvPr>
              <p:cNvSpPr/>
              <p:nvPr/>
            </p:nvSpPr>
            <p:spPr>
              <a:xfrm>
                <a:off x="4278153" y="5957953"/>
                <a:ext cx="6429" cy="1028"/>
              </a:xfrm>
              <a:custGeom>
                <a:avLst/>
                <a:gdLst>
                  <a:gd name="connsiteX0" fmla="*/ 0 w 6429"/>
                  <a:gd name="connsiteY0" fmla="*/ 0 h 1028"/>
                  <a:gd name="connsiteX1" fmla="*/ 6429 w 6429"/>
                  <a:gd name="connsiteY1" fmla="*/ 1029 h 1028"/>
                  <a:gd name="connsiteX2" fmla="*/ 0 w 6429"/>
                  <a:gd name="connsiteY2" fmla="*/ 0 h 1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" h="1028">
                    <a:moveTo>
                      <a:pt x="0" y="0"/>
                    </a:moveTo>
                    <a:cubicBezTo>
                      <a:pt x="2151" y="321"/>
                      <a:pt x="4291" y="672"/>
                      <a:pt x="6429" y="1029"/>
                    </a:cubicBezTo>
                    <a:cubicBezTo>
                      <a:pt x="4291" y="672"/>
                      <a:pt x="2151" y="321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7" name="Freeform: Shape 1346">
                <a:extLst>
                  <a:ext uri="{FF2B5EF4-FFF2-40B4-BE49-F238E27FC236}">
                    <a16:creationId xmlns:a16="http://schemas.microsoft.com/office/drawing/2014/main" id="{37CD6E8E-864D-42E7-96C0-EEDA80989145}"/>
                  </a:ext>
                </a:extLst>
              </p:cNvPr>
              <p:cNvSpPr/>
              <p:nvPr/>
            </p:nvSpPr>
            <p:spPr>
              <a:xfrm>
                <a:off x="4287249" y="5959423"/>
                <a:ext cx="6861" cy="1269"/>
              </a:xfrm>
              <a:custGeom>
                <a:avLst/>
                <a:gdLst>
                  <a:gd name="connsiteX0" fmla="*/ 0 w 6861"/>
                  <a:gd name="connsiteY0" fmla="*/ 0 h 1269"/>
                  <a:gd name="connsiteX1" fmla="*/ 6861 w 6861"/>
                  <a:gd name="connsiteY1" fmla="*/ 1270 h 1269"/>
                  <a:gd name="connsiteX2" fmla="*/ 0 w 6861"/>
                  <a:gd name="connsiteY2" fmla="*/ 0 h 1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61" h="1269">
                    <a:moveTo>
                      <a:pt x="0" y="0"/>
                    </a:moveTo>
                    <a:cubicBezTo>
                      <a:pt x="2295" y="400"/>
                      <a:pt x="4580" y="829"/>
                      <a:pt x="6861" y="1270"/>
                    </a:cubicBezTo>
                    <a:cubicBezTo>
                      <a:pt x="4580" y="830"/>
                      <a:pt x="2295" y="400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8" name="Freeform: Shape 1347">
                <a:extLst>
                  <a:ext uri="{FF2B5EF4-FFF2-40B4-BE49-F238E27FC236}">
                    <a16:creationId xmlns:a16="http://schemas.microsoft.com/office/drawing/2014/main" id="{5B5FB9EC-C093-44CA-9034-E877405E01C3}"/>
                  </a:ext>
                </a:extLst>
              </p:cNvPr>
              <p:cNvSpPr/>
              <p:nvPr/>
            </p:nvSpPr>
            <p:spPr>
              <a:xfrm>
                <a:off x="3846090" y="6399802"/>
                <a:ext cx="768" cy="4330"/>
              </a:xfrm>
              <a:custGeom>
                <a:avLst/>
                <a:gdLst>
                  <a:gd name="connsiteX0" fmla="*/ 768 w 768"/>
                  <a:gd name="connsiteY0" fmla="*/ 4331 h 4330"/>
                  <a:gd name="connsiteX1" fmla="*/ 0 w 768"/>
                  <a:gd name="connsiteY1" fmla="*/ 0 h 4330"/>
                  <a:gd name="connsiteX2" fmla="*/ 768 w 768"/>
                  <a:gd name="connsiteY2" fmla="*/ 4331 h 4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8" h="4330">
                    <a:moveTo>
                      <a:pt x="768" y="4331"/>
                    </a:moveTo>
                    <a:cubicBezTo>
                      <a:pt x="503" y="2891"/>
                      <a:pt x="249" y="1446"/>
                      <a:pt x="0" y="0"/>
                    </a:cubicBezTo>
                    <a:cubicBezTo>
                      <a:pt x="249" y="1446"/>
                      <a:pt x="503" y="2889"/>
                      <a:pt x="768" y="433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9" name="Freeform: Shape 1348">
                <a:extLst>
                  <a:ext uri="{FF2B5EF4-FFF2-40B4-BE49-F238E27FC236}">
                    <a16:creationId xmlns:a16="http://schemas.microsoft.com/office/drawing/2014/main" id="{78008A25-2950-451D-8265-E2CF53B4CF1E}"/>
                  </a:ext>
                </a:extLst>
              </p:cNvPr>
              <p:cNvSpPr/>
              <p:nvPr/>
            </p:nvSpPr>
            <p:spPr>
              <a:xfrm>
                <a:off x="3843400" y="6381569"/>
                <a:ext cx="547" cy="4222"/>
              </a:xfrm>
              <a:custGeom>
                <a:avLst/>
                <a:gdLst>
                  <a:gd name="connsiteX0" fmla="*/ 548 w 547"/>
                  <a:gd name="connsiteY0" fmla="*/ 4223 h 4222"/>
                  <a:gd name="connsiteX1" fmla="*/ 0 w 547"/>
                  <a:gd name="connsiteY1" fmla="*/ 0 h 4222"/>
                  <a:gd name="connsiteX2" fmla="*/ 548 w 547"/>
                  <a:gd name="connsiteY2" fmla="*/ 4223 h 4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7" h="4222">
                    <a:moveTo>
                      <a:pt x="548" y="4223"/>
                    </a:moveTo>
                    <a:cubicBezTo>
                      <a:pt x="359" y="2816"/>
                      <a:pt x="173" y="1410"/>
                      <a:pt x="0" y="0"/>
                    </a:cubicBezTo>
                    <a:cubicBezTo>
                      <a:pt x="175" y="1410"/>
                      <a:pt x="360" y="2816"/>
                      <a:pt x="548" y="422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0" name="Freeform: Shape 1349">
                <a:extLst>
                  <a:ext uri="{FF2B5EF4-FFF2-40B4-BE49-F238E27FC236}">
                    <a16:creationId xmlns:a16="http://schemas.microsoft.com/office/drawing/2014/main" id="{8D1F3CB5-ADD0-47CD-900B-7A1341046690}"/>
                  </a:ext>
                </a:extLst>
              </p:cNvPr>
              <p:cNvSpPr/>
              <p:nvPr/>
            </p:nvSpPr>
            <p:spPr>
              <a:xfrm>
                <a:off x="3856118" y="6442856"/>
                <a:ext cx="6815" cy="20853"/>
              </a:xfrm>
              <a:custGeom>
                <a:avLst/>
                <a:gdLst>
                  <a:gd name="connsiteX0" fmla="*/ 6815 w 6815"/>
                  <a:gd name="connsiteY0" fmla="*/ 20853 h 20853"/>
                  <a:gd name="connsiteX1" fmla="*/ 0 w 6815"/>
                  <a:gd name="connsiteY1" fmla="*/ 0 h 20853"/>
                  <a:gd name="connsiteX2" fmla="*/ 6815 w 6815"/>
                  <a:gd name="connsiteY2" fmla="*/ 20853 h 20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15" h="20853">
                    <a:moveTo>
                      <a:pt x="6815" y="20853"/>
                    </a:moveTo>
                    <a:cubicBezTo>
                      <a:pt x="4347" y="13992"/>
                      <a:pt x="2080" y="7036"/>
                      <a:pt x="0" y="0"/>
                    </a:cubicBezTo>
                    <a:cubicBezTo>
                      <a:pt x="2080" y="7037"/>
                      <a:pt x="4348" y="13992"/>
                      <a:pt x="6815" y="2085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1" name="Freeform: Shape 1350">
                <a:extLst>
                  <a:ext uri="{FF2B5EF4-FFF2-40B4-BE49-F238E27FC236}">
                    <a16:creationId xmlns:a16="http://schemas.microsoft.com/office/drawing/2014/main" id="{C9CA844E-3A72-403D-AC08-7D29A4D73A01}"/>
                  </a:ext>
                </a:extLst>
              </p:cNvPr>
              <p:cNvSpPr/>
              <p:nvPr/>
            </p:nvSpPr>
            <p:spPr>
              <a:xfrm>
                <a:off x="3866462" y="6473142"/>
                <a:ext cx="2433" cy="6046"/>
              </a:xfrm>
              <a:custGeom>
                <a:avLst/>
                <a:gdLst>
                  <a:gd name="connsiteX0" fmla="*/ 2434 w 2433"/>
                  <a:gd name="connsiteY0" fmla="*/ 6047 h 6046"/>
                  <a:gd name="connsiteX1" fmla="*/ 0 w 2433"/>
                  <a:gd name="connsiteY1" fmla="*/ 0 h 6046"/>
                  <a:gd name="connsiteX2" fmla="*/ 2434 w 2433"/>
                  <a:gd name="connsiteY2" fmla="*/ 6047 h 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3" h="6046">
                    <a:moveTo>
                      <a:pt x="2434" y="6047"/>
                    </a:moveTo>
                    <a:cubicBezTo>
                      <a:pt x="1610" y="4039"/>
                      <a:pt x="791" y="2026"/>
                      <a:pt x="0" y="0"/>
                    </a:cubicBezTo>
                    <a:cubicBezTo>
                      <a:pt x="791" y="2027"/>
                      <a:pt x="1610" y="4039"/>
                      <a:pt x="2434" y="604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2" name="Freeform: Shape 1351">
                <a:extLst>
                  <a:ext uri="{FF2B5EF4-FFF2-40B4-BE49-F238E27FC236}">
                    <a16:creationId xmlns:a16="http://schemas.microsoft.com/office/drawing/2014/main" id="{BBDB5694-CDA9-41B0-99EA-E1F15EB21AAC}"/>
                  </a:ext>
                </a:extLst>
              </p:cNvPr>
              <p:cNvSpPr/>
              <p:nvPr/>
            </p:nvSpPr>
            <p:spPr>
              <a:xfrm>
                <a:off x="3869762" y="6481312"/>
                <a:ext cx="2573" cy="5996"/>
              </a:xfrm>
              <a:custGeom>
                <a:avLst/>
                <a:gdLst>
                  <a:gd name="connsiteX0" fmla="*/ 2573 w 2573"/>
                  <a:gd name="connsiteY0" fmla="*/ 5996 h 5996"/>
                  <a:gd name="connsiteX1" fmla="*/ 0 w 2573"/>
                  <a:gd name="connsiteY1" fmla="*/ 0 h 5996"/>
                  <a:gd name="connsiteX2" fmla="*/ 2573 w 2573"/>
                  <a:gd name="connsiteY2" fmla="*/ 5996 h 5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3" h="5996">
                    <a:moveTo>
                      <a:pt x="2573" y="5996"/>
                    </a:moveTo>
                    <a:cubicBezTo>
                      <a:pt x="1702" y="4005"/>
                      <a:pt x="838" y="2008"/>
                      <a:pt x="0" y="0"/>
                    </a:cubicBezTo>
                    <a:cubicBezTo>
                      <a:pt x="838" y="2008"/>
                      <a:pt x="1702" y="4004"/>
                      <a:pt x="2573" y="599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3" name="Freeform: Shape 1352">
                <a:extLst>
                  <a:ext uri="{FF2B5EF4-FFF2-40B4-BE49-F238E27FC236}">
                    <a16:creationId xmlns:a16="http://schemas.microsoft.com/office/drawing/2014/main" id="{7EA8F841-3A6C-4742-BA0A-2F8A741BD7AE}"/>
                  </a:ext>
                </a:extLst>
              </p:cNvPr>
              <p:cNvSpPr/>
              <p:nvPr/>
            </p:nvSpPr>
            <p:spPr>
              <a:xfrm>
                <a:off x="3863336" y="6464853"/>
                <a:ext cx="2368" cy="6297"/>
              </a:xfrm>
              <a:custGeom>
                <a:avLst/>
                <a:gdLst>
                  <a:gd name="connsiteX0" fmla="*/ 2369 w 2368"/>
                  <a:gd name="connsiteY0" fmla="*/ 6298 h 6297"/>
                  <a:gd name="connsiteX1" fmla="*/ 0 w 2368"/>
                  <a:gd name="connsiteY1" fmla="*/ 0 h 6297"/>
                  <a:gd name="connsiteX2" fmla="*/ 2369 w 2368"/>
                  <a:gd name="connsiteY2" fmla="*/ 6298 h 6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8" h="6297">
                    <a:moveTo>
                      <a:pt x="2369" y="6298"/>
                    </a:moveTo>
                    <a:cubicBezTo>
                      <a:pt x="1565" y="4205"/>
                      <a:pt x="767" y="2110"/>
                      <a:pt x="0" y="0"/>
                    </a:cubicBezTo>
                    <a:cubicBezTo>
                      <a:pt x="767" y="2110"/>
                      <a:pt x="1567" y="4204"/>
                      <a:pt x="2369" y="629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4" name="Freeform: Shape 1353">
                <a:extLst>
                  <a:ext uri="{FF2B5EF4-FFF2-40B4-BE49-F238E27FC236}">
                    <a16:creationId xmlns:a16="http://schemas.microsoft.com/office/drawing/2014/main" id="{FDF4950F-5750-4972-AB64-AFF3BBC12CE3}"/>
                  </a:ext>
                </a:extLst>
              </p:cNvPr>
              <p:cNvSpPr/>
              <p:nvPr/>
            </p:nvSpPr>
            <p:spPr>
              <a:xfrm>
                <a:off x="3847749" y="6408787"/>
                <a:ext cx="884" cy="4387"/>
              </a:xfrm>
              <a:custGeom>
                <a:avLst/>
                <a:gdLst>
                  <a:gd name="connsiteX0" fmla="*/ 884 w 884"/>
                  <a:gd name="connsiteY0" fmla="*/ 4388 h 4387"/>
                  <a:gd name="connsiteX1" fmla="*/ 0 w 884"/>
                  <a:gd name="connsiteY1" fmla="*/ 0 h 4387"/>
                  <a:gd name="connsiteX2" fmla="*/ 884 w 884"/>
                  <a:gd name="connsiteY2" fmla="*/ 4388 h 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4" h="4387">
                    <a:moveTo>
                      <a:pt x="884" y="4388"/>
                    </a:moveTo>
                    <a:cubicBezTo>
                      <a:pt x="579" y="2929"/>
                      <a:pt x="289" y="1465"/>
                      <a:pt x="0" y="0"/>
                    </a:cubicBezTo>
                    <a:cubicBezTo>
                      <a:pt x="289" y="1465"/>
                      <a:pt x="578" y="2929"/>
                      <a:pt x="884" y="438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5" name="Freeform: Shape 1354">
                <a:extLst>
                  <a:ext uri="{FF2B5EF4-FFF2-40B4-BE49-F238E27FC236}">
                    <a16:creationId xmlns:a16="http://schemas.microsoft.com/office/drawing/2014/main" id="{D41F5CAD-9599-4AA1-9A5A-F3F3255374F9}"/>
                  </a:ext>
                </a:extLst>
              </p:cNvPr>
              <p:cNvSpPr/>
              <p:nvPr/>
            </p:nvSpPr>
            <p:spPr>
              <a:xfrm>
                <a:off x="3851666" y="6426433"/>
                <a:ext cx="1142" cy="4570"/>
              </a:xfrm>
              <a:custGeom>
                <a:avLst/>
                <a:gdLst>
                  <a:gd name="connsiteX0" fmla="*/ 1143 w 1142"/>
                  <a:gd name="connsiteY0" fmla="*/ 4570 h 4570"/>
                  <a:gd name="connsiteX1" fmla="*/ 0 w 1142"/>
                  <a:gd name="connsiteY1" fmla="*/ 0 h 4570"/>
                  <a:gd name="connsiteX2" fmla="*/ 1143 w 1142"/>
                  <a:gd name="connsiteY2" fmla="*/ 4570 h 4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2" h="4570">
                    <a:moveTo>
                      <a:pt x="1143" y="4570"/>
                    </a:moveTo>
                    <a:cubicBezTo>
                      <a:pt x="748" y="3053"/>
                      <a:pt x="378" y="1526"/>
                      <a:pt x="0" y="0"/>
                    </a:cubicBezTo>
                    <a:cubicBezTo>
                      <a:pt x="378" y="1526"/>
                      <a:pt x="748" y="3053"/>
                      <a:pt x="1143" y="457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6" name="Freeform: Shape 1355">
                <a:extLst>
                  <a:ext uri="{FF2B5EF4-FFF2-40B4-BE49-F238E27FC236}">
                    <a16:creationId xmlns:a16="http://schemas.microsoft.com/office/drawing/2014/main" id="{0B7B2EAA-BCFF-4F57-BEBF-7E2F96FB83B5}"/>
                  </a:ext>
                </a:extLst>
              </p:cNvPr>
              <p:cNvSpPr/>
              <p:nvPr/>
            </p:nvSpPr>
            <p:spPr>
              <a:xfrm>
                <a:off x="3849612" y="6417678"/>
                <a:ext cx="1003" cy="4448"/>
              </a:xfrm>
              <a:custGeom>
                <a:avLst/>
                <a:gdLst>
                  <a:gd name="connsiteX0" fmla="*/ 1003 w 1003"/>
                  <a:gd name="connsiteY0" fmla="*/ 4448 h 4448"/>
                  <a:gd name="connsiteX1" fmla="*/ 0 w 1003"/>
                  <a:gd name="connsiteY1" fmla="*/ 0 h 4448"/>
                  <a:gd name="connsiteX2" fmla="*/ 1003 w 1003"/>
                  <a:gd name="connsiteY2" fmla="*/ 4448 h 4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3" h="4448">
                    <a:moveTo>
                      <a:pt x="1003" y="4448"/>
                    </a:moveTo>
                    <a:cubicBezTo>
                      <a:pt x="656" y="2970"/>
                      <a:pt x="330" y="1484"/>
                      <a:pt x="0" y="0"/>
                    </a:cubicBezTo>
                    <a:cubicBezTo>
                      <a:pt x="330" y="1484"/>
                      <a:pt x="657" y="2970"/>
                      <a:pt x="1003" y="444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7" name="Freeform: Shape 1356">
                <a:extLst>
                  <a:ext uri="{FF2B5EF4-FFF2-40B4-BE49-F238E27FC236}">
                    <a16:creationId xmlns:a16="http://schemas.microsoft.com/office/drawing/2014/main" id="{DC9ACFE0-D0F6-40E4-828A-14FC36399A82}"/>
                  </a:ext>
                </a:extLst>
              </p:cNvPr>
              <p:cNvSpPr/>
              <p:nvPr/>
            </p:nvSpPr>
            <p:spPr>
              <a:xfrm>
                <a:off x="3844639" y="6390721"/>
                <a:ext cx="657" cy="4286"/>
              </a:xfrm>
              <a:custGeom>
                <a:avLst/>
                <a:gdLst>
                  <a:gd name="connsiteX0" fmla="*/ 657 w 657"/>
                  <a:gd name="connsiteY0" fmla="*/ 4286 h 4286"/>
                  <a:gd name="connsiteX1" fmla="*/ 0 w 657"/>
                  <a:gd name="connsiteY1" fmla="*/ 0 h 4286"/>
                  <a:gd name="connsiteX2" fmla="*/ 657 w 657"/>
                  <a:gd name="connsiteY2" fmla="*/ 4286 h 4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" h="4286">
                    <a:moveTo>
                      <a:pt x="657" y="4286"/>
                    </a:moveTo>
                    <a:cubicBezTo>
                      <a:pt x="430" y="2861"/>
                      <a:pt x="211" y="1430"/>
                      <a:pt x="0" y="0"/>
                    </a:cubicBezTo>
                    <a:cubicBezTo>
                      <a:pt x="211" y="1432"/>
                      <a:pt x="430" y="2859"/>
                      <a:pt x="657" y="428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8" name="Freeform: Shape 1357">
                <a:extLst>
                  <a:ext uri="{FF2B5EF4-FFF2-40B4-BE49-F238E27FC236}">
                    <a16:creationId xmlns:a16="http://schemas.microsoft.com/office/drawing/2014/main" id="{9C15A622-5918-4509-A90D-790CF9ED5E9B}"/>
                  </a:ext>
                </a:extLst>
              </p:cNvPr>
              <p:cNvSpPr/>
              <p:nvPr/>
            </p:nvSpPr>
            <p:spPr>
              <a:xfrm>
                <a:off x="3853879" y="6434955"/>
                <a:ext cx="1328" cy="4837"/>
              </a:xfrm>
              <a:custGeom>
                <a:avLst/>
                <a:gdLst>
                  <a:gd name="connsiteX0" fmla="*/ 1329 w 1328"/>
                  <a:gd name="connsiteY0" fmla="*/ 4837 h 4837"/>
                  <a:gd name="connsiteX1" fmla="*/ 0 w 1328"/>
                  <a:gd name="connsiteY1" fmla="*/ 0 h 4837"/>
                  <a:gd name="connsiteX2" fmla="*/ 1329 w 1328"/>
                  <a:gd name="connsiteY2" fmla="*/ 4837 h 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8" h="4837">
                    <a:moveTo>
                      <a:pt x="1329" y="4837"/>
                    </a:moveTo>
                    <a:cubicBezTo>
                      <a:pt x="868" y="3232"/>
                      <a:pt x="440" y="1613"/>
                      <a:pt x="0" y="0"/>
                    </a:cubicBezTo>
                    <a:cubicBezTo>
                      <a:pt x="438" y="1614"/>
                      <a:pt x="868" y="3232"/>
                      <a:pt x="1329" y="483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9" name="Freeform: Shape 1358">
                <a:extLst>
                  <a:ext uri="{FF2B5EF4-FFF2-40B4-BE49-F238E27FC236}">
                    <a16:creationId xmlns:a16="http://schemas.microsoft.com/office/drawing/2014/main" id="{30526B30-4056-4D19-8508-9EB4C65C0F24}"/>
                  </a:ext>
                </a:extLst>
              </p:cNvPr>
              <p:cNvSpPr/>
              <p:nvPr/>
            </p:nvSpPr>
            <p:spPr>
              <a:xfrm>
                <a:off x="3876843" y="6497228"/>
                <a:ext cx="2978" cy="6156"/>
              </a:xfrm>
              <a:custGeom>
                <a:avLst/>
                <a:gdLst>
                  <a:gd name="connsiteX0" fmla="*/ 2978 w 2978"/>
                  <a:gd name="connsiteY0" fmla="*/ 6156 h 6156"/>
                  <a:gd name="connsiteX1" fmla="*/ 0 w 2978"/>
                  <a:gd name="connsiteY1" fmla="*/ 0 h 6156"/>
                  <a:gd name="connsiteX2" fmla="*/ 2978 w 2978"/>
                  <a:gd name="connsiteY2" fmla="*/ 6156 h 6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78" h="6156">
                    <a:moveTo>
                      <a:pt x="2978" y="6156"/>
                    </a:moveTo>
                    <a:cubicBezTo>
                      <a:pt x="1968" y="4115"/>
                      <a:pt x="975" y="2062"/>
                      <a:pt x="0" y="0"/>
                    </a:cubicBezTo>
                    <a:cubicBezTo>
                      <a:pt x="973" y="2064"/>
                      <a:pt x="1968" y="4115"/>
                      <a:pt x="2978" y="615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0" name="Freeform: Shape 1359">
                <a:extLst>
                  <a:ext uri="{FF2B5EF4-FFF2-40B4-BE49-F238E27FC236}">
                    <a16:creationId xmlns:a16="http://schemas.microsoft.com/office/drawing/2014/main" id="{DF14BB6E-6E02-476C-AF71-08662D8D834C}"/>
                  </a:ext>
                </a:extLst>
              </p:cNvPr>
              <p:cNvSpPr/>
              <p:nvPr/>
            </p:nvSpPr>
            <p:spPr>
              <a:xfrm>
                <a:off x="3884453" y="6512446"/>
                <a:ext cx="3602" cy="6664"/>
              </a:xfrm>
              <a:custGeom>
                <a:avLst/>
                <a:gdLst>
                  <a:gd name="connsiteX0" fmla="*/ 3602 w 3602"/>
                  <a:gd name="connsiteY0" fmla="*/ 6664 h 6664"/>
                  <a:gd name="connsiteX1" fmla="*/ 0 w 3602"/>
                  <a:gd name="connsiteY1" fmla="*/ 0 h 6664"/>
                  <a:gd name="connsiteX2" fmla="*/ 3602 w 3602"/>
                  <a:gd name="connsiteY2" fmla="*/ 6664 h 6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2" h="6664">
                    <a:moveTo>
                      <a:pt x="3602" y="6664"/>
                    </a:moveTo>
                    <a:cubicBezTo>
                      <a:pt x="2378" y="4456"/>
                      <a:pt x="1180" y="2234"/>
                      <a:pt x="0" y="0"/>
                    </a:cubicBezTo>
                    <a:cubicBezTo>
                      <a:pt x="1180" y="2234"/>
                      <a:pt x="2380" y="4456"/>
                      <a:pt x="3602" y="666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1" name="Freeform: Shape 1360">
                <a:extLst>
                  <a:ext uri="{FF2B5EF4-FFF2-40B4-BE49-F238E27FC236}">
                    <a16:creationId xmlns:a16="http://schemas.microsoft.com/office/drawing/2014/main" id="{49012652-C2AD-40AD-858B-E2663754C03B}"/>
                  </a:ext>
                </a:extLst>
              </p:cNvPr>
              <p:cNvSpPr/>
              <p:nvPr/>
            </p:nvSpPr>
            <p:spPr>
              <a:xfrm>
                <a:off x="3880594" y="6504943"/>
                <a:ext cx="3254" cy="6356"/>
              </a:xfrm>
              <a:custGeom>
                <a:avLst/>
                <a:gdLst>
                  <a:gd name="connsiteX0" fmla="*/ 3254 w 3254"/>
                  <a:gd name="connsiteY0" fmla="*/ 6356 h 6356"/>
                  <a:gd name="connsiteX1" fmla="*/ 0 w 3254"/>
                  <a:gd name="connsiteY1" fmla="*/ 0 h 6356"/>
                  <a:gd name="connsiteX2" fmla="*/ 3254 w 3254"/>
                  <a:gd name="connsiteY2" fmla="*/ 6356 h 6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4" h="6356">
                    <a:moveTo>
                      <a:pt x="3254" y="6356"/>
                    </a:moveTo>
                    <a:cubicBezTo>
                      <a:pt x="2149" y="4250"/>
                      <a:pt x="1067" y="2129"/>
                      <a:pt x="0" y="0"/>
                    </a:cubicBezTo>
                    <a:cubicBezTo>
                      <a:pt x="1067" y="2130"/>
                      <a:pt x="2151" y="4250"/>
                      <a:pt x="3254" y="635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2" name="Freeform: Shape 1361">
                <a:extLst>
                  <a:ext uri="{FF2B5EF4-FFF2-40B4-BE49-F238E27FC236}">
                    <a16:creationId xmlns:a16="http://schemas.microsoft.com/office/drawing/2014/main" id="{AF54CEB1-11CF-4D16-8094-458A054E5125}"/>
                  </a:ext>
                </a:extLst>
              </p:cNvPr>
              <p:cNvSpPr/>
              <p:nvPr/>
            </p:nvSpPr>
            <p:spPr>
              <a:xfrm>
                <a:off x="3873226" y="6489343"/>
                <a:ext cx="2754" cy="6038"/>
              </a:xfrm>
              <a:custGeom>
                <a:avLst/>
                <a:gdLst>
                  <a:gd name="connsiteX0" fmla="*/ 2754 w 2754"/>
                  <a:gd name="connsiteY0" fmla="*/ 6039 h 6038"/>
                  <a:gd name="connsiteX1" fmla="*/ 0 w 2754"/>
                  <a:gd name="connsiteY1" fmla="*/ 0 h 6038"/>
                  <a:gd name="connsiteX2" fmla="*/ 2754 w 2754"/>
                  <a:gd name="connsiteY2" fmla="*/ 6039 h 6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4" h="6038">
                    <a:moveTo>
                      <a:pt x="2754" y="6039"/>
                    </a:moveTo>
                    <a:cubicBezTo>
                      <a:pt x="1821" y="4034"/>
                      <a:pt x="900" y="2022"/>
                      <a:pt x="0" y="0"/>
                    </a:cubicBezTo>
                    <a:cubicBezTo>
                      <a:pt x="899" y="2024"/>
                      <a:pt x="1821" y="4034"/>
                      <a:pt x="2754" y="603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3" name="Freeform: Shape 1362">
                <a:extLst>
                  <a:ext uri="{FF2B5EF4-FFF2-40B4-BE49-F238E27FC236}">
                    <a16:creationId xmlns:a16="http://schemas.microsoft.com/office/drawing/2014/main" id="{7A51B227-BF84-47E3-86DF-08F111E536CF}"/>
                  </a:ext>
                </a:extLst>
              </p:cNvPr>
              <p:cNvSpPr/>
              <p:nvPr/>
            </p:nvSpPr>
            <p:spPr>
              <a:xfrm>
                <a:off x="3840537" y="5953759"/>
                <a:ext cx="642934" cy="759132"/>
              </a:xfrm>
              <a:custGeom>
                <a:avLst/>
                <a:gdLst>
                  <a:gd name="connsiteX0" fmla="*/ 334966 w 642934"/>
                  <a:gd name="connsiteY0" fmla="*/ 759133 h 759132"/>
                  <a:gd name="connsiteX1" fmla="*/ 215900 w 642934"/>
                  <a:gd name="connsiteY1" fmla="*/ 482600 h 759132"/>
                  <a:gd name="connsiteX2" fmla="*/ 317286 w 642934"/>
                  <a:gd name="connsiteY2" fmla="*/ 223838 h 759132"/>
                  <a:gd name="connsiteX3" fmla="*/ 355600 w 642934"/>
                  <a:gd name="connsiteY3" fmla="*/ 241300 h 759132"/>
                  <a:gd name="connsiteX4" fmla="*/ 406400 w 642934"/>
                  <a:gd name="connsiteY4" fmla="*/ 190500 h 759132"/>
                  <a:gd name="connsiteX5" fmla="*/ 395540 w 642934"/>
                  <a:gd name="connsiteY5" fmla="*/ 159129 h 759132"/>
                  <a:gd name="connsiteX6" fmla="*/ 477025 w 642934"/>
                  <a:gd name="connsiteY6" fmla="*/ 120864 h 759132"/>
                  <a:gd name="connsiteX7" fmla="*/ 486759 w 642934"/>
                  <a:gd name="connsiteY7" fmla="*/ 148795 h 759132"/>
                  <a:gd name="connsiteX8" fmla="*/ 543096 w 642934"/>
                  <a:gd name="connsiteY8" fmla="*/ 167132 h 759132"/>
                  <a:gd name="connsiteX9" fmla="*/ 547002 w 642934"/>
                  <a:gd name="connsiteY9" fmla="*/ 108014 h 759132"/>
                  <a:gd name="connsiteX10" fmla="*/ 544921 w 642934"/>
                  <a:gd name="connsiteY10" fmla="*/ 105142 h 759132"/>
                  <a:gd name="connsiteX11" fmla="*/ 596900 w 642934"/>
                  <a:gd name="connsiteY11" fmla="*/ 101600 h 759132"/>
                  <a:gd name="connsiteX12" fmla="*/ 642934 w 642934"/>
                  <a:gd name="connsiteY12" fmla="*/ 104467 h 759132"/>
                  <a:gd name="connsiteX13" fmla="*/ 481903 w 642934"/>
                  <a:gd name="connsiteY13" fmla="*/ 13533 h 759132"/>
                  <a:gd name="connsiteX14" fmla="*/ 481527 w 642934"/>
                  <a:gd name="connsiteY14" fmla="*/ 13432 h 759132"/>
                  <a:gd name="connsiteX15" fmla="*/ 473300 w 642934"/>
                  <a:gd name="connsiteY15" fmla="*/ 11284 h 759132"/>
                  <a:gd name="connsiteX16" fmla="*/ 472305 w 642934"/>
                  <a:gd name="connsiteY16" fmla="*/ 11041 h 759132"/>
                  <a:gd name="connsiteX17" fmla="*/ 464560 w 642934"/>
                  <a:gd name="connsiteY17" fmla="*/ 9217 h 759132"/>
                  <a:gd name="connsiteX18" fmla="*/ 462994 w 642934"/>
                  <a:gd name="connsiteY18" fmla="*/ 8876 h 759132"/>
                  <a:gd name="connsiteX19" fmla="*/ 455693 w 642934"/>
                  <a:gd name="connsiteY19" fmla="*/ 7341 h 759132"/>
                  <a:gd name="connsiteX20" fmla="*/ 453576 w 642934"/>
                  <a:gd name="connsiteY20" fmla="*/ 6934 h 759132"/>
                  <a:gd name="connsiteX21" fmla="*/ 446715 w 642934"/>
                  <a:gd name="connsiteY21" fmla="*/ 5664 h 759132"/>
                  <a:gd name="connsiteX22" fmla="*/ 444049 w 642934"/>
                  <a:gd name="connsiteY22" fmla="*/ 5223 h 759132"/>
                  <a:gd name="connsiteX23" fmla="*/ 437620 w 642934"/>
                  <a:gd name="connsiteY23" fmla="*/ 4194 h 759132"/>
                  <a:gd name="connsiteX24" fmla="*/ 434424 w 642934"/>
                  <a:gd name="connsiteY24" fmla="*/ 3746 h 759132"/>
                  <a:gd name="connsiteX25" fmla="*/ 428420 w 642934"/>
                  <a:gd name="connsiteY25" fmla="*/ 2935 h 759132"/>
                  <a:gd name="connsiteX26" fmla="*/ 424682 w 642934"/>
                  <a:gd name="connsiteY26" fmla="*/ 2508 h 759132"/>
                  <a:gd name="connsiteX27" fmla="*/ 419116 w 642934"/>
                  <a:gd name="connsiteY27" fmla="*/ 1894 h 759132"/>
                  <a:gd name="connsiteX28" fmla="*/ 414814 w 642934"/>
                  <a:gd name="connsiteY28" fmla="*/ 1511 h 759132"/>
                  <a:gd name="connsiteX29" fmla="*/ 409718 w 642934"/>
                  <a:gd name="connsiteY29" fmla="*/ 1075 h 759132"/>
                  <a:gd name="connsiteX30" fmla="*/ 404766 w 642934"/>
                  <a:gd name="connsiteY30" fmla="*/ 760 h 759132"/>
                  <a:gd name="connsiteX31" fmla="*/ 400226 w 642934"/>
                  <a:gd name="connsiteY31" fmla="*/ 483 h 759132"/>
                  <a:gd name="connsiteX32" fmla="*/ 394284 w 642934"/>
                  <a:gd name="connsiteY32" fmla="*/ 257 h 759132"/>
                  <a:gd name="connsiteX33" fmla="*/ 390652 w 642934"/>
                  <a:gd name="connsiteY33" fmla="*/ 124 h 759132"/>
                  <a:gd name="connsiteX34" fmla="*/ 381000 w 642934"/>
                  <a:gd name="connsiteY34" fmla="*/ 0 h 759132"/>
                  <a:gd name="connsiteX35" fmla="*/ 0 w 642934"/>
                  <a:gd name="connsiteY35" fmla="*/ 381000 h 759132"/>
                  <a:gd name="connsiteX36" fmla="*/ 121 w 642934"/>
                  <a:gd name="connsiteY36" fmla="*/ 390482 h 759132"/>
                  <a:gd name="connsiteX37" fmla="*/ 232 w 642934"/>
                  <a:gd name="connsiteY37" fmla="*/ 393659 h 759132"/>
                  <a:gd name="connsiteX38" fmla="*/ 470 w 642934"/>
                  <a:gd name="connsiteY38" fmla="*/ 399909 h 759132"/>
                  <a:gd name="connsiteX39" fmla="*/ 692 w 642934"/>
                  <a:gd name="connsiteY39" fmla="*/ 403684 h 759132"/>
                  <a:gd name="connsiteX40" fmla="*/ 1046 w 642934"/>
                  <a:gd name="connsiteY40" fmla="*/ 409275 h 759132"/>
                  <a:gd name="connsiteX41" fmla="*/ 1376 w 642934"/>
                  <a:gd name="connsiteY41" fmla="*/ 413290 h 759132"/>
                  <a:gd name="connsiteX42" fmla="*/ 1846 w 642934"/>
                  <a:gd name="connsiteY42" fmla="*/ 418576 h 759132"/>
                  <a:gd name="connsiteX43" fmla="*/ 2284 w 642934"/>
                  <a:gd name="connsiteY43" fmla="*/ 422718 h 759132"/>
                  <a:gd name="connsiteX44" fmla="*/ 2867 w 642934"/>
                  <a:gd name="connsiteY44" fmla="*/ 427811 h 759132"/>
                  <a:gd name="connsiteX45" fmla="*/ 3415 w 642934"/>
                  <a:gd name="connsiteY45" fmla="*/ 432033 h 759132"/>
                  <a:gd name="connsiteX46" fmla="*/ 4104 w 642934"/>
                  <a:gd name="connsiteY46" fmla="*/ 436963 h 759132"/>
                  <a:gd name="connsiteX47" fmla="*/ 4761 w 642934"/>
                  <a:gd name="connsiteY47" fmla="*/ 441249 h 759132"/>
                  <a:gd name="connsiteX48" fmla="*/ 5555 w 642934"/>
                  <a:gd name="connsiteY48" fmla="*/ 446043 h 759132"/>
                  <a:gd name="connsiteX49" fmla="*/ 6323 w 642934"/>
                  <a:gd name="connsiteY49" fmla="*/ 450374 h 759132"/>
                  <a:gd name="connsiteX50" fmla="*/ 7215 w 642934"/>
                  <a:gd name="connsiteY50" fmla="*/ 455028 h 759132"/>
                  <a:gd name="connsiteX51" fmla="*/ 8099 w 642934"/>
                  <a:gd name="connsiteY51" fmla="*/ 459416 h 759132"/>
                  <a:gd name="connsiteX52" fmla="*/ 9079 w 642934"/>
                  <a:gd name="connsiteY52" fmla="*/ 463920 h 759132"/>
                  <a:gd name="connsiteX53" fmla="*/ 10082 w 642934"/>
                  <a:gd name="connsiteY53" fmla="*/ 468368 h 759132"/>
                  <a:gd name="connsiteX54" fmla="*/ 11133 w 642934"/>
                  <a:gd name="connsiteY54" fmla="*/ 472675 h 759132"/>
                  <a:gd name="connsiteX55" fmla="*/ 12276 w 642934"/>
                  <a:gd name="connsiteY55" fmla="*/ 477245 h 759132"/>
                  <a:gd name="connsiteX56" fmla="*/ 13345 w 642934"/>
                  <a:gd name="connsiteY56" fmla="*/ 481197 h 759132"/>
                  <a:gd name="connsiteX57" fmla="*/ 14673 w 642934"/>
                  <a:gd name="connsiteY57" fmla="*/ 486034 h 759132"/>
                  <a:gd name="connsiteX58" fmla="*/ 15584 w 642934"/>
                  <a:gd name="connsiteY58" fmla="*/ 489096 h 759132"/>
                  <a:gd name="connsiteX59" fmla="*/ 22400 w 642934"/>
                  <a:gd name="connsiteY59" fmla="*/ 509949 h 759132"/>
                  <a:gd name="connsiteX60" fmla="*/ 22803 w 642934"/>
                  <a:gd name="connsiteY60" fmla="*/ 511092 h 759132"/>
                  <a:gd name="connsiteX61" fmla="*/ 25171 w 642934"/>
                  <a:gd name="connsiteY61" fmla="*/ 517390 h 759132"/>
                  <a:gd name="connsiteX62" fmla="*/ 25929 w 642934"/>
                  <a:gd name="connsiteY62" fmla="*/ 519382 h 759132"/>
                  <a:gd name="connsiteX63" fmla="*/ 28362 w 642934"/>
                  <a:gd name="connsiteY63" fmla="*/ 525429 h 759132"/>
                  <a:gd name="connsiteX64" fmla="*/ 29229 w 642934"/>
                  <a:gd name="connsiteY64" fmla="*/ 527550 h 759132"/>
                  <a:gd name="connsiteX65" fmla="*/ 31802 w 642934"/>
                  <a:gd name="connsiteY65" fmla="*/ 533546 h 759132"/>
                  <a:gd name="connsiteX66" fmla="*/ 32693 w 642934"/>
                  <a:gd name="connsiteY66" fmla="*/ 535581 h 759132"/>
                  <a:gd name="connsiteX67" fmla="*/ 35447 w 642934"/>
                  <a:gd name="connsiteY67" fmla="*/ 541620 h 759132"/>
                  <a:gd name="connsiteX68" fmla="*/ 36309 w 642934"/>
                  <a:gd name="connsiteY68" fmla="*/ 543466 h 759132"/>
                  <a:gd name="connsiteX69" fmla="*/ 39287 w 642934"/>
                  <a:gd name="connsiteY69" fmla="*/ 549623 h 759132"/>
                  <a:gd name="connsiteX70" fmla="*/ 40062 w 642934"/>
                  <a:gd name="connsiteY70" fmla="*/ 551180 h 759132"/>
                  <a:gd name="connsiteX71" fmla="*/ 43317 w 642934"/>
                  <a:gd name="connsiteY71" fmla="*/ 557536 h 759132"/>
                  <a:gd name="connsiteX72" fmla="*/ 43921 w 642934"/>
                  <a:gd name="connsiteY72" fmla="*/ 558683 h 759132"/>
                  <a:gd name="connsiteX73" fmla="*/ 47523 w 642934"/>
                  <a:gd name="connsiteY73" fmla="*/ 565347 h 759132"/>
                  <a:gd name="connsiteX74" fmla="*/ 47842 w 642934"/>
                  <a:gd name="connsiteY74" fmla="*/ 565917 h 759132"/>
                  <a:gd name="connsiteX75" fmla="*/ 334966 w 642934"/>
                  <a:gd name="connsiteY75" fmla="*/ 759133 h 759132"/>
                  <a:gd name="connsiteX76" fmla="*/ 490664 w 642934"/>
                  <a:gd name="connsiteY76" fmla="*/ 89678 h 759132"/>
                  <a:gd name="connsiteX77" fmla="*/ 544787 w 642934"/>
                  <a:gd name="connsiteY77" fmla="*/ 105239 h 759132"/>
                  <a:gd name="connsiteX78" fmla="*/ 477177 w 642934"/>
                  <a:gd name="connsiteY78" fmla="*/ 120902 h 759132"/>
                  <a:gd name="connsiteX79" fmla="*/ 490664 w 642934"/>
                  <a:gd name="connsiteY79" fmla="*/ 89678 h 759132"/>
                  <a:gd name="connsiteX80" fmla="*/ 321183 w 642934"/>
                  <a:gd name="connsiteY80" fmla="*/ 54483 h 759132"/>
                  <a:gd name="connsiteX81" fmla="*/ 339215 w 642934"/>
                  <a:gd name="connsiteY81" fmla="*/ 54483 h 759132"/>
                  <a:gd name="connsiteX82" fmla="*/ 342898 w 642934"/>
                  <a:gd name="connsiteY82" fmla="*/ 63500 h 759132"/>
                  <a:gd name="connsiteX83" fmla="*/ 339215 w 642934"/>
                  <a:gd name="connsiteY83" fmla="*/ 72517 h 759132"/>
                  <a:gd name="connsiteX84" fmla="*/ 330200 w 642934"/>
                  <a:gd name="connsiteY84" fmla="*/ 76200 h 759132"/>
                  <a:gd name="connsiteX85" fmla="*/ 321183 w 642934"/>
                  <a:gd name="connsiteY85" fmla="*/ 72517 h 759132"/>
                  <a:gd name="connsiteX86" fmla="*/ 317500 w 642934"/>
                  <a:gd name="connsiteY86" fmla="*/ 63500 h 759132"/>
                  <a:gd name="connsiteX87" fmla="*/ 321183 w 642934"/>
                  <a:gd name="connsiteY87" fmla="*/ 54483 h 759132"/>
                  <a:gd name="connsiteX88" fmla="*/ 304867 w 642934"/>
                  <a:gd name="connsiteY88" fmla="*/ 187885 h 759132"/>
                  <a:gd name="connsiteX89" fmla="*/ 352987 w 642934"/>
                  <a:gd name="connsiteY89" fmla="*/ 139765 h 759132"/>
                  <a:gd name="connsiteX90" fmla="*/ 355600 w 642934"/>
                  <a:gd name="connsiteY90" fmla="*/ 139700 h 759132"/>
                  <a:gd name="connsiteX91" fmla="*/ 395402 w 642934"/>
                  <a:gd name="connsiteY91" fmla="*/ 159282 h 759132"/>
                  <a:gd name="connsiteX92" fmla="*/ 317452 w 642934"/>
                  <a:gd name="connsiteY92" fmla="*/ 223723 h 759132"/>
                  <a:gd name="connsiteX93" fmla="*/ 304800 w 642934"/>
                  <a:gd name="connsiteY93" fmla="*/ 190500 h 759132"/>
                  <a:gd name="connsiteX94" fmla="*/ 304867 w 642934"/>
                  <a:gd name="connsiteY94" fmla="*/ 187885 h 759132"/>
                  <a:gd name="connsiteX95" fmla="*/ 165419 w 642934"/>
                  <a:gd name="connsiteY95" fmla="*/ 159069 h 759132"/>
                  <a:gd name="connsiteX96" fmla="*/ 216103 w 642934"/>
                  <a:gd name="connsiteY96" fmla="*/ 155691 h 759132"/>
                  <a:gd name="connsiteX97" fmla="*/ 212725 w 642934"/>
                  <a:gd name="connsiteY97" fmla="*/ 206375 h 759132"/>
                  <a:gd name="connsiteX98" fmla="*/ 162041 w 642934"/>
                  <a:gd name="connsiteY98" fmla="*/ 209753 h 759132"/>
                  <a:gd name="connsiteX99" fmla="*/ 165419 w 642934"/>
                  <a:gd name="connsiteY99" fmla="*/ 159069 h 759132"/>
                  <a:gd name="connsiteX100" fmla="*/ 190500 w 642934"/>
                  <a:gd name="connsiteY100" fmla="*/ 457041 h 759132"/>
                  <a:gd name="connsiteX101" fmla="*/ 186817 w 642934"/>
                  <a:gd name="connsiteY101" fmla="*/ 466058 h 759132"/>
                  <a:gd name="connsiteX102" fmla="*/ 177800 w 642934"/>
                  <a:gd name="connsiteY102" fmla="*/ 469741 h 759132"/>
                  <a:gd name="connsiteX103" fmla="*/ 168783 w 642934"/>
                  <a:gd name="connsiteY103" fmla="*/ 466058 h 759132"/>
                  <a:gd name="connsiteX104" fmla="*/ 165100 w 642934"/>
                  <a:gd name="connsiteY104" fmla="*/ 457041 h 759132"/>
                  <a:gd name="connsiteX105" fmla="*/ 168783 w 642934"/>
                  <a:gd name="connsiteY105" fmla="*/ 448024 h 759132"/>
                  <a:gd name="connsiteX106" fmla="*/ 186815 w 642934"/>
                  <a:gd name="connsiteY106" fmla="*/ 448024 h 759132"/>
                  <a:gd name="connsiteX107" fmla="*/ 190500 w 642934"/>
                  <a:gd name="connsiteY107" fmla="*/ 457041 h 759132"/>
                  <a:gd name="connsiteX108" fmla="*/ 76200 w 642934"/>
                  <a:gd name="connsiteY108" fmla="*/ 355600 h 759132"/>
                  <a:gd name="connsiteX109" fmla="*/ 120650 w 642934"/>
                  <a:gd name="connsiteY109" fmla="*/ 304800 h 759132"/>
                  <a:gd name="connsiteX110" fmla="*/ 165100 w 642934"/>
                  <a:gd name="connsiteY110" fmla="*/ 355600 h 759132"/>
                  <a:gd name="connsiteX111" fmla="*/ 120650 w 642934"/>
                  <a:gd name="connsiteY111" fmla="*/ 406400 h 759132"/>
                  <a:gd name="connsiteX112" fmla="*/ 76200 w 642934"/>
                  <a:gd name="connsiteY112" fmla="*/ 355600 h 759132"/>
                  <a:gd name="connsiteX113" fmla="*/ 122376 w 642934"/>
                  <a:gd name="connsiteY113" fmla="*/ 516076 h 759132"/>
                  <a:gd name="connsiteX114" fmla="*/ 185237 w 642934"/>
                  <a:gd name="connsiteY114" fmla="*/ 525056 h 759132"/>
                  <a:gd name="connsiteX115" fmla="*/ 194218 w 642934"/>
                  <a:gd name="connsiteY115" fmla="*/ 587918 h 759132"/>
                  <a:gd name="connsiteX116" fmla="*/ 131356 w 642934"/>
                  <a:gd name="connsiteY116" fmla="*/ 578937 h 759132"/>
                  <a:gd name="connsiteX117" fmla="*/ 122376 w 642934"/>
                  <a:gd name="connsiteY117" fmla="*/ 516076 h 75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42934" h="759132">
                    <a:moveTo>
                      <a:pt x="334966" y="759133"/>
                    </a:moveTo>
                    <a:cubicBezTo>
                      <a:pt x="261684" y="689696"/>
                      <a:pt x="215900" y="591525"/>
                      <a:pt x="215900" y="482600"/>
                    </a:cubicBezTo>
                    <a:cubicBezTo>
                      <a:pt x="215900" y="382694"/>
                      <a:pt x="254371" y="291787"/>
                      <a:pt x="317286" y="223838"/>
                    </a:cubicBezTo>
                    <a:cubicBezTo>
                      <a:pt x="326600" y="234531"/>
                      <a:pt x="340304" y="241300"/>
                      <a:pt x="355600" y="241300"/>
                    </a:cubicBezTo>
                    <a:cubicBezTo>
                      <a:pt x="383656" y="241300"/>
                      <a:pt x="406400" y="218556"/>
                      <a:pt x="406400" y="190500"/>
                    </a:cubicBezTo>
                    <a:cubicBezTo>
                      <a:pt x="406400" y="178656"/>
                      <a:pt x="402336" y="167769"/>
                      <a:pt x="395540" y="159129"/>
                    </a:cubicBezTo>
                    <a:cubicBezTo>
                      <a:pt x="420867" y="143329"/>
                      <a:pt x="448178" y="130419"/>
                      <a:pt x="477025" y="120864"/>
                    </a:cubicBezTo>
                    <a:cubicBezTo>
                      <a:pt x="477517" y="130078"/>
                      <a:pt x="480722" y="139878"/>
                      <a:pt x="486759" y="148795"/>
                    </a:cubicBezTo>
                    <a:cubicBezTo>
                      <a:pt x="501237" y="170183"/>
                      <a:pt x="526461" y="178394"/>
                      <a:pt x="543096" y="167132"/>
                    </a:cubicBezTo>
                    <a:cubicBezTo>
                      <a:pt x="559732" y="155870"/>
                      <a:pt x="561481" y="129403"/>
                      <a:pt x="547002" y="108014"/>
                    </a:cubicBezTo>
                    <a:cubicBezTo>
                      <a:pt x="546332" y="107024"/>
                      <a:pt x="545633" y="106074"/>
                      <a:pt x="544921" y="105142"/>
                    </a:cubicBezTo>
                    <a:cubicBezTo>
                      <a:pt x="561918" y="102826"/>
                      <a:pt x="579264" y="101600"/>
                      <a:pt x="596900" y="101600"/>
                    </a:cubicBezTo>
                    <a:cubicBezTo>
                      <a:pt x="612492" y="101600"/>
                      <a:pt x="627832" y="102646"/>
                      <a:pt x="642934" y="104467"/>
                    </a:cubicBezTo>
                    <a:cubicBezTo>
                      <a:pt x="598156" y="62038"/>
                      <a:pt x="543112" y="30334"/>
                      <a:pt x="481903" y="13533"/>
                    </a:cubicBezTo>
                    <a:cubicBezTo>
                      <a:pt x="481778" y="13499"/>
                      <a:pt x="481652" y="13465"/>
                      <a:pt x="481527" y="13432"/>
                    </a:cubicBezTo>
                    <a:cubicBezTo>
                      <a:pt x="478796" y="12686"/>
                      <a:pt x="476055" y="11970"/>
                      <a:pt x="473300" y="11284"/>
                    </a:cubicBezTo>
                    <a:cubicBezTo>
                      <a:pt x="472969" y="11201"/>
                      <a:pt x="472637" y="11122"/>
                      <a:pt x="472305" y="11041"/>
                    </a:cubicBezTo>
                    <a:cubicBezTo>
                      <a:pt x="469733" y="10408"/>
                      <a:pt x="467152" y="9798"/>
                      <a:pt x="464560" y="9217"/>
                    </a:cubicBezTo>
                    <a:cubicBezTo>
                      <a:pt x="464039" y="9101"/>
                      <a:pt x="463515" y="8990"/>
                      <a:pt x="462994" y="8876"/>
                    </a:cubicBezTo>
                    <a:cubicBezTo>
                      <a:pt x="460569" y="8342"/>
                      <a:pt x="458137" y="7828"/>
                      <a:pt x="455693" y="7341"/>
                    </a:cubicBezTo>
                    <a:cubicBezTo>
                      <a:pt x="454989" y="7201"/>
                      <a:pt x="454281" y="7071"/>
                      <a:pt x="453576" y="6934"/>
                    </a:cubicBezTo>
                    <a:cubicBezTo>
                      <a:pt x="451295" y="6493"/>
                      <a:pt x="449010" y="6064"/>
                      <a:pt x="446715" y="5664"/>
                    </a:cubicBezTo>
                    <a:cubicBezTo>
                      <a:pt x="445829" y="5510"/>
                      <a:pt x="444937" y="5371"/>
                      <a:pt x="444049" y="5223"/>
                    </a:cubicBezTo>
                    <a:cubicBezTo>
                      <a:pt x="441911" y="4866"/>
                      <a:pt x="439769" y="4515"/>
                      <a:pt x="437620" y="4194"/>
                    </a:cubicBezTo>
                    <a:cubicBezTo>
                      <a:pt x="436558" y="4035"/>
                      <a:pt x="435489" y="3897"/>
                      <a:pt x="434424" y="3746"/>
                    </a:cubicBezTo>
                    <a:cubicBezTo>
                      <a:pt x="432426" y="3466"/>
                      <a:pt x="430428" y="3185"/>
                      <a:pt x="428420" y="2935"/>
                    </a:cubicBezTo>
                    <a:cubicBezTo>
                      <a:pt x="427177" y="2781"/>
                      <a:pt x="425928" y="2651"/>
                      <a:pt x="424682" y="2508"/>
                    </a:cubicBezTo>
                    <a:cubicBezTo>
                      <a:pt x="422829" y="2296"/>
                      <a:pt x="420978" y="2078"/>
                      <a:pt x="419116" y="1894"/>
                    </a:cubicBezTo>
                    <a:cubicBezTo>
                      <a:pt x="417686" y="1751"/>
                      <a:pt x="416247" y="1638"/>
                      <a:pt x="414814" y="1511"/>
                    </a:cubicBezTo>
                    <a:cubicBezTo>
                      <a:pt x="413117" y="1362"/>
                      <a:pt x="411421" y="1202"/>
                      <a:pt x="409718" y="1075"/>
                    </a:cubicBezTo>
                    <a:cubicBezTo>
                      <a:pt x="408073" y="953"/>
                      <a:pt x="406417" y="862"/>
                      <a:pt x="404766" y="760"/>
                    </a:cubicBezTo>
                    <a:cubicBezTo>
                      <a:pt x="403254" y="667"/>
                      <a:pt x="401744" y="559"/>
                      <a:pt x="400226" y="483"/>
                    </a:cubicBezTo>
                    <a:cubicBezTo>
                      <a:pt x="398251" y="384"/>
                      <a:pt x="396267" y="325"/>
                      <a:pt x="394284" y="257"/>
                    </a:cubicBezTo>
                    <a:cubicBezTo>
                      <a:pt x="393073" y="216"/>
                      <a:pt x="391866" y="154"/>
                      <a:pt x="390652" y="124"/>
                    </a:cubicBezTo>
                    <a:cubicBezTo>
                      <a:pt x="387444" y="43"/>
                      <a:pt x="384227" y="0"/>
                      <a:pt x="381000" y="0"/>
                    </a:cubicBezTo>
                    <a:cubicBezTo>
                      <a:pt x="170580" y="0"/>
                      <a:pt x="0" y="170580"/>
                      <a:pt x="0" y="381000"/>
                    </a:cubicBezTo>
                    <a:cubicBezTo>
                      <a:pt x="0" y="384170"/>
                      <a:pt x="43" y="387331"/>
                      <a:pt x="121" y="390482"/>
                    </a:cubicBezTo>
                    <a:cubicBezTo>
                      <a:pt x="146" y="391544"/>
                      <a:pt x="198" y="392600"/>
                      <a:pt x="232" y="393659"/>
                    </a:cubicBezTo>
                    <a:cubicBezTo>
                      <a:pt x="300" y="395745"/>
                      <a:pt x="368" y="397831"/>
                      <a:pt x="470" y="399909"/>
                    </a:cubicBezTo>
                    <a:cubicBezTo>
                      <a:pt x="532" y="401171"/>
                      <a:pt x="618" y="402425"/>
                      <a:pt x="692" y="403684"/>
                    </a:cubicBezTo>
                    <a:cubicBezTo>
                      <a:pt x="802" y="405551"/>
                      <a:pt x="910" y="407416"/>
                      <a:pt x="1046" y="409275"/>
                    </a:cubicBezTo>
                    <a:cubicBezTo>
                      <a:pt x="1145" y="410616"/>
                      <a:pt x="1264" y="411952"/>
                      <a:pt x="1376" y="413290"/>
                    </a:cubicBezTo>
                    <a:cubicBezTo>
                      <a:pt x="1524" y="415055"/>
                      <a:pt x="1673" y="416819"/>
                      <a:pt x="1846" y="418576"/>
                    </a:cubicBezTo>
                    <a:cubicBezTo>
                      <a:pt x="1981" y="419960"/>
                      <a:pt x="2134" y="421338"/>
                      <a:pt x="2284" y="422718"/>
                    </a:cubicBezTo>
                    <a:cubicBezTo>
                      <a:pt x="2470" y="424418"/>
                      <a:pt x="2659" y="426117"/>
                      <a:pt x="2867" y="427811"/>
                    </a:cubicBezTo>
                    <a:cubicBezTo>
                      <a:pt x="3040" y="429222"/>
                      <a:pt x="3226" y="430628"/>
                      <a:pt x="3415" y="432033"/>
                    </a:cubicBezTo>
                    <a:cubicBezTo>
                      <a:pt x="3635" y="433680"/>
                      <a:pt x="3862" y="435323"/>
                      <a:pt x="4104" y="436963"/>
                    </a:cubicBezTo>
                    <a:cubicBezTo>
                      <a:pt x="4315" y="438394"/>
                      <a:pt x="4534" y="439823"/>
                      <a:pt x="4761" y="441249"/>
                    </a:cubicBezTo>
                    <a:cubicBezTo>
                      <a:pt x="5015" y="442851"/>
                      <a:pt x="5280" y="444448"/>
                      <a:pt x="5555" y="446043"/>
                    </a:cubicBezTo>
                    <a:cubicBezTo>
                      <a:pt x="5804" y="447489"/>
                      <a:pt x="6056" y="448934"/>
                      <a:pt x="6323" y="450374"/>
                    </a:cubicBezTo>
                    <a:cubicBezTo>
                      <a:pt x="6609" y="451930"/>
                      <a:pt x="6910" y="453481"/>
                      <a:pt x="7215" y="455028"/>
                    </a:cubicBezTo>
                    <a:cubicBezTo>
                      <a:pt x="7504" y="456494"/>
                      <a:pt x="7793" y="457957"/>
                      <a:pt x="8099" y="459416"/>
                    </a:cubicBezTo>
                    <a:cubicBezTo>
                      <a:pt x="8414" y="460921"/>
                      <a:pt x="8747" y="462421"/>
                      <a:pt x="9079" y="463920"/>
                    </a:cubicBezTo>
                    <a:cubicBezTo>
                      <a:pt x="9409" y="465404"/>
                      <a:pt x="9736" y="466890"/>
                      <a:pt x="10082" y="468368"/>
                    </a:cubicBezTo>
                    <a:cubicBezTo>
                      <a:pt x="10420" y="469808"/>
                      <a:pt x="10779" y="471241"/>
                      <a:pt x="11133" y="472675"/>
                    </a:cubicBezTo>
                    <a:cubicBezTo>
                      <a:pt x="11509" y="474199"/>
                      <a:pt x="11881" y="475728"/>
                      <a:pt x="12276" y="477245"/>
                    </a:cubicBezTo>
                    <a:cubicBezTo>
                      <a:pt x="12621" y="478568"/>
                      <a:pt x="12987" y="479879"/>
                      <a:pt x="13345" y="481197"/>
                    </a:cubicBezTo>
                    <a:cubicBezTo>
                      <a:pt x="13784" y="482811"/>
                      <a:pt x="14213" y="484429"/>
                      <a:pt x="14673" y="486034"/>
                    </a:cubicBezTo>
                    <a:cubicBezTo>
                      <a:pt x="14967" y="487059"/>
                      <a:pt x="15283" y="488075"/>
                      <a:pt x="15584" y="489096"/>
                    </a:cubicBezTo>
                    <a:cubicBezTo>
                      <a:pt x="17664" y="496133"/>
                      <a:pt x="19931" y="503088"/>
                      <a:pt x="22400" y="509949"/>
                    </a:cubicBezTo>
                    <a:cubicBezTo>
                      <a:pt x="22536" y="510329"/>
                      <a:pt x="22665" y="510713"/>
                      <a:pt x="22803" y="511092"/>
                    </a:cubicBezTo>
                    <a:cubicBezTo>
                      <a:pt x="23570" y="513202"/>
                      <a:pt x="24368" y="515298"/>
                      <a:pt x="25171" y="517390"/>
                    </a:cubicBezTo>
                    <a:cubicBezTo>
                      <a:pt x="25425" y="518054"/>
                      <a:pt x="25671" y="518722"/>
                      <a:pt x="25929" y="519382"/>
                    </a:cubicBezTo>
                    <a:cubicBezTo>
                      <a:pt x="26719" y="521408"/>
                      <a:pt x="27538" y="523421"/>
                      <a:pt x="28362" y="525429"/>
                    </a:cubicBezTo>
                    <a:cubicBezTo>
                      <a:pt x="28653" y="526136"/>
                      <a:pt x="28935" y="526847"/>
                      <a:pt x="29229" y="527550"/>
                    </a:cubicBezTo>
                    <a:cubicBezTo>
                      <a:pt x="30067" y="529560"/>
                      <a:pt x="30931" y="531555"/>
                      <a:pt x="31802" y="533546"/>
                    </a:cubicBezTo>
                    <a:cubicBezTo>
                      <a:pt x="32099" y="534224"/>
                      <a:pt x="32391" y="534905"/>
                      <a:pt x="32693" y="535581"/>
                    </a:cubicBezTo>
                    <a:cubicBezTo>
                      <a:pt x="33593" y="537604"/>
                      <a:pt x="34514" y="539617"/>
                      <a:pt x="35447" y="541620"/>
                    </a:cubicBezTo>
                    <a:cubicBezTo>
                      <a:pt x="35735" y="542236"/>
                      <a:pt x="36019" y="542852"/>
                      <a:pt x="36309" y="543466"/>
                    </a:cubicBezTo>
                    <a:cubicBezTo>
                      <a:pt x="37284" y="545529"/>
                      <a:pt x="38278" y="547581"/>
                      <a:pt x="39287" y="549623"/>
                    </a:cubicBezTo>
                    <a:cubicBezTo>
                      <a:pt x="39545" y="550143"/>
                      <a:pt x="39802" y="550662"/>
                      <a:pt x="40062" y="551180"/>
                    </a:cubicBezTo>
                    <a:cubicBezTo>
                      <a:pt x="41129" y="553310"/>
                      <a:pt x="42212" y="555430"/>
                      <a:pt x="43317" y="557536"/>
                    </a:cubicBezTo>
                    <a:cubicBezTo>
                      <a:pt x="43517" y="557919"/>
                      <a:pt x="43720" y="558300"/>
                      <a:pt x="43921" y="558683"/>
                    </a:cubicBezTo>
                    <a:cubicBezTo>
                      <a:pt x="45102" y="560916"/>
                      <a:pt x="46299" y="563140"/>
                      <a:pt x="47523" y="565347"/>
                    </a:cubicBezTo>
                    <a:cubicBezTo>
                      <a:pt x="47630" y="565537"/>
                      <a:pt x="47736" y="565726"/>
                      <a:pt x="47842" y="565917"/>
                    </a:cubicBezTo>
                    <a:cubicBezTo>
                      <a:pt x="105821" y="670098"/>
                      <a:pt x="211277" y="744225"/>
                      <a:pt x="334966" y="759133"/>
                    </a:cubicBezTo>
                    <a:close/>
                    <a:moveTo>
                      <a:pt x="490664" y="89678"/>
                    </a:moveTo>
                    <a:cubicBezTo>
                      <a:pt x="506519" y="78945"/>
                      <a:pt x="530068" y="86047"/>
                      <a:pt x="544787" y="105239"/>
                    </a:cubicBezTo>
                    <a:cubicBezTo>
                      <a:pt x="521510" y="108425"/>
                      <a:pt x="498916" y="113709"/>
                      <a:pt x="477177" y="120902"/>
                    </a:cubicBezTo>
                    <a:cubicBezTo>
                      <a:pt x="476490" y="108018"/>
                      <a:pt x="480965" y="96244"/>
                      <a:pt x="490664" y="89678"/>
                    </a:cubicBezTo>
                    <a:close/>
                    <a:moveTo>
                      <a:pt x="321183" y="54483"/>
                    </a:moveTo>
                    <a:cubicBezTo>
                      <a:pt x="325884" y="49782"/>
                      <a:pt x="334391" y="49782"/>
                      <a:pt x="339215" y="54483"/>
                    </a:cubicBezTo>
                    <a:cubicBezTo>
                      <a:pt x="341498" y="56896"/>
                      <a:pt x="342898" y="60195"/>
                      <a:pt x="342898" y="63500"/>
                    </a:cubicBezTo>
                    <a:cubicBezTo>
                      <a:pt x="342898" y="66799"/>
                      <a:pt x="341497" y="70104"/>
                      <a:pt x="339215" y="72517"/>
                    </a:cubicBezTo>
                    <a:cubicBezTo>
                      <a:pt x="336798" y="74798"/>
                      <a:pt x="333499" y="76200"/>
                      <a:pt x="330200" y="76200"/>
                    </a:cubicBezTo>
                    <a:cubicBezTo>
                      <a:pt x="326901" y="76200"/>
                      <a:pt x="323590" y="74798"/>
                      <a:pt x="321183" y="72517"/>
                    </a:cubicBezTo>
                    <a:cubicBezTo>
                      <a:pt x="318889" y="70104"/>
                      <a:pt x="317500" y="66929"/>
                      <a:pt x="317500" y="63500"/>
                    </a:cubicBezTo>
                    <a:cubicBezTo>
                      <a:pt x="317500" y="60071"/>
                      <a:pt x="318889" y="56766"/>
                      <a:pt x="321183" y="54483"/>
                    </a:cubicBezTo>
                    <a:close/>
                    <a:moveTo>
                      <a:pt x="304867" y="187885"/>
                    </a:moveTo>
                    <a:cubicBezTo>
                      <a:pt x="306183" y="161909"/>
                      <a:pt x="327011" y="141083"/>
                      <a:pt x="352987" y="139765"/>
                    </a:cubicBezTo>
                    <a:cubicBezTo>
                      <a:pt x="353852" y="139722"/>
                      <a:pt x="354724" y="139700"/>
                      <a:pt x="355600" y="139700"/>
                    </a:cubicBezTo>
                    <a:cubicBezTo>
                      <a:pt x="371823" y="139700"/>
                      <a:pt x="386101" y="147444"/>
                      <a:pt x="395402" y="159282"/>
                    </a:cubicBezTo>
                    <a:cubicBezTo>
                      <a:pt x="366619" y="177259"/>
                      <a:pt x="340411" y="198952"/>
                      <a:pt x="317452" y="223723"/>
                    </a:cubicBezTo>
                    <a:cubicBezTo>
                      <a:pt x="309674" y="214798"/>
                      <a:pt x="304800" y="203270"/>
                      <a:pt x="304800" y="190500"/>
                    </a:cubicBezTo>
                    <a:cubicBezTo>
                      <a:pt x="304800" y="189624"/>
                      <a:pt x="304822" y="188752"/>
                      <a:pt x="304867" y="187885"/>
                    </a:cubicBezTo>
                    <a:close/>
                    <a:moveTo>
                      <a:pt x="165419" y="159069"/>
                    </a:moveTo>
                    <a:cubicBezTo>
                      <a:pt x="180348" y="144140"/>
                      <a:pt x="203041" y="142627"/>
                      <a:pt x="216103" y="155691"/>
                    </a:cubicBezTo>
                    <a:cubicBezTo>
                      <a:pt x="229167" y="168754"/>
                      <a:pt x="227654" y="191446"/>
                      <a:pt x="212725" y="206375"/>
                    </a:cubicBezTo>
                    <a:cubicBezTo>
                      <a:pt x="197796" y="221304"/>
                      <a:pt x="175103" y="222817"/>
                      <a:pt x="162041" y="209753"/>
                    </a:cubicBezTo>
                    <a:cubicBezTo>
                      <a:pt x="148979" y="196690"/>
                      <a:pt x="150490" y="173998"/>
                      <a:pt x="165419" y="159069"/>
                    </a:cubicBezTo>
                    <a:close/>
                    <a:moveTo>
                      <a:pt x="190500" y="457041"/>
                    </a:moveTo>
                    <a:cubicBezTo>
                      <a:pt x="190500" y="460340"/>
                      <a:pt x="189098" y="463645"/>
                      <a:pt x="186817" y="466058"/>
                    </a:cubicBezTo>
                    <a:cubicBezTo>
                      <a:pt x="184399" y="468341"/>
                      <a:pt x="181099" y="469741"/>
                      <a:pt x="177800" y="469741"/>
                    </a:cubicBezTo>
                    <a:cubicBezTo>
                      <a:pt x="174501" y="469741"/>
                      <a:pt x="171190" y="468340"/>
                      <a:pt x="168783" y="466058"/>
                    </a:cubicBezTo>
                    <a:cubicBezTo>
                      <a:pt x="166489" y="463645"/>
                      <a:pt x="165100" y="460340"/>
                      <a:pt x="165100" y="457041"/>
                    </a:cubicBezTo>
                    <a:cubicBezTo>
                      <a:pt x="165100" y="453736"/>
                      <a:pt x="166489" y="450437"/>
                      <a:pt x="168783" y="448024"/>
                    </a:cubicBezTo>
                    <a:cubicBezTo>
                      <a:pt x="173484" y="443324"/>
                      <a:pt x="182115" y="443324"/>
                      <a:pt x="186815" y="448024"/>
                    </a:cubicBezTo>
                    <a:cubicBezTo>
                      <a:pt x="189098" y="450437"/>
                      <a:pt x="190500" y="453736"/>
                      <a:pt x="190500" y="457041"/>
                    </a:cubicBezTo>
                    <a:close/>
                    <a:moveTo>
                      <a:pt x="76200" y="355600"/>
                    </a:moveTo>
                    <a:cubicBezTo>
                      <a:pt x="76200" y="327544"/>
                      <a:pt x="96101" y="304800"/>
                      <a:pt x="120650" y="304800"/>
                    </a:cubicBezTo>
                    <a:cubicBezTo>
                      <a:pt x="145199" y="304800"/>
                      <a:pt x="165100" y="327544"/>
                      <a:pt x="165100" y="355600"/>
                    </a:cubicBezTo>
                    <a:cubicBezTo>
                      <a:pt x="165100" y="383656"/>
                      <a:pt x="145199" y="406400"/>
                      <a:pt x="120650" y="406400"/>
                    </a:cubicBezTo>
                    <a:cubicBezTo>
                      <a:pt x="96101" y="406400"/>
                      <a:pt x="76200" y="383656"/>
                      <a:pt x="76200" y="355600"/>
                    </a:cubicBezTo>
                    <a:close/>
                    <a:moveTo>
                      <a:pt x="122376" y="516076"/>
                    </a:moveTo>
                    <a:cubicBezTo>
                      <a:pt x="137255" y="501196"/>
                      <a:pt x="165398" y="505217"/>
                      <a:pt x="185237" y="525056"/>
                    </a:cubicBezTo>
                    <a:cubicBezTo>
                      <a:pt x="205076" y="544895"/>
                      <a:pt x="209098" y="573038"/>
                      <a:pt x="194218" y="587918"/>
                    </a:cubicBezTo>
                    <a:cubicBezTo>
                      <a:pt x="179338" y="602798"/>
                      <a:pt x="151195" y="598776"/>
                      <a:pt x="131356" y="578937"/>
                    </a:cubicBezTo>
                    <a:cubicBezTo>
                      <a:pt x="111517" y="559098"/>
                      <a:pt x="107496" y="530954"/>
                      <a:pt x="122376" y="516076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4" name="Freeform: Shape 1363">
                <a:extLst>
                  <a:ext uri="{FF2B5EF4-FFF2-40B4-BE49-F238E27FC236}">
                    <a16:creationId xmlns:a16="http://schemas.microsoft.com/office/drawing/2014/main" id="{48629AAD-22BE-4319-ADD0-45C138821932}"/>
                  </a:ext>
                </a:extLst>
              </p:cNvPr>
              <p:cNvSpPr/>
              <p:nvPr/>
            </p:nvSpPr>
            <p:spPr>
              <a:xfrm>
                <a:off x="3916737" y="6258559"/>
                <a:ext cx="88900" cy="101600"/>
              </a:xfrm>
              <a:custGeom>
                <a:avLst/>
                <a:gdLst>
                  <a:gd name="connsiteX0" fmla="*/ 88900 w 88900"/>
                  <a:gd name="connsiteY0" fmla="*/ 50800 h 101600"/>
                  <a:gd name="connsiteX1" fmla="*/ 44450 w 88900"/>
                  <a:gd name="connsiteY1" fmla="*/ 101600 h 101600"/>
                  <a:gd name="connsiteX2" fmla="*/ 0 w 88900"/>
                  <a:gd name="connsiteY2" fmla="*/ 50800 h 101600"/>
                  <a:gd name="connsiteX3" fmla="*/ 44450 w 88900"/>
                  <a:gd name="connsiteY3" fmla="*/ 0 h 101600"/>
                  <a:gd name="connsiteX4" fmla="*/ 88900 w 88900"/>
                  <a:gd name="connsiteY4" fmla="*/ 5080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900" h="101600">
                    <a:moveTo>
                      <a:pt x="88900" y="50800"/>
                    </a:moveTo>
                    <a:cubicBezTo>
                      <a:pt x="88900" y="78856"/>
                      <a:pt x="68999" y="101600"/>
                      <a:pt x="44450" y="101600"/>
                    </a:cubicBezTo>
                    <a:cubicBezTo>
                      <a:pt x="19901" y="101600"/>
                      <a:pt x="0" y="78856"/>
                      <a:pt x="0" y="50800"/>
                    </a:cubicBezTo>
                    <a:cubicBezTo>
                      <a:pt x="0" y="22744"/>
                      <a:pt x="19901" y="0"/>
                      <a:pt x="44450" y="0"/>
                    </a:cubicBezTo>
                    <a:cubicBezTo>
                      <a:pt x="68999" y="0"/>
                      <a:pt x="88900" y="22744"/>
                      <a:pt x="88900" y="50800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5" name="Freeform: Shape 1364">
                <a:extLst>
                  <a:ext uri="{FF2B5EF4-FFF2-40B4-BE49-F238E27FC236}">
                    <a16:creationId xmlns:a16="http://schemas.microsoft.com/office/drawing/2014/main" id="{EF9526AA-0D0A-4145-B985-F5DBA55478E3}"/>
                  </a:ext>
                </a:extLst>
              </p:cNvPr>
              <p:cNvSpPr/>
              <p:nvPr/>
            </p:nvSpPr>
            <p:spPr>
              <a:xfrm rot="2700000">
                <a:off x="3948035" y="6467650"/>
                <a:ext cx="101599" cy="76199"/>
              </a:xfrm>
              <a:custGeom>
                <a:avLst/>
                <a:gdLst>
                  <a:gd name="connsiteX0" fmla="*/ 101599 w 101599"/>
                  <a:gd name="connsiteY0" fmla="*/ 38100 h 76199"/>
                  <a:gd name="connsiteX1" fmla="*/ 50800 w 101599"/>
                  <a:gd name="connsiteY1" fmla="*/ 76199 h 76199"/>
                  <a:gd name="connsiteX2" fmla="*/ 0 w 101599"/>
                  <a:gd name="connsiteY2" fmla="*/ 38100 h 76199"/>
                  <a:gd name="connsiteX3" fmla="*/ 50800 w 101599"/>
                  <a:gd name="connsiteY3" fmla="*/ 0 h 76199"/>
                  <a:gd name="connsiteX4" fmla="*/ 101599 w 101599"/>
                  <a:gd name="connsiteY4" fmla="*/ 38100 h 76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599" h="76199">
                    <a:moveTo>
                      <a:pt x="101599" y="38100"/>
                    </a:moveTo>
                    <a:cubicBezTo>
                      <a:pt x="101599" y="59141"/>
                      <a:pt x="78855" y="76199"/>
                      <a:pt x="50800" y="76199"/>
                    </a:cubicBezTo>
                    <a:cubicBezTo>
                      <a:pt x="22744" y="76199"/>
                      <a:pt x="0" y="59141"/>
                      <a:pt x="0" y="38100"/>
                    </a:cubicBezTo>
                    <a:cubicBezTo>
                      <a:pt x="0" y="17058"/>
                      <a:pt x="22744" y="0"/>
                      <a:pt x="50800" y="0"/>
                    </a:cubicBezTo>
                    <a:cubicBezTo>
                      <a:pt x="78855" y="0"/>
                      <a:pt x="101599" y="17058"/>
                      <a:pt x="101599" y="38100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6" name="Freeform: Shape 1365">
                <a:extLst>
                  <a:ext uri="{FF2B5EF4-FFF2-40B4-BE49-F238E27FC236}">
                    <a16:creationId xmlns:a16="http://schemas.microsoft.com/office/drawing/2014/main" id="{CDC59377-A519-45B7-AA29-1EA9F00896FB}"/>
                  </a:ext>
                </a:extLst>
              </p:cNvPr>
              <p:cNvSpPr/>
              <p:nvPr/>
            </p:nvSpPr>
            <p:spPr>
              <a:xfrm rot="-8100000">
                <a:off x="4403095" y="6457522"/>
                <a:ext cx="54844" cy="73125"/>
              </a:xfrm>
              <a:custGeom>
                <a:avLst/>
                <a:gdLst>
                  <a:gd name="connsiteX0" fmla="*/ 54844 w 54844"/>
                  <a:gd name="connsiteY0" fmla="*/ 36563 h 73125"/>
                  <a:gd name="connsiteX1" fmla="*/ 27422 w 54844"/>
                  <a:gd name="connsiteY1" fmla="*/ 73126 h 73125"/>
                  <a:gd name="connsiteX2" fmla="*/ 0 w 54844"/>
                  <a:gd name="connsiteY2" fmla="*/ 36563 h 73125"/>
                  <a:gd name="connsiteX3" fmla="*/ 27422 w 54844"/>
                  <a:gd name="connsiteY3" fmla="*/ 0 h 73125"/>
                  <a:gd name="connsiteX4" fmla="*/ 54844 w 54844"/>
                  <a:gd name="connsiteY4" fmla="*/ 36563 h 73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844" h="73125">
                    <a:moveTo>
                      <a:pt x="54844" y="36563"/>
                    </a:moveTo>
                    <a:cubicBezTo>
                      <a:pt x="54844" y="56756"/>
                      <a:pt x="42567" y="73126"/>
                      <a:pt x="27422" y="73126"/>
                    </a:cubicBezTo>
                    <a:cubicBezTo>
                      <a:pt x="12277" y="73126"/>
                      <a:pt x="0" y="56756"/>
                      <a:pt x="0" y="36563"/>
                    </a:cubicBezTo>
                    <a:cubicBezTo>
                      <a:pt x="0" y="16370"/>
                      <a:pt x="12277" y="0"/>
                      <a:pt x="27422" y="0"/>
                    </a:cubicBezTo>
                    <a:cubicBezTo>
                      <a:pt x="42567" y="0"/>
                      <a:pt x="54844" y="16370"/>
                      <a:pt x="54844" y="36563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7" name="Freeform: Shape 1366">
                <a:extLst>
                  <a:ext uri="{FF2B5EF4-FFF2-40B4-BE49-F238E27FC236}">
                    <a16:creationId xmlns:a16="http://schemas.microsoft.com/office/drawing/2014/main" id="{AC022585-C4D3-4321-B6C3-64F82DCB5D70}"/>
                  </a:ext>
                </a:extLst>
              </p:cNvPr>
              <p:cNvSpPr/>
              <p:nvPr/>
            </p:nvSpPr>
            <p:spPr>
              <a:xfrm>
                <a:off x="4132638" y="6246016"/>
                <a:ext cx="25398" cy="25242"/>
              </a:xfrm>
              <a:custGeom>
                <a:avLst/>
                <a:gdLst>
                  <a:gd name="connsiteX0" fmla="*/ 12698 w 25398"/>
                  <a:gd name="connsiteY0" fmla="*/ 25242 h 25242"/>
                  <a:gd name="connsiteX1" fmla="*/ 21715 w 25398"/>
                  <a:gd name="connsiteY1" fmla="*/ 21559 h 25242"/>
                  <a:gd name="connsiteX2" fmla="*/ 25398 w 25398"/>
                  <a:gd name="connsiteY2" fmla="*/ 12542 h 25242"/>
                  <a:gd name="connsiteX3" fmla="*/ 21715 w 25398"/>
                  <a:gd name="connsiteY3" fmla="*/ 3525 h 25242"/>
                  <a:gd name="connsiteX4" fmla="*/ 3683 w 25398"/>
                  <a:gd name="connsiteY4" fmla="*/ 3525 h 25242"/>
                  <a:gd name="connsiteX5" fmla="*/ 0 w 25398"/>
                  <a:gd name="connsiteY5" fmla="*/ 12542 h 25242"/>
                  <a:gd name="connsiteX6" fmla="*/ 3683 w 25398"/>
                  <a:gd name="connsiteY6" fmla="*/ 21559 h 25242"/>
                  <a:gd name="connsiteX7" fmla="*/ 12698 w 25398"/>
                  <a:gd name="connsiteY7" fmla="*/ 25242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398" h="25242">
                    <a:moveTo>
                      <a:pt x="12698" y="25242"/>
                    </a:moveTo>
                    <a:cubicBezTo>
                      <a:pt x="15997" y="25242"/>
                      <a:pt x="19296" y="23841"/>
                      <a:pt x="21715" y="21559"/>
                    </a:cubicBezTo>
                    <a:cubicBezTo>
                      <a:pt x="23998" y="19146"/>
                      <a:pt x="25398" y="15841"/>
                      <a:pt x="25398" y="12542"/>
                    </a:cubicBezTo>
                    <a:cubicBezTo>
                      <a:pt x="25398" y="9237"/>
                      <a:pt x="23997" y="5938"/>
                      <a:pt x="21715" y="3525"/>
                    </a:cubicBezTo>
                    <a:cubicBezTo>
                      <a:pt x="16891" y="-1175"/>
                      <a:pt x="8507" y="-1175"/>
                      <a:pt x="3683" y="3525"/>
                    </a:cubicBezTo>
                    <a:cubicBezTo>
                      <a:pt x="1389" y="5938"/>
                      <a:pt x="0" y="9113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88" y="23841"/>
                      <a:pt x="9400" y="25242"/>
                      <a:pt x="12698" y="25242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8" name="Freeform: Shape 1367">
                <a:extLst>
                  <a:ext uri="{FF2B5EF4-FFF2-40B4-BE49-F238E27FC236}">
                    <a16:creationId xmlns:a16="http://schemas.microsoft.com/office/drawing/2014/main" id="{104B2572-C5BE-4B09-850E-CDC84A02D4CD}"/>
                  </a:ext>
                </a:extLst>
              </p:cNvPr>
              <p:cNvSpPr/>
              <p:nvPr/>
            </p:nvSpPr>
            <p:spPr>
              <a:xfrm>
                <a:off x="4005637" y="6398259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559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8"/>
                      <a:pt x="0" y="9237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7016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9" name="Freeform: Shape 1368">
                <a:extLst>
                  <a:ext uri="{FF2B5EF4-FFF2-40B4-BE49-F238E27FC236}">
                    <a16:creationId xmlns:a16="http://schemas.microsoft.com/office/drawing/2014/main" id="{A6F6114D-9AAF-4597-89BE-6FE6B43DA243}"/>
                  </a:ext>
                </a:extLst>
              </p:cNvPr>
              <p:cNvSpPr/>
              <p:nvPr/>
            </p:nvSpPr>
            <p:spPr>
              <a:xfrm>
                <a:off x="4335837" y="63984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559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8"/>
                      <a:pt x="0" y="9237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6893" y="-1175"/>
                      <a:pt x="8507" y="-1175"/>
                      <a:pt x="3683" y="3525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0" name="Freeform: Shape 1369">
                <a:extLst>
                  <a:ext uri="{FF2B5EF4-FFF2-40B4-BE49-F238E27FC236}">
                    <a16:creationId xmlns:a16="http://schemas.microsoft.com/office/drawing/2014/main" id="{66300179-0835-4C40-9269-CDD3192B7425}"/>
                  </a:ext>
                </a:extLst>
              </p:cNvPr>
              <p:cNvSpPr/>
              <p:nvPr/>
            </p:nvSpPr>
            <p:spPr>
              <a:xfrm>
                <a:off x="4437438" y="6182562"/>
                <a:ext cx="25398" cy="25196"/>
              </a:xfrm>
              <a:custGeom>
                <a:avLst/>
                <a:gdLst>
                  <a:gd name="connsiteX0" fmla="*/ 12698 w 25398"/>
                  <a:gd name="connsiteY0" fmla="*/ 25196 h 25196"/>
                  <a:gd name="connsiteX1" fmla="*/ 21715 w 25398"/>
                  <a:gd name="connsiteY1" fmla="*/ 21513 h 25196"/>
                  <a:gd name="connsiteX2" fmla="*/ 25398 w 25398"/>
                  <a:gd name="connsiteY2" fmla="*/ 12496 h 25196"/>
                  <a:gd name="connsiteX3" fmla="*/ 21715 w 25398"/>
                  <a:gd name="connsiteY3" fmla="*/ 3479 h 25196"/>
                  <a:gd name="connsiteX4" fmla="*/ 3807 w 25398"/>
                  <a:gd name="connsiteY4" fmla="*/ 3479 h 25196"/>
                  <a:gd name="connsiteX5" fmla="*/ 0 w 25398"/>
                  <a:gd name="connsiteY5" fmla="*/ 12496 h 25196"/>
                  <a:gd name="connsiteX6" fmla="*/ 3683 w 25398"/>
                  <a:gd name="connsiteY6" fmla="*/ 21513 h 25196"/>
                  <a:gd name="connsiteX7" fmla="*/ 12698 w 25398"/>
                  <a:gd name="connsiteY7" fmla="*/ 25196 h 25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398" h="25196">
                    <a:moveTo>
                      <a:pt x="12698" y="25196"/>
                    </a:moveTo>
                    <a:cubicBezTo>
                      <a:pt x="15997" y="25196"/>
                      <a:pt x="19296" y="23794"/>
                      <a:pt x="21715" y="21513"/>
                    </a:cubicBezTo>
                    <a:cubicBezTo>
                      <a:pt x="23998" y="19100"/>
                      <a:pt x="25398" y="15795"/>
                      <a:pt x="25398" y="12496"/>
                    </a:cubicBezTo>
                    <a:cubicBezTo>
                      <a:pt x="25398" y="9191"/>
                      <a:pt x="23997" y="5892"/>
                      <a:pt x="21715" y="3479"/>
                    </a:cubicBezTo>
                    <a:cubicBezTo>
                      <a:pt x="16891" y="-1221"/>
                      <a:pt x="8247" y="-1098"/>
                      <a:pt x="3807" y="3479"/>
                    </a:cubicBezTo>
                    <a:cubicBezTo>
                      <a:pt x="1389" y="5892"/>
                      <a:pt x="0" y="9067"/>
                      <a:pt x="0" y="12496"/>
                    </a:cubicBezTo>
                    <a:cubicBezTo>
                      <a:pt x="0" y="15795"/>
                      <a:pt x="1389" y="19100"/>
                      <a:pt x="3683" y="21513"/>
                    </a:cubicBezTo>
                    <a:cubicBezTo>
                      <a:pt x="6088" y="23794"/>
                      <a:pt x="9263" y="25196"/>
                      <a:pt x="12698" y="25196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1" name="Freeform: Shape 1370">
                <a:extLst>
                  <a:ext uri="{FF2B5EF4-FFF2-40B4-BE49-F238E27FC236}">
                    <a16:creationId xmlns:a16="http://schemas.microsoft.com/office/drawing/2014/main" id="{011DF464-3198-4679-BE6A-843B0814B1A3}"/>
                  </a:ext>
                </a:extLst>
              </p:cNvPr>
              <p:cNvSpPr/>
              <p:nvPr/>
            </p:nvSpPr>
            <p:spPr>
              <a:xfrm>
                <a:off x="4158037" y="6004716"/>
                <a:ext cx="25400" cy="25242"/>
              </a:xfrm>
              <a:custGeom>
                <a:avLst/>
                <a:gdLst>
                  <a:gd name="connsiteX0" fmla="*/ 12700 w 25400"/>
                  <a:gd name="connsiteY0" fmla="*/ 25242 h 25242"/>
                  <a:gd name="connsiteX1" fmla="*/ 21717 w 25400"/>
                  <a:gd name="connsiteY1" fmla="*/ 21559 h 25242"/>
                  <a:gd name="connsiteX2" fmla="*/ 25400 w 25400"/>
                  <a:gd name="connsiteY2" fmla="*/ 12542 h 25242"/>
                  <a:gd name="connsiteX3" fmla="*/ 21717 w 25400"/>
                  <a:gd name="connsiteY3" fmla="*/ 3525 h 25242"/>
                  <a:gd name="connsiteX4" fmla="*/ 3685 w 25400"/>
                  <a:gd name="connsiteY4" fmla="*/ 3525 h 25242"/>
                  <a:gd name="connsiteX5" fmla="*/ 0 w 25400"/>
                  <a:gd name="connsiteY5" fmla="*/ 12542 h 25242"/>
                  <a:gd name="connsiteX6" fmla="*/ 3683 w 25400"/>
                  <a:gd name="connsiteY6" fmla="*/ 21559 h 25242"/>
                  <a:gd name="connsiteX7" fmla="*/ 12700 w 25400"/>
                  <a:gd name="connsiteY7" fmla="*/ 25242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12700" y="25242"/>
                    </a:move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6893" y="-1175"/>
                      <a:pt x="8385" y="-1175"/>
                      <a:pt x="3685" y="3525"/>
                    </a:cubicBezTo>
                    <a:cubicBezTo>
                      <a:pt x="1389" y="5808"/>
                      <a:pt x="0" y="9113"/>
                      <a:pt x="0" y="12542"/>
                    </a:cubicBezTo>
                    <a:cubicBezTo>
                      <a:pt x="0" y="15971"/>
                      <a:pt x="1389" y="19146"/>
                      <a:pt x="3683" y="21559"/>
                    </a:cubicBezTo>
                    <a:cubicBezTo>
                      <a:pt x="6090" y="23841"/>
                      <a:pt x="9401" y="25242"/>
                      <a:pt x="12700" y="25242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2" name="Freeform: Shape 1371">
                <a:extLst>
                  <a:ext uri="{FF2B5EF4-FFF2-40B4-BE49-F238E27FC236}">
                    <a16:creationId xmlns:a16="http://schemas.microsoft.com/office/drawing/2014/main" id="{A4A12302-6F86-4FB8-A404-EFE76F3B0489}"/>
                  </a:ext>
                </a:extLst>
              </p:cNvPr>
              <p:cNvSpPr/>
              <p:nvPr/>
            </p:nvSpPr>
            <p:spPr>
              <a:xfrm>
                <a:off x="4107237" y="65508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559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8"/>
                      <a:pt x="0" y="9237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6893" y="-1175"/>
                      <a:pt x="8507" y="-1175"/>
                      <a:pt x="3683" y="3525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3" name="Freeform: Shape 1372">
                <a:extLst>
                  <a:ext uri="{FF2B5EF4-FFF2-40B4-BE49-F238E27FC236}">
                    <a16:creationId xmlns:a16="http://schemas.microsoft.com/office/drawing/2014/main" id="{9CC79870-5D54-4FF4-8EE2-C2C4F5678227}"/>
                  </a:ext>
                </a:extLst>
              </p:cNvPr>
              <p:cNvSpPr/>
              <p:nvPr/>
            </p:nvSpPr>
            <p:spPr>
              <a:xfrm>
                <a:off x="4132637" y="6360159"/>
                <a:ext cx="139700" cy="139700"/>
              </a:xfrm>
              <a:custGeom>
                <a:avLst/>
                <a:gdLst>
                  <a:gd name="connsiteX0" fmla="*/ 139700 w 139700"/>
                  <a:gd name="connsiteY0" fmla="*/ 69850 h 139700"/>
                  <a:gd name="connsiteX1" fmla="*/ 69850 w 139700"/>
                  <a:gd name="connsiteY1" fmla="*/ 139700 h 139700"/>
                  <a:gd name="connsiteX2" fmla="*/ 0 w 139700"/>
                  <a:gd name="connsiteY2" fmla="*/ 69850 h 139700"/>
                  <a:gd name="connsiteX3" fmla="*/ 69850 w 139700"/>
                  <a:gd name="connsiteY3" fmla="*/ 0 h 139700"/>
                  <a:gd name="connsiteX4" fmla="*/ 139700 w 139700"/>
                  <a:gd name="connsiteY4" fmla="*/ 6985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700" h="139700">
                    <a:moveTo>
                      <a:pt x="139700" y="69850"/>
                    </a:moveTo>
                    <a:cubicBezTo>
                      <a:pt x="139700" y="108427"/>
                      <a:pt x="108427" y="139700"/>
                      <a:pt x="69850" y="139700"/>
                    </a:cubicBezTo>
                    <a:cubicBezTo>
                      <a:pt x="31273" y="139700"/>
                      <a:pt x="0" y="108427"/>
                      <a:pt x="0" y="69850"/>
                    </a:cubicBezTo>
                    <a:cubicBezTo>
                      <a:pt x="0" y="31273"/>
                      <a:pt x="31273" y="0"/>
                      <a:pt x="69850" y="0"/>
                    </a:cubicBezTo>
                    <a:cubicBezTo>
                      <a:pt x="108427" y="0"/>
                      <a:pt x="139700" y="31273"/>
                      <a:pt x="139700" y="69850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4" name="Freeform: Shape 1373">
                <a:extLst>
                  <a:ext uri="{FF2B5EF4-FFF2-40B4-BE49-F238E27FC236}">
                    <a16:creationId xmlns:a16="http://schemas.microsoft.com/office/drawing/2014/main" id="{EB12B259-3D2B-4096-AF9A-E315340FA830}"/>
                  </a:ext>
                </a:extLst>
              </p:cNvPr>
              <p:cNvSpPr/>
              <p:nvPr/>
            </p:nvSpPr>
            <p:spPr>
              <a:xfrm>
                <a:off x="4297737" y="622045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5" name="Freeform: Shape 1374">
                <a:extLst>
                  <a:ext uri="{FF2B5EF4-FFF2-40B4-BE49-F238E27FC236}">
                    <a16:creationId xmlns:a16="http://schemas.microsoft.com/office/drawing/2014/main" id="{C2953438-A7C4-4D47-A82E-311B16A1CC88}"/>
                  </a:ext>
                </a:extLst>
              </p:cNvPr>
              <p:cNvSpPr/>
              <p:nvPr/>
            </p:nvSpPr>
            <p:spPr>
              <a:xfrm rot="-6299539">
                <a:off x="4210269" y="6548899"/>
                <a:ext cx="89249" cy="116984"/>
              </a:xfrm>
              <a:custGeom>
                <a:avLst/>
                <a:gdLst>
                  <a:gd name="connsiteX0" fmla="*/ 89250 w 89249"/>
                  <a:gd name="connsiteY0" fmla="*/ 58492 h 116984"/>
                  <a:gd name="connsiteX1" fmla="*/ 44625 w 89249"/>
                  <a:gd name="connsiteY1" fmla="*/ 116984 h 116984"/>
                  <a:gd name="connsiteX2" fmla="*/ 0 w 89249"/>
                  <a:gd name="connsiteY2" fmla="*/ 58492 h 116984"/>
                  <a:gd name="connsiteX3" fmla="*/ 44625 w 89249"/>
                  <a:gd name="connsiteY3" fmla="*/ 0 h 116984"/>
                  <a:gd name="connsiteX4" fmla="*/ 89250 w 89249"/>
                  <a:gd name="connsiteY4" fmla="*/ 58492 h 116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249" h="116984">
                    <a:moveTo>
                      <a:pt x="89250" y="58492"/>
                    </a:moveTo>
                    <a:cubicBezTo>
                      <a:pt x="89250" y="90797"/>
                      <a:pt x="69270" y="116984"/>
                      <a:pt x="44625" y="116984"/>
                    </a:cubicBezTo>
                    <a:cubicBezTo>
                      <a:pt x="19979" y="116984"/>
                      <a:pt x="0" y="90797"/>
                      <a:pt x="0" y="58492"/>
                    </a:cubicBezTo>
                    <a:cubicBezTo>
                      <a:pt x="0" y="26188"/>
                      <a:pt x="19979" y="0"/>
                      <a:pt x="44625" y="0"/>
                    </a:cubicBezTo>
                    <a:cubicBezTo>
                      <a:pt x="69270" y="0"/>
                      <a:pt x="89250" y="26188"/>
                      <a:pt x="89250" y="58492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6" name="Freeform: Shape 1375">
                <a:extLst>
                  <a:ext uri="{FF2B5EF4-FFF2-40B4-BE49-F238E27FC236}">
                    <a16:creationId xmlns:a16="http://schemas.microsoft.com/office/drawing/2014/main" id="{3895515D-C443-44EA-A0DB-DA5311BD6940}"/>
                  </a:ext>
                </a:extLst>
              </p:cNvPr>
              <p:cNvSpPr/>
              <p:nvPr/>
            </p:nvSpPr>
            <p:spPr>
              <a:xfrm rot="-4838195">
                <a:off x="4416961" y="6295638"/>
                <a:ext cx="95582" cy="71686"/>
              </a:xfrm>
              <a:custGeom>
                <a:avLst/>
                <a:gdLst>
                  <a:gd name="connsiteX0" fmla="*/ 95583 w 95582"/>
                  <a:gd name="connsiteY0" fmla="*/ 35843 h 71686"/>
                  <a:gd name="connsiteX1" fmla="*/ 47791 w 95582"/>
                  <a:gd name="connsiteY1" fmla="*/ 71687 h 71686"/>
                  <a:gd name="connsiteX2" fmla="*/ 0 w 95582"/>
                  <a:gd name="connsiteY2" fmla="*/ 35843 h 71686"/>
                  <a:gd name="connsiteX3" fmla="*/ 47791 w 95582"/>
                  <a:gd name="connsiteY3" fmla="*/ 0 h 71686"/>
                  <a:gd name="connsiteX4" fmla="*/ 95583 w 95582"/>
                  <a:gd name="connsiteY4" fmla="*/ 35843 h 71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582" h="71686">
                    <a:moveTo>
                      <a:pt x="95583" y="35843"/>
                    </a:moveTo>
                    <a:cubicBezTo>
                      <a:pt x="95583" y="55639"/>
                      <a:pt x="74186" y="71687"/>
                      <a:pt x="47791" y="71687"/>
                    </a:cubicBezTo>
                    <a:cubicBezTo>
                      <a:pt x="21397" y="71687"/>
                      <a:pt x="0" y="55639"/>
                      <a:pt x="0" y="35843"/>
                    </a:cubicBezTo>
                    <a:cubicBezTo>
                      <a:pt x="0" y="16048"/>
                      <a:pt x="21397" y="0"/>
                      <a:pt x="47791" y="0"/>
                    </a:cubicBezTo>
                    <a:cubicBezTo>
                      <a:pt x="74186" y="0"/>
                      <a:pt x="95583" y="16048"/>
                      <a:pt x="95583" y="35843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7" name="Freeform: Shape 1376">
                <a:extLst>
                  <a:ext uri="{FF2B5EF4-FFF2-40B4-BE49-F238E27FC236}">
                    <a16:creationId xmlns:a16="http://schemas.microsoft.com/office/drawing/2014/main" id="{BD011278-9916-4919-AEAD-0CBD535EB9BA}"/>
                  </a:ext>
                </a:extLst>
              </p:cNvPr>
              <p:cNvSpPr/>
              <p:nvPr/>
            </p:nvSpPr>
            <p:spPr>
              <a:xfrm>
                <a:off x="4145337" y="6093459"/>
                <a:ext cx="90601" cy="84023"/>
              </a:xfrm>
              <a:custGeom>
                <a:avLst/>
                <a:gdLst>
                  <a:gd name="connsiteX0" fmla="*/ 12652 w 90601"/>
                  <a:gd name="connsiteY0" fmla="*/ 84023 h 84023"/>
                  <a:gd name="connsiteX1" fmla="*/ 90602 w 90601"/>
                  <a:gd name="connsiteY1" fmla="*/ 19582 h 84023"/>
                  <a:gd name="connsiteX2" fmla="*/ 50800 w 90601"/>
                  <a:gd name="connsiteY2" fmla="*/ 0 h 84023"/>
                  <a:gd name="connsiteX3" fmla="*/ 48185 w 90601"/>
                  <a:gd name="connsiteY3" fmla="*/ 67 h 84023"/>
                  <a:gd name="connsiteX4" fmla="*/ 65 w 90601"/>
                  <a:gd name="connsiteY4" fmla="*/ 48187 h 84023"/>
                  <a:gd name="connsiteX5" fmla="*/ 0 w 90601"/>
                  <a:gd name="connsiteY5" fmla="*/ 50800 h 84023"/>
                  <a:gd name="connsiteX6" fmla="*/ 12652 w 90601"/>
                  <a:gd name="connsiteY6" fmla="*/ 84023 h 84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01" h="84023">
                    <a:moveTo>
                      <a:pt x="12652" y="84023"/>
                    </a:moveTo>
                    <a:cubicBezTo>
                      <a:pt x="35609" y="59252"/>
                      <a:pt x="61817" y="37559"/>
                      <a:pt x="90602" y="19582"/>
                    </a:cubicBezTo>
                    <a:cubicBezTo>
                      <a:pt x="81301" y="7744"/>
                      <a:pt x="67023" y="0"/>
                      <a:pt x="50800" y="0"/>
                    </a:cubicBezTo>
                    <a:cubicBezTo>
                      <a:pt x="49924" y="0"/>
                      <a:pt x="49052" y="22"/>
                      <a:pt x="48185" y="67"/>
                    </a:cubicBezTo>
                    <a:cubicBezTo>
                      <a:pt x="22209" y="1383"/>
                      <a:pt x="1383" y="22211"/>
                      <a:pt x="65" y="48187"/>
                    </a:cubicBezTo>
                    <a:cubicBezTo>
                      <a:pt x="22" y="49052"/>
                      <a:pt x="0" y="49924"/>
                      <a:pt x="0" y="50800"/>
                    </a:cubicBezTo>
                    <a:cubicBezTo>
                      <a:pt x="0" y="63568"/>
                      <a:pt x="4874" y="75098"/>
                      <a:pt x="12652" y="84023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8" name="Freeform: Shape 1377">
                <a:extLst>
                  <a:ext uri="{FF2B5EF4-FFF2-40B4-BE49-F238E27FC236}">
                    <a16:creationId xmlns:a16="http://schemas.microsoft.com/office/drawing/2014/main" id="{9AE0765A-A464-450A-9718-A5EC2215F0DB}"/>
                  </a:ext>
                </a:extLst>
              </p:cNvPr>
              <p:cNvSpPr/>
              <p:nvPr/>
            </p:nvSpPr>
            <p:spPr>
              <a:xfrm rot="2700000">
                <a:off x="3996158" y="6098249"/>
                <a:ext cx="66899" cy="76456"/>
              </a:xfrm>
              <a:custGeom>
                <a:avLst/>
                <a:gdLst>
                  <a:gd name="connsiteX0" fmla="*/ 66900 w 66899"/>
                  <a:gd name="connsiteY0" fmla="*/ 38228 h 76456"/>
                  <a:gd name="connsiteX1" fmla="*/ 33450 w 66899"/>
                  <a:gd name="connsiteY1" fmla="*/ 76456 h 76456"/>
                  <a:gd name="connsiteX2" fmla="*/ 0 w 66899"/>
                  <a:gd name="connsiteY2" fmla="*/ 38228 h 76456"/>
                  <a:gd name="connsiteX3" fmla="*/ 33450 w 66899"/>
                  <a:gd name="connsiteY3" fmla="*/ 0 h 76456"/>
                  <a:gd name="connsiteX4" fmla="*/ 66900 w 66899"/>
                  <a:gd name="connsiteY4" fmla="*/ 38228 h 7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899" h="76456">
                    <a:moveTo>
                      <a:pt x="66900" y="38228"/>
                    </a:moveTo>
                    <a:cubicBezTo>
                      <a:pt x="66900" y="59341"/>
                      <a:pt x="51924" y="76456"/>
                      <a:pt x="33450" y="76456"/>
                    </a:cubicBezTo>
                    <a:cubicBezTo>
                      <a:pt x="14976" y="76456"/>
                      <a:pt x="0" y="59341"/>
                      <a:pt x="0" y="38228"/>
                    </a:cubicBezTo>
                    <a:cubicBezTo>
                      <a:pt x="0" y="17115"/>
                      <a:pt x="14976" y="0"/>
                      <a:pt x="33450" y="0"/>
                    </a:cubicBezTo>
                    <a:cubicBezTo>
                      <a:pt x="51924" y="0"/>
                      <a:pt x="66900" y="17115"/>
                      <a:pt x="66900" y="38228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9" name="Freeform: Shape 1378">
                <a:extLst>
                  <a:ext uri="{FF2B5EF4-FFF2-40B4-BE49-F238E27FC236}">
                    <a16:creationId xmlns:a16="http://schemas.microsoft.com/office/drawing/2014/main" id="{13DCDB41-A6D1-4F9B-B3A3-13B7E6DADFD7}"/>
                  </a:ext>
                </a:extLst>
              </p:cNvPr>
              <p:cNvSpPr/>
              <p:nvPr/>
            </p:nvSpPr>
            <p:spPr>
              <a:xfrm>
                <a:off x="4317645" y="6038423"/>
                <a:ext cx="67678" cy="36237"/>
              </a:xfrm>
              <a:custGeom>
                <a:avLst/>
                <a:gdLst>
                  <a:gd name="connsiteX0" fmla="*/ 69 w 67678"/>
                  <a:gd name="connsiteY0" fmla="*/ 36238 h 36237"/>
                  <a:gd name="connsiteX1" fmla="*/ 67679 w 67678"/>
                  <a:gd name="connsiteY1" fmla="*/ 20574 h 36237"/>
                  <a:gd name="connsiteX2" fmla="*/ 13556 w 67678"/>
                  <a:gd name="connsiteY2" fmla="*/ 5013 h 36237"/>
                  <a:gd name="connsiteX3" fmla="*/ 69 w 67678"/>
                  <a:gd name="connsiteY3" fmla="*/ 36238 h 36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78" h="36237">
                    <a:moveTo>
                      <a:pt x="69" y="36238"/>
                    </a:moveTo>
                    <a:cubicBezTo>
                      <a:pt x="21808" y="29045"/>
                      <a:pt x="44401" y="23760"/>
                      <a:pt x="67679" y="20574"/>
                    </a:cubicBezTo>
                    <a:cubicBezTo>
                      <a:pt x="52959" y="1383"/>
                      <a:pt x="29410" y="-5720"/>
                      <a:pt x="13556" y="5013"/>
                    </a:cubicBezTo>
                    <a:cubicBezTo>
                      <a:pt x="3856" y="11579"/>
                      <a:pt x="-619" y="23354"/>
                      <a:pt x="69" y="36238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380" name="Graphic 27">
            <a:extLst>
              <a:ext uri="{FF2B5EF4-FFF2-40B4-BE49-F238E27FC236}">
                <a16:creationId xmlns:a16="http://schemas.microsoft.com/office/drawing/2014/main" id="{CEE0E4E5-024E-4157-9EB6-A7492BAA735B}"/>
              </a:ext>
            </a:extLst>
          </p:cNvPr>
          <p:cNvGrpSpPr/>
          <p:nvPr/>
        </p:nvGrpSpPr>
        <p:grpSpPr>
          <a:xfrm>
            <a:off x="230762" y="4093919"/>
            <a:ext cx="804863" cy="804863"/>
            <a:chOff x="230762" y="4093919"/>
            <a:chExt cx="804863" cy="804863"/>
          </a:xfrm>
        </p:grpSpPr>
        <p:grpSp>
          <p:nvGrpSpPr>
            <p:cNvPr id="1381" name="Graphic 27">
              <a:extLst>
                <a:ext uri="{FF2B5EF4-FFF2-40B4-BE49-F238E27FC236}">
                  <a16:creationId xmlns:a16="http://schemas.microsoft.com/office/drawing/2014/main" id="{CEE0E4E5-024E-4157-9EB6-A7492BAA735B}"/>
                </a:ext>
              </a:extLst>
            </p:cNvPr>
            <p:cNvGrpSpPr/>
            <p:nvPr/>
          </p:nvGrpSpPr>
          <p:grpSpPr>
            <a:xfrm>
              <a:off x="230762" y="4195515"/>
              <a:ext cx="805354" cy="602163"/>
              <a:chOff x="230762" y="4195515"/>
              <a:chExt cx="805354" cy="602163"/>
            </a:xfrm>
            <a:solidFill>
              <a:schemeClr val="accent1"/>
            </a:solidFill>
          </p:grpSpPr>
          <p:sp>
            <p:nvSpPr>
              <p:cNvPr id="1382" name="Freeform: Shape 1381">
                <a:extLst>
                  <a:ext uri="{FF2B5EF4-FFF2-40B4-BE49-F238E27FC236}">
                    <a16:creationId xmlns:a16="http://schemas.microsoft.com/office/drawing/2014/main" id="{66F9780D-16ED-4776-98EC-C0DEB4725716}"/>
                  </a:ext>
                </a:extLst>
              </p:cNvPr>
              <p:cNvSpPr/>
              <p:nvPr/>
            </p:nvSpPr>
            <p:spPr>
              <a:xfrm>
                <a:off x="934517" y="4518277"/>
                <a:ext cx="25400" cy="57353"/>
              </a:xfrm>
              <a:custGeom>
                <a:avLst/>
                <a:gdLst>
                  <a:gd name="connsiteX0" fmla="*/ 0 w 25400"/>
                  <a:gd name="connsiteY0" fmla="*/ 0 h 57353"/>
                  <a:gd name="connsiteX1" fmla="*/ 0 w 25400"/>
                  <a:gd name="connsiteY1" fmla="*/ 51522 h 57353"/>
                  <a:gd name="connsiteX2" fmla="*/ 25400 w 25400"/>
                  <a:gd name="connsiteY2" fmla="*/ 57353 h 57353"/>
                  <a:gd name="connsiteX3" fmla="*/ 25400 w 25400"/>
                  <a:gd name="connsiteY3" fmla="*/ 25400 h 57353"/>
                  <a:gd name="connsiteX4" fmla="*/ 0 w 25400"/>
                  <a:gd name="connsiteY4" fmla="*/ 0 h 57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400" h="57353">
                    <a:moveTo>
                      <a:pt x="0" y="0"/>
                    </a:moveTo>
                    <a:lnTo>
                      <a:pt x="0" y="51522"/>
                    </a:lnTo>
                    <a:cubicBezTo>
                      <a:pt x="8806" y="52500"/>
                      <a:pt x="17309" y="54485"/>
                      <a:pt x="25400" y="57353"/>
                    </a:cubicBezTo>
                    <a:lnTo>
                      <a:pt x="25400" y="25400"/>
                    </a:lnTo>
                    <a:cubicBezTo>
                      <a:pt x="25400" y="11392"/>
                      <a:pt x="14003" y="0"/>
                      <a:pt x="0" y="0"/>
                    </a:cubicBezTo>
                    <a:close/>
                  </a:path>
                </a:pathLst>
              </a:custGeom>
              <a:noFill/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3" name="Freeform: Shape 1382">
                <a:extLst>
                  <a:ext uri="{FF2B5EF4-FFF2-40B4-BE49-F238E27FC236}">
                    <a16:creationId xmlns:a16="http://schemas.microsoft.com/office/drawing/2014/main" id="{5A31264A-A469-4BD7-A23F-8A4CE0C47C4A}"/>
                  </a:ext>
                </a:extLst>
              </p:cNvPr>
              <p:cNvSpPr/>
              <p:nvPr/>
            </p:nvSpPr>
            <p:spPr>
              <a:xfrm>
                <a:off x="270398" y="4235158"/>
                <a:ext cx="53882" cy="53878"/>
              </a:xfrm>
              <a:custGeom>
                <a:avLst/>
                <a:gdLst>
                  <a:gd name="connsiteX0" fmla="*/ 44901 w 53882"/>
                  <a:gd name="connsiteY0" fmla="*/ 44901 h 53878"/>
                  <a:gd name="connsiteX1" fmla="*/ 53883 w 53882"/>
                  <a:gd name="connsiteY1" fmla="*/ 35919 h 53878"/>
                  <a:gd name="connsiteX2" fmla="*/ 17959 w 53882"/>
                  <a:gd name="connsiteY2" fmla="*/ 0 h 53878"/>
                  <a:gd name="connsiteX3" fmla="*/ 0 w 53882"/>
                  <a:gd name="connsiteY3" fmla="*/ 17958 h 53878"/>
                  <a:gd name="connsiteX4" fmla="*/ 35924 w 53882"/>
                  <a:gd name="connsiteY4" fmla="*/ 53878 h 53878"/>
                  <a:gd name="connsiteX5" fmla="*/ 44901 w 53882"/>
                  <a:gd name="connsiteY5" fmla="*/ 44901 h 53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882" h="53878">
                    <a:moveTo>
                      <a:pt x="44901" y="44901"/>
                    </a:moveTo>
                    <a:lnTo>
                      <a:pt x="53883" y="35919"/>
                    </a:lnTo>
                    <a:lnTo>
                      <a:pt x="17959" y="0"/>
                    </a:lnTo>
                    <a:lnTo>
                      <a:pt x="0" y="17958"/>
                    </a:lnTo>
                    <a:lnTo>
                      <a:pt x="35924" y="53878"/>
                    </a:lnTo>
                    <a:lnTo>
                      <a:pt x="44901" y="44901"/>
                    </a:lnTo>
                    <a:close/>
                  </a:path>
                </a:pathLst>
              </a:custGeom>
              <a:solidFill>
                <a:srgbClr val="FF7400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4" name="Freeform: Shape 1383">
                <a:extLst>
                  <a:ext uri="{FF2B5EF4-FFF2-40B4-BE49-F238E27FC236}">
                    <a16:creationId xmlns:a16="http://schemas.microsoft.com/office/drawing/2014/main" id="{A30BEF81-D789-4B13-A09A-D94190E660B8}"/>
                  </a:ext>
                </a:extLst>
              </p:cNvPr>
              <p:cNvSpPr/>
              <p:nvPr/>
            </p:nvSpPr>
            <p:spPr>
              <a:xfrm>
                <a:off x="324918" y="4530977"/>
                <a:ext cx="50800" cy="50049"/>
              </a:xfrm>
              <a:custGeom>
                <a:avLst/>
                <a:gdLst>
                  <a:gd name="connsiteX0" fmla="*/ 50800 w 50800"/>
                  <a:gd name="connsiteY0" fmla="*/ 0 h 50049"/>
                  <a:gd name="connsiteX1" fmla="*/ 0 w 50800"/>
                  <a:gd name="connsiteY1" fmla="*/ 0 h 50049"/>
                  <a:gd name="connsiteX2" fmla="*/ 0 w 50800"/>
                  <a:gd name="connsiteY2" fmla="*/ 50049 h 50049"/>
                  <a:gd name="connsiteX3" fmla="*/ 50800 w 50800"/>
                  <a:gd name="connsiteY3" fmla="*/ 38100 h 50049"/>
                  <a:gd name="connsiteX4" fmla="*/ 50800 w 50800"/>
                  <a:gd name="connsiteY4" fmla="*/ 0 h 50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800" h="50049">
                    <a:moveTo>
                      <a:pt x="50800" y="0"/>
                    </a:moveTo>
                    <a:lnTo>
                      <a:pt x="0" y="0"/>
                    </a:lnTo>
                    <a:lnTo>
                      <a:pt x="0" y="50049"/>
                    </a:lnTo>
                    <a:cubicBezTo>
                      <a:pt x="15315" y="42416"/>
                      <a:pt x="32558" y="38100"/>
                      <a:pt x="50800" y="38100"/>
                    </a:cubicBezTo>
                    <a:lnTo>
                      <a:pt x="50800" y="0"/>
                    </a:lnTo>
                    <a:close/>
                  </a:path>
                </a:pathLst>
              </a:custGeom>
              <a:solidFill>
                <a:srgbClr val="888693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5" name="Freeform: Shape 1384">
                <a:extLst>
                  <a:ext uri="{FF2B5EF4-FFF2-40B4-BE49-F238E27FC236}">
                    <a16:creationId xmlns:a16="http://schemas.microsoft.com/office/drawing/2014/main" id="{91F59BDF-B721-4DA6-AFC5-BECF056C6455}"/>
                  </a:ext>
                </a:extLst>
              </p:cNvPr>
              <p:cNvSpPr/>
              <p:nvPr/>
            </p:nvSpPr>
            <p:spPr>
              <a:xfrm>
                <a:off x="578918" y="4474279"/>
                <a:ext cx="31297" cy="31297"/>
              </a:xfrm>
              <a:custGeom>
                <a:avLst/>
                <a:gdLst>
                  <a:gd name="connsiteX0" fmla="*/ 25400 w 31297"/>
                  <a:gd name="connsiteY0" fmla="*/ 29121 h 31297"/>
                  <a:gd name="connsiteX1" fmla="*/ 29121 w 31297"/>
                  <a:gd name="connsiteY1" fmla="*/ 20136 h 31297"/>
                  <a:gd name="connsiteX2" fmla="*/ 31298 w 31297"/>
                  <a:gd name="connsiteY2" fmla="*/ 17959 h 31297"/>
                  <a:gd name="connsiteX3" fmla="*/ 13338 w 31297"/>
                  <a:gd name="connsiteY3" fmla="*/ 0 h 31297"/>
                  <a:gd name="connsiteX4" fmla="*/ 11162 w 31297"/>
                  <a:gd name="connsiteY4" fmla="*/ 2176 h 31297"/>
                  <a:gd name="connsiteX5" fmla="*/ 0 w 31297"/>
                  <a:gd name="connsiteY5" fmla="*/ 29121 h 31297"/>
                  <a:gd name="connsiteX6" fmla="*/ 0 w 31297"/>
                  <a:gd name="connsiteY6" fmla="*/ 31298 h 31297"/>
                  <a:gd name="connsiteX7" fmla="*/ 25400 w 31297"/>
                  <a:gd name="connsiteY7" fmla="*/ 31298 h 31297"/>
                  <a:gd name="connsiteX8" fmla="*/ 25400 w 31297"/>
                  <a:gd name="connsiteY8" fmla="*/ 29121 h 31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297" h="31297">
                    <a:moveTo>
                      <a:pt x="25400" y="29121"/>
                    </a:moveTo>
                    <a:cubicBezTo>
                      <a:pt x="25400" y="25729"/>
                      <a:pt x="26727" y="22536"/>
                      <a:pt x="29121" y="20136"/>
                    </a:cubicBezTo>
                    <a:lnTo>
                      <a:pt x="31298" y="17959"/>
                    </a:lnTo>
                    <a:lnTo>
                      <a:pt x="13338" y="0"/>
                    </a:lnTo>
                    <a:lnTo>
                      <a:pt x="11162" y="2176"/>
                    </a:lnTo>
                    <a:cubicBezTo>
                      <a:pt x="3969" y="9369"/>
                      <a:pt x="0" y="18945"/>
                      <a:pt x="0" y="29121"/>
                    </a:cubicBezTo>
                    <a:lnTo>
                      <a:pt x="0" y="31298"/>
                    </a:lnTo>
                    <a:lnTo>
                      <a:pt x="25400" y="31298"/>
                    </a:lnTo>
                    <a:lnTo>
                      <a:pt x="25400" y="29121"/>
                    </a:lnTo>
                    <a:close/>
                  </a:path>
                </a:pathLst>
              </a:custGeom>
              <a:solidFill>
                <a:srgbClr val="5C546A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6" name="Freeform: Shape 1385">
                <a:extLst>
                  <a:ext uri="{FF2B5EF4-FFF2-40B4-BE49-F238E27FC236}">
                    <a16:creationId xmlns:a16="http://schemas.microsoft.com/office/drawing/2014/main" id="{C73E6A0E-4EDE-4DE7-9F70-5A88C591A204}"/>
                  </a:ext>
                </a:extLst>
              </p:cNvPr>
              <p:cNvSpPr/>
              <p:nvPr/>
            </p:nvSpPr>
            <p:spPr>
              <a:xfrm>
                <a:off x="490018" y="4556377"/>
                <a:ext cx="63500" cy="63500"/>
              </a:xfrm>
              <a:custGeom>
                <a:avLst/>
                <a:gdLst>
                  <a:gd name="connsiteX0" fmla="*/ 63500 w 63500"/>
                  <a:gd name="connsiteY0" fmla="*/ 0 h 63500"/>
                  <a:gd name="connsiteX1" fmla="*/ 12700 w 63500"/>
                  <a:gd name="connsiteY1" fmla="*/ 0 h 63500"/>
                  <a:gd name="connsiteX2" fmla="*/ 0 w 63500"/>
                  <a:gd name="connsiteY2" fmla="*/ 12700 h 63500"/>
                  <a:gd name="connsiteX3" fmla="*/ 0 w 63500"/>
                  <a:gd name="connsiteY3" fmla="*/ 63500 h 63500"/>
                  <a:gd name="connsiteX4" fmla="*/ 63500 w 63500"/>
                  <a:gd name="connsiteY4" fmla="*/ 63500 h 63500"/>
                  <a:gd name="connsiteX5" fmla="*/ 63500 w 63500"/>
                  <a:gd name="connsiteY5" fmla="*/ 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500" h="63500">
                    <a:moveTo>
                      <a:pt x="63500" y="0"/>
                    </a:moveTo>
                    <a:lnTo>
                      <a:pt x="12700" y="0"/>
                    </a:lnTo>
                    <a:cubicBezTo>
                      <a:pt x="5686" y="0"/>
                      <a:pt x="0" y="5686"/>
                      <a:pt x="0" y="12700"/>
                    </a:cubicBezTo>
                    <a:lnTo>
                      <a:pt x="0" y="63500"/>
                    </a:lnTo>
                    <a:lnTo>
                      <a:pt x="63500" y="63500"/>
                    </a:lnTo>
                    <a:lnTo>
                      <a:pt x="63500" y="0"/>
                    </a:lnTo>
                    <a:close/>
                  </a:path>
                </a:pathLst>
              </a:custGeom>
              <a:solidFill>
                <a:srgbClr val="5C546A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7" name="Freeform: Shape 1386">
                <a:extLst>
                  <a:ext uri="{FF2B5EF4-FFF2-40B4-BE49-F238E27FC236}">
                    <a16:creationId xmlns:a16="http://schemas.microsoft.com/office/drawing/2014/main" id="{F359E4B9-1C7E-43A6-A04F-0B977BB93349}"/>
                  </a:ext>
                </a:extLst>
              </p:cNvPr>
              <p:cNvSpPr/>
              <p:nvPr/>
            </p:nvSpPr>
            <p:spPr>
              <a:xfrm>
                <a:off x="934517" y="4492875"/>
                <a:ext cx="50800" cy="95515"/>
              </a:xfrm>
              <a:custGeom>
                <a:avLst/>
                <a:gdLst>
                  <a:gd name="connsiteX0" fmla="*/ 25400 w 50800"/>
                  <a:gd name="connsiteY0" fmla="*/ 50802 h 95515"/>
                  <a:gd name="connsiteX1" fmla="*/ 25400 w 50800"/>
                  <a:gd name="connsiteY1" fmla="*/ 82755 h 95515"/>
                  <a:gd name="connsiteX2" fmla="*/ 50800 w 50800"/>
                  <a:gd name="connsiteY2" fmla="*/ 95515 h 95515"/>
                  <a:gd name="connsiteX3" fmla="*/ 50800 w 50800"/>
                  <a:gd name="connsiteY3" fmla="*/ 50800 h 95515"/>
                  <a:gd name="connsiteX4" fmla="*/ 0 w 50800"/>
                  <a:gd name="connsiteY4" fmla="*/ 0 h 95515"/>
                  <a:gd name="connsiteX5" fmla="*/ 0 w 50800"/>
                  <a:gd name="connsiteY5" fmla="*/ 25400 h 95515"/>
                  <a:gd name="connsiteX6" fmla="*/ 25400 w 50800"/>
                  <a:gd name="connsiteY6" fmla="*/ 50802 h 95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95515">
                    <a:moveTo>
                      <a:pt x="25400" y="50802"/>
                    </a:moveTo>
                    <a:lnTo>
                      <a:pt x="25400" y="82755"/>
                    </a:lnTo>
                    <a:cubicBezTo>
                      <a:pt x="34439" y="85960"/>
                      <a:pt x="42964" y="90261"/>
                      <a:pt x="50800" y="95515"/>
                    </a:cubicBezTo>
                    <a:lnTo>
                      <a:pt x="50800" y="50800"/>
                    </a:lnTo>
                    <a:cubicBezTo>
                      <a:pt x="50800" y="22789"/>
                      <a:pt x="28016" y="0"/>
                      <a:pt x="0" y="0"/>
                    </a:cubicBezTo>
                    <a:lnTo>
                      <a:pt x="0" y="25400"/>
                    </a:lnTo>
                    <a:cubicBezTo>
                      <a:pt x="14003" y="25402"/>
                      <a:pt x="25400" y="36794"/>
                      <a:pt x="25400" y="50802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8" name="Freeform: Shape 1387">
                <a:extLst>
                  <a:ext uri="{FF2B5EF4-FFF2-40B4-BE49-F238E27FC236}">
                    <a16:creationId xmlns:a16="http://schemas.microsoft.com/office/drawing/2014/main" id="{028EDA64-DD80-4421-A0F9-C2155C968C02}"/>
                  </a:ext>
                </a:extLst>
              </p:cNvPr>
              <p:cNvSpPr/>
              <p:nvPr/>
            </p:nvSpPr>
            <p:spPr>
              <a:xfrm>
                <a:off x="470701" y="4480178"/>
                <a:ext cx="413015" cy="177800"/>
              </a:xfrm>
              <a:custGeom>
                <a:avLst/>
                <a:gdLst>
                  <a:gd name="connsiteX0" fmla="*/ 413015 w 413015"/>
                  <a:gd name="connsiteY0" fmla="*/ 95453 h 177800"/>
                  <a:gd name="connsiteX1" fmla="*/ 413015 w 413015"/>
                  <a:gd name="connsiteY1" fmla="*/ 0 h 177800"/>
                  <a:gd name="connsiteX2" fmla="*/ 410825 w 413015"/>
                  <a:gd name="connsiteY2" fmla="*/ 10322 h 177800"/>
                  <a:gd name="connsiteX3" fmla="*/ 360026 w 413015"/>
                  <a:gd name="connsiteY3" fmla="*/ 124619 h 177800"/>
                  <a:gd name="connsiteX4" fmla="*/ 336820 w 413015"/>
                  <a:gd name="connsiteY4" fmla="*/ 139700 h 177800"/>
                  <a:gd name="connsiteX5" fmla="*/ 317765 w 413015"/>
                  <a:gd name="connsiteY5" fmla="*/ 139700 h 177800"/>
                  <a:gd name="connsiteX6" fmla="*/ 197115 w 413015"/>
                  <a:gd name="connsiteY6" fmla="*/ 139700 h 177800"/>
                  <a:gd name="connsiteX7" fmla="*/ 146315 w 413015"/>
                  <a:gd name="connsiteY7" fmla="*/ 139700 h 177800"/>
                  <a:gd name="connsiteX8" fmla="*/ 95515 w 413015"/>
                  <a:gd name="connsiteY8" fmla="*/ 139700 h 177800"/>
                  <a:gd name="connsiteX9" fmla="*/ 82815 w 413015"/>
                  <a:gd name="connsiteY9" fmla="*/ 139700 h 177800"/>
                  <a:gd name="connsiteX10" fmla="*/ 19315 w 413015"/>
                  <a:gd name="connsiteY10" fmla="*/ 139700 h 177800"/>
                  <a:gd name="connsiteX11" fmla="*/ 0 w 413015"/>
                  <a:gd name="connsiteY11" fmla="*/ 139700 h 177800"/>
                  <a:gd name="connsiteX12" fmla="*/ 16435 w 413015"/>
                  <a:gd name="connsiteY12" fmla="*/ 177800 h 177800"/>
                  <a:gd name="connsiteX13" fmla="*/ 146315 w 413015"/>
                  <a:gd name="connsiteY13" fmla="*/ 177800 h 177800"/>
                  <a:gd name="connsiteX14" fmla="*/ 298715 w 413015"/>
                  <a:gd name="connsiteY14" fmla="*/ 177800 h 177800"/>
                  <a:gd name="connsiteX15" fmla="*/ 339695 w 413015"/>
                  <a:gd name="connsiteY15" fmla="*/ 177800 h 177800"/>
                  <a:gd name="connsiteX16" fmla="*/ 413015 w 413015"/>
                  <a:gd name="connsiteY16" fmla="*/ 95453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015" h="177800">
                    <a:moveTo>
                      <a:pt x="413015" y="95453"/>
                    </a:moveTo>
                    <a:lnTo>
                      <a:pt x="413015" y="0"/>
                    </a:lnTo>
                    <a:cubicBezTo>
                      <a:pt x="413015" y="3556"/>
                      <a:pt x="412269" y="7072"/>
                      <a:pt x="410825" y="10322"/>
                    </a:cubicBezTo>
                    <a:lnTo>
                      <a:pt x="360026" y="124619"/>
                    </a:lnTo>
                    <a:cubicBezTo>
                      <a:pt x="355951" y="133790"/>
                      <a:pt x="346856" y="139700"/>
                      <a:pt x="336820" y="139700"/>
                    </a:cubicBezTo>
                    <a:lnTo>
                      <a:pt x="317765" y="139700"/>
                    </a:lnTo>
                    <a:lnTo>
                      <a:pt x="197115" y="139700"/>
                    </a:lnTo>
                    <a:lnTo>
                      <a:pt x="146315" y="139700"/>
                    </a:lnTo>
                    <a:lnTo>
                      <a:pt x="95515" y="139700"/>
                    </a:lnTo>
                    <a:lnTo>
                      <a:pt x="82815" y="139700"/>
                    </a:lnTo>
                    <a:lnTo>
                      <a:pt x="19315" y="139700"/>
                    </a:lnTo>
                    <a:lnTo>
                      <a:pt x="0" y="139700"/>
                    </a:lnTo>
                    <a:cubicBezTo>
                      <a:pt x="7657" y="151116"/>
                      <a:pt x="13287" y="163990"/>
                      <a:pt x="16435" y="177800"/>
                    </a:cubicBezTo>
                    <a:lnTo>
                      <a:pt x="146315" y="177800"/>
                    </a:lnTo>
                    <a:lnTo>
                      <a:pt x="298715" y="177800"/>
                    </a:lnTo>
                    <a:lnTo>
                      <a:pt x="339695" y="177800"/>
                    </a:lnTo>
                    <a:cubicBezTo>
                      <a:pt x="348431" y="139470"/>
                      <a:pt x="376465" y="108417"/>
                      <a:pt x="413015" y="95453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9" name="Freeform: Shape 1388">
                <a:extLst>
                  <a:ext uri="{FF2B5EF4-FFF2-40B4-BE49-F238E27FC236}">
                    <a16:creationId xmlns:a16="http://schemas.microsoft.com/office/drawing/2014/main" id="{7B5A5B5F-5A32-4E30-89E2-9973A6CFE3CB}"/>
                  </a:ext>
                </a:extLst>
              </p:cNvPr>
              <p:cNvSpPr/>
              <p:nvPr/>
            </p:nvSpPr>
            <p:spPr>
              <a:xfrm>
                <a:off x="317536" y="4619877"/>
                <a:ext cx="116363" cy="38100"/>
              </a:xfrm>
              <a:custGeom>
                <a:avLst/>
                <a:gdLst>
                  <a:gd name="connsiteX0" fmla="*/ 58182 w 116363"/>
                  <a:gd name="connsiteY0" fmla="*/ 0 h 38100"/>
                  <a:gd name="connsiteX1" fmla="*/ 0 w 116363"/>
                  <a:gd name="connsiteY1" fmla="*/ 38100 h 38100"/>
                  <a:gd name="connsiteX2" fmla="*/ 108982 w 116363"/>
                  <a:gd name="connsiteY2" fmla="*/ 38100 h 38100"/>
                  <a:gd name="connsiteX3" fmla="*/ 116364 w 116363"/>
                  <a:gd name="connsiteY3" fmla="*/ 38100 h 38100"/>
                  <a:gd name="connsiteX4" fmla="*/ 58182 w 116363"/>
                  <a:gd name="connsiteY4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363" h="38100">
                    <a:moveTo>
                      <a:pt x="58182" y="0"/>
                    </a:moveTo>
                    <a:cubicBezTo>
                      <a:pt x="32195" y="0"/>
                      <a:pt x="9819" y="15697"/>
                      <a:pt x="0" y="38100"/>
                    </a:cubicBezTo>
                    <a:lnTo>
                      <a:pt x="108982" y="38100"/>
                    </a:lnTo>
                    <a:lnTo>
                      <a:pt x="116364" y="38100"/>
                    </a:lnTo>
                    <a:cubicBezTo>
                      <a:pt x="106545" y="15697"/>
                      <a:pt x="84168" y="0"/>
                      <a:pt x="58182" y="0"/>
                    </a:cubicBezTo>
                    <a:close/>
                  </a:path>
                </a:pathLst>
              </a:custGeom>
              <a:solidFill>
                <a:srgbClr val="D5D9D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0" name="Freeform: Shape 1389">
                <a:extLst>
                  <a:ext uri="{FF2B5EF4-FFF2-40B4-BE49-F238E27FC236}">
                    <a16:creationId xmlns:a16="http://schemas.microsoft.com/office/drawing/2014/main" id="{99B23B11-5AFD-4596-AB5F-B73F481D7623}"/>
                  </a:ext>
                </a:extLst>
              </p:cNvPr>
              <p:cNvSpPr/>
              <p:nvPr/>
            </p:nvSpPr>
            <p:spPr>
              <a:xfrm>
                <a:off x="317536" y="4708777"/>
                <a:ext cx="116363" cy="38100"/>
              </a:xfrm>
              <a:custGeom>
                <a:avLst/>
                <a:gdLst>
                  <a:gd name="connsiteX0" fmla="*/ 58182 w 116363"/>
                  <a:gd name="connsiteY0" fmla="*/ 38100 h 38100"/>
                  <a:gd name="connsiteX1" fmla="*/ 116364 w 116363"/>
                  <a:gd name="connsiteY1" fmla="*/ 0 h 38100"/>
                  <a:gd name="connsiteX2" fmla="*/ 0 w 116363"/>
                  <a:gd name="connsiteY2" fmla="*/ 0 h 38100"/>
                  <a:gd name="connsiteX3" fmla="*/ 58182 w 116363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363" h="38100">
                    <a:moveTo>
                      <a:pt x="58182" y="38100"/>
                    </a:moveTo>
                    <a:cubicBezTo>
                      <a:pt x="84169" y="38100"/>
                      <a:pt x="106545" y="22403"/>
                      <a:pt x="116364" y="0"/>
                    </a:cubicBezTo>
                    <a:lnTo>
                      <a:pt x="0" y="0"/>
                    </a:lnTo>
                    <a:cubicBezTo>
                      <a:pt x="9817" y="22404"/>
                      <a:pt x="32195" y="38100"/>
                      <a:pt x="58182" y="38100"/>
                    </a:cubicBezTo>
                    <a:close/>
                  </a:path>
                </a:pathLst>
              </a:custGeom>
              <a:solidFill>
                <a:srgbClr val="D5D9D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1" name="Freeform: Shape 1390">
                <a:extLst>
                  <a:ext uri="{FF2B5EF4-FFF2-40B4-BE49-F238E27FC236}">
                    <a16:creationId xmlns:a16="http://schemas.microsoft.com/office/drawing/2014/main" id="{A76CBF7E-ED2E-4A28-B9C2-4421A649025F}"/>
                  </a:ext>
                </a:extLst>
              </p:cNvPr>
              <p:cNvSpPr/>
              <p:nvPr/>
            </p:nvSpPr>
            <p:spPr>
              <a:xfrm>
                <a:off x="312216" y="4657977"/>
                <a:ext cx="127000" cy="50800"/>
              </a:xfrm>
              <a:custGeom>
                <a:avLst/>
                <a:gdLst>
                  <a:gd name="connsiteX0" fmla="*/ 5318 w 127000"/>
                  <a:gd name="connsiteY0" fmla="*/ 0 h 50800"/>
                  <a:gd name="connsiteX1" fmla="*/ 0 w 127000"/>
                  <a:gd name="connsiteY1" fmla="*/ 25400 h 50800"/>
                  <a:gd name="connsiteX2" fmla="*/ 5318 w 127000"/>
                  <a:gd name="connsiteY2" fmla="*/ 50800 h 50800"/>
                  <a:gd name="connsiteX3" fmla="*/ 121682 w 127000"/>
                  <a:gd name="connsiteY3" fmla="*/ 50800 h 50800"/>
                  <a:gd name="connsiteX4" fmla="*/ 127000 w 127000"/>
                  <a:gd name="connsiteY4" fmla="*/ 25400 h 50800"/>
                  <a:gd name="connsiteX5" fmla="*/ 121682 w 127000"/>
                  <a:gd name="connsiteY5" fmla="*/ 0 h 50800"/>
                  <a:gd name="connsiteX6" fmla="*/ 114300 w 127000"/>
                  <a:gd name="connsiteY6" fmla="*/ 0 h 50800"/>
                  <a:gd name="connsiteX7" fmla="*/ 5318 w 127000"/>
                  <a:gd name="connsiteY7" fmla="*/ 0 h 50800"/>
                  <a:gd name="connsiteX8" fmla="*/ 63502 w 127000"/>
                  <a:gd name="connsiteY8" fmla="*/ 38100 h 50800"/>
                  <a:gd name="connsiteX9" fmla="*/ 50802 w 127000"/>
                  <a:gd name="connsiteY9" fmla="*/ 25400 h 50800"/>
                  <a:gd name="connsiteX10" fmla="*/ 63502 w 127000"/>
                  <a:gd name="connsiteY10" fmla="*/ 12700 h 50800"/>
                  <a:gd name="connsiteX11" fmla="*/ 76202 w 127000"/>
                  <a:gd name="connsiteY11" fmla="*/ 25400 h 50800"/>
                  <a:gd name="connsiteX12" fmla="*/ 63502 w 127000"/>
                  <a:gd name="connsiteY12" fmla="*/ 381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7000" h="50800">
                    <a:moveTo>
                      <a:pt x="5318" y="0"/>
                    </a:moveTo>
                    <a:cubicBezTo>
                      <a:pt x="1907" y="7783"/>
                      <a:pt x="0" y="16372"/>
                      <a:pt x="0" y="25400"/>
                    </a:cubicBezTo>
                    <a:cubicBezTo>
                      <a:pt x="0" y="34428"/>
                      <a:pt x="1907" y="43016"/>
                      <a:pt x="5318" y="50800"/>
                    </a:cubicBezTo>
                    <a:lnTo>
                      <a:pt x="121682" y="50800"/>
                    </a:lnTo>
                    <a:cubicBezTo>
                      <a:pt x="125093" y="43016"/>
                      <a:pt x="127000" y="34428"/>
                      <a:pt x="127000" y="25400"/>
                    </a:cubicBezTo>
                    <a:cubicBezTo>
                      <a:pt x="127000" y="16372"/>
                      <a:pt x="125093" y="7783"/>
                      <a:pt x="121682" y="0"/>
                    </a:cubicBezTo>
                    <a:lnTo>
                      <a:pt x="114300" y="0"/>
                    </a:lnTo>
                    <a:lnTo>
                      <a:pt x="5318" y="0"/>
                    </a:lnTo>
                    <a:close/>
                    <a:moveTo>
                      <a:pt x="63502" y="38100"/>
                    </a:moveTo>
                    <a:cubicBezTo>
                      <a:pt x="56488" y="38100"/>
                      <a:pt x="50802" y="32414"/>
                      <a:pt x="50802" y="25400"/>
                    </a:cubicBezTo>
                    <a:cubicBezTo>
                      <a:pt x="50802" y="18386"/>
                      <a:pt x="56488" y="12700"/>
                      <a:pt x="63502" y="12700"/>
                    </a:cubicBezTo>
                    <a:cubicBezTo>
                      <a:pt x="70515" y="12700"/>
                      <a:pt x="76202" y="18386"/>
                      <a:pt x="76202" y="25400"/>
                    </a:cubicBezTo>
                    <a:cubicBezTo>
                      <a:pt x="76202" y="32415"/>
                      <a:pt x="70515" y="38100"/>
                      <a:pt x="63502" y="3810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2" name="Freeform: Shape 1391">
                <a:extLst>
                  <a:ext uri="{FF2B5EF4-FFF2-40B4-BE49-F238E27FC236}">
                    <a16:creationId xmlns:a16="http://schemas.microsoft.com/office/drawing/2014/main" id="{4521D0C0-D1BC-409B-9C53-1A053EB39DC1}"/>
                  </a:ext>
                </a:extLst>
              </p:cNvPr>
              <p:cNvSpPr/>
              <p:nvPr/>
            </p:nvSpPr>
            <p:spPr>
              <a:xfrm>
                <a:off x="883717" y="4467477"/>
                <a:ext cx="50800" cy="108153"/>
              </a:xfrm>
              <a:custGeom>
                <a:avLst/>
                <a:gdLst>
                  <a:gd name="connsiteX0" fmla="*/ 38100 w 50800"/>
                  <a:gd name="connsiteY0" fmla="*/ 101600 h 108153"/>
                  <a:gd name="connsiteX1" fmla="*/ 50800 w 50800"/>
                  <a:gd name="connsiteY1" fmla="*/ 102322 h 108153"/>
                  <a:gd name="connsiteX2" fmla="*/ 50800 w 50800"/>
                  <a:gd name="connsiteY2" fmla="*/ 50800 h 108153"/>
                  <a:gd name="connsiteX3" fmla="*/ 50800 w 50800"/>
                  <a:gd name="connsiteY3" fmla="*/ 25400 h 108153"/>
                  <a:gd name="connsiteX4" fmla="*/ 50800 w 50800"/>
                  <a:gd name="connsiteY4" fmla="*/ 12700 h 108153"/>
                  <a:gd name="connsiteX5" fmla="*/ 38100 w 50800"/>
                  <a:gd name="connsiteY5" fmla="*/ 0 h 108153"/>
                  <a:gd name="connsiteX6" fmla="*/ 12700 w 50800"/>
                  <a:gd name="connsiteY6" fmla="*/ 0 h 108153"/>
                  <a:gd name="connsiteX7" fmla="*/ 0 w 50800"/>
                  <a:gd name="connsiteY7" fmla="*/ 12700 h 108153"/>
                  <a:gd name="connsiteX8" fmla="*/ 0 w 50800"/>
                  <a:gd name="connsiteY8" fmla="*/ 108153 h 108153"/>
                  <a:gd name="connsiteX9" fmla="*/ 38100 w 50800"/>
                  <a:gd name="connsiteY9" fmla="*/ 101600 h 10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800" h="108153">
                    <a:moveTo>
                      <a:pt x="38100" y="101600"/>
                    </a:moveTo>
                    <a:cubicBezTo>
                      <a:pt x="42394" y="101600"/>
                      <a:pt x="46628" y="101859"/>
                      <a:pt x="50800" y="102322"/>
                    </a:cubicBezTo>
                    <a:lnTo>
                      <a:pt x="50800" y="50800"/>
                    </a:lnTo>
                    <a:lnTo>
                      <a:pt x="50800" y="25400"/>
                    </a:lnTo>
                    <a:lnTo>
                      <a:pt x="50800" y="12700"/>
                    </a:lnTo>
                    <a:cubicBezTo>
                      <a:pt x="50800" y="5686"/>
                      <a:pt x="45114" y="0"/>
                      <a:pt x="38100" y="0"/>
                    </a:cubicBezTo>
                    <a:lnTo>
                      <a:pt x="12700" y="0"/>
                    </a:lnTo>
                    <a:cubicBezTo>
                      <a:pt x="5686" y="0"/>
                      <a:pt x="0" y="5686"/>
                      <a:pt x="0" y="12700"/>
                    </a:cubicBezTo>
                    <a:lnTo>
                      <a:pt x="0" y="108153"/>
                    </a:lnTo>
                    <a:cubicBezTo>
                      <a:pt x="11925" y="103924"/>
                      <a:pt x="24744" y="101600"/>
                      <a:pt x="38100" y="10160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3" name="Freeform: Shape 1392">
                <a:extLst>
                  <a:ext uri="{FF2B5EF4-FFF2-40B4-BE49-F238E27FC236}">
                    <a16:creationId xmlns:a16="http://schemas.microsoft.com/office/drawing/2014/main" id="{4118DF2D-971A-4443-A910-A16D56163511}"/>
                  </a:ext>
                </a:extLst>
              </p:cNvPr>
              <p:cNvSpPr/>
              <p:nvPr/>
            </p:nvSpPr>
            <p:spPr>
              <a:xfrm>
                <a:off x="667816" y="4403976"/>
                <a:ext cx="215900" cy="215900"/>
              </a:xfrm>
              <a:custGeom>
                <a:avLst/>
                <a:gdLst>
                  <a:gd name="connsiteX0" fmla="*/ 139705 w 215900"/>
                  <a:gd name="connsiteY0" fmla="*/ 215900 h 215900"/>
                  <a:gd name="connsiteX1" fmla="*/ 162911 w 215900"/>
                  <a:gd name="connsiteY1" fmla="*/ 200819 h 215900"/>
                  <a:gd name="connsiteX2" fmla="*/ 213709 w 215900"/>
                  <a:gd name="connsiteY2" fmla="*/ 86522 h 215900"/>
                  <a:gd name="connsiteX3" fmla="*/ 215900 w 215900"/>
                  <a:gd name="connsiteY3" fmla="*/ 76200 h 215900"/>
                  <a:gd name="connsiteX4" fmla="*/ 215900 w 215900"/>
                  <a:gd name="connsiteY4" fmla="*/ 25400 h 215900"/>
                  <a:gd name="connsiteX5" fmla="*/ 186233 w 215900"/>
                  <a:gd name="connsiteY5" fmla="*/ 348 h 215900"/>
                  <a:gd name="connsiteX6" fmla="*/ 165100 w 215900"/>
                  <a:gd name="connsiteY6" fmla="*/ 26762 h 215900"/>
                  <a:gd name="connsiteX7" fmla="*/ 165100 w 215900"/>
                  <a:gd name="connsiteY7" fmla="*/ 70806 h 215900"/>
                  <a:gd name="connsiteX8" fmla="*/ 123193 w 215900"/>
                  <a:gd name="connsiteY8" fmla="*/ 165100 h 215900"/>
                  <a:gd name="connsiteX9" fmla="*/ 25400 w 215900"/>
                  <a:gd name="connsiteY9" fmla="*/ 165100 h 215900"/>
                  <a:gd name="connsiteX10" fmla="*/ 37 w 215900"/>
                  <a:gd name="connsiteY10" fmla="*/ 190500 h 215900"/>
                  <a:gd name="connsiteX11" fmla="*/ 0 w 215900"/>
                  <a:gd name="connsiteY11" fmla="*/ 190500 h 215900"/>
                  <a:gd name="connsiteX12" fmla="*/ 0 w 215900"/>
                  <a:gd name="connsiteY12" fmla="*/ 215900 h 215900"/>
                  <a:gd name="connsiteX13" fmla="*/ 120650 w 215900"/>
                  <a:gd name="connsiteY13" fmla="*/ 215900 h 215900"/>
                  <a:gd name="connsiteX14" fmla="*/ 139705 w 215900"/>
                  <a:gd name="connsiteY14" fmla="*/ 21590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5900" h="215900">
                    <a:moveTo>
                      <a:pt x="139705" y="215900"/>
                    </a:moveTo>
                    <a:cubicBezTo>
                      <a:pt x="149741" y="215900"/>
                      <a:pt x="158836" y="209990"/>
                      <a:pt x="162911" y="200819"/>
                    </a:cubicBezTo>
                    <a:lnTo>
                      <a:pt x="213709" y="86522"/>
                    </a:lnTo>
                    <a:cubicBezTo>
                      <a:pt x="215154" y="83272"/>
                      <a:pt x="215900" y="79756"/>
                      <a:pt x="215900" y="76200"/>
                    </a:cubicBezTo>
                    <a:lnTo>
                      <a:pt x="215900" y="25400"/>
                    </a:lnTo>
                    <a:cubicBezTo>
                      <a:pt x="215900" y="9974"/>
                      <a:pt x="202146" y="-2241"/>
                      <a:pt x="186233" y="348"/>
                    </a:cubicBezTo>
                    <a:cubicBezTo>
                      <a:pt x="173744" y="2380"/>
                      <a:pt x="165100" y="14108"/>
                      <a:pt x="165100" y="26762"/>
                    </a:cubicBezTo>
                    <a:lnTo>
                      <a:pt x="165100" y="70806"/>
                    </a:lnTo>
                    <a:lnTo>
                      <a:pt x="123193" y="165100"/>
                    </a:lnTo>
                    <a:lnTo>
                      <a:pt x="25400" y="165100"/>
                    </a:lnTo>
                    <a:cubicBezTo>
                      <a:pt x="11376" y="165100"/>
                      <a:pt x="40" y="176478"/>
                      <a:pt x="37" y="190500"/>
                    </a:cubicBezTo>
                    <a:lnTo>
                      <a:pt x="0" y="190500"/>
                    </a:lnTo>
                    <a:lnTo>
                      <a:pt x="0" y="215900"/>
                    </a:lnTo>
                    <a:lnTo>
                      <a:pt x="120650" y="215900"/>
                    </a:lnTo>
                    <a:lnTo>
                      <a:pt x="139705" y="215900"/>
                    </a:lnTo>
                    <a:close/>
                  </a:path>
                </a:pathLst>
              </a:custGeom>
              <a:solidFill>
                <a:srgbClr val="5C546A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4" name="Freeform: Shape 1393">
                <a:extLst>
                  <a:ext uri="{FF2B5EF4-FFF2-40B4-BE49-F238E27FC236}">
                    <a16:creationId xmlns:a16="http://schemas.microsoft.com/office/drawing/2014/main" id="{D7CAFE2F-DE66-4658-AA13-B7F83DEF94BE}"/>
                  </a:ext>
                </a:extLst>
              </p:cNvPr>
              <p:cNvSpPr/>
              <p:nvPr/>
            </p:nvSpPr>
            <p:spPr>
              <a:xfrm>
                <a:off x="553518" y="4505577"/>
                <a:ext cx="63500" cy="114300"/>
              </a:xfrm>
              <a:custGeom>
                <a:avLst/>
                <a:gdLst>
                  <a:gd name="connsiteX0" fmla="*/ 12700 w 63500"/>
                  <a:gd name="connsiteY0" fmla="*/ 114300 h 114300"/>
                  <a:gd name="connsiteX1" fmla="*/ 63500 w 63500"/>
                  <a:gd name="connsiteY1" fmla="*/ 114300 h 114300"/>
                  <a:gd name="connsiteX2" fmla="*/ 63500 w 63500"/>
                  <a:gd name="connsiteY2" fmla="*/ 3175 h 114300"/>
                  <a:gd name="connsiteX3" fmla="*/ 60325 w 63500"/>
                  <a:gd name="connsiteY3" fmla="*/ 0 h 114300"/>
                  <a:gd name="connsiteX4" fmla="*/ 50800 w 63500"/>
                  <a:gd name="connsiteY4" fmla="*/ 0 h 114300"/>
                  <a:gd name="connsiteX5" fmla="*/ 25400 w 63500"/>
                  <a:gd name="connsiteY5" fmla="*/ 0 h 114300"/>
                  <a:gd name="connsiteX6" fmla="*/ 1588 w 63500"/>
                  <a:gd name="connsiteY6" fmla="*/ 0 h 114300"/>
                  <a:gd name="connsiteX7" fmla="*/ 0 w 63500"/>
                  <a:gd name="connsiteY7" fmla="*/ 1588 h 114300"/>
                  <a:gd name="connsiteX8" fmla="*/ 0 w 63500"/>
                  <a:gd name="connsiteY8" fmla="*/ 50800 h 114300"/>
                  <a:gd name="connsiteX9" fmla="*/ 0 w 63500"/>
                  <a:gd name="connsiteY9" fmla="*/ 114300 h 114300"/>
                  <a:gd name="connsiteX10" fmla="*/ 12700 w 63500"/>
                  <a:gd name="connsiteY10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500" h="114300">
                    <a:moveTo>
                      <a:pt x="12700" y="114300"/>
                    </a:moveTo>
                    <a:lnTo>
                      <a:pt x="63500" y="114300"/>
                    </a:lnTo>
                    <a:lnTo>
                      <a:pt x="63500" y="3175"/>
                    </a:lnTo>
                    <a:cubicBezTo>
                      <a:pt x="63500" y="1422"/>
                      <a:pt x="62079" y="0"/>
                      <a:pt x="60325" y="0"/>
                    </a:cubicBezTo>
                    <a:lnTo>
                      <a:pt x="50800" y="0"/>
                    </a:lnTo>
                    <a:lnTo>
                      <a:pt x="25400" y="0"/>
                    </a:lnTo>
                    <a:lnTo>
                      <a:pt x="1588" y="0"/>
                    </a:lnTo>
                    <a:cubicBezTo>
                      <a:pt x="711" y="0"/>
                      <a:pt x="0" y="711"/>
                      <a:pt x="0" y="1588"/>
                    </a:cubicBezTo>
                    <a:lnTo>
                      <a:pt x="0" y="50800"/>
                    </a:lnTo>
                    <a:lnTo>
                      <a:pt x="0" y="114300"/>
                    </a:lnTo>
                    <a:lnTo>
                      <a:pt x="12700" y="114300"/>
                    </a:lnTo>
                    <a:close/>
                  </a:path>
                </a:pathLst>
              </a:custGeom>
              <a:solidFill>
                <a:srgbClr val="D5D9D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5" name="Freeform: Shape 1394">
                <a:extLst>
                  <a:ext uri="{FF2B5EF4-FFF2-40B4-BE49-F238E27FC236}">
                    <a16:creationId xmlns:a16="http://schemas.microsoft.com/office/drawing/2014/main" id="{D71FCC4A-84E4-4328-9832-7E8D7571878E}"/>
                  </a:ext>
                </a:extLst>
              </p:cNvPr>
              <p:cNvSpPr/>
              <p:nvPr/>
            </p:nvSpPr>
            <p:spPr>
              <a:xfrm>
                <a:off x="580007" y="4429829"/>
                <a:ext cx="74658" cy="74658"/>
              </a:xfrm>
              <a:custGeom>
                <a:avLst/>
                <a:gdLst>
                  <a:gd name="connsiteX0" fmla="*/ 35019 w 74658"/>
                  <a:gd name="connsiteY0" fmla="*/ 67220 h 74658"/>
                  <a:gd name="connsiteX1" fmla="*/ 70939 w 74658"/>
                  <a:gd name="connsiteY1" fmla="*/ 67220 h 74658"/>
                  <a:gd name="connsiteX2" fmla="*/ 70939 w 74658"/>
                  <a:gd name="connsiteY2" fmla="*/ 67220 h 74658"/>
                  <a:gd name="connsiteX3" fmla="*/ 70939 w 74658"/>
                  <a:gd name="connsiteY3" fmla="*/ 49259 h 74658"/>
                  <a:gd name="connsiteX4" fmla="*/ 25400 w 74658"/>
                  <a:gd name="connsiteY4" fmla="*/ 3720 h 74658"/>
                  <a:gd name="connsiteX5" fmla="*/ 7439 w 74658"/>
                  <a:gd name="connsiteY5" fmla="*/ 3720 h 74658"/>
                  <a:gd name="connsiteX6" fmla="*/ 7439 w 74658"/>
                  <a:gd name="connsiteY6" fmla="*/ 3720 h 74658"/>
                  <a:gd name="connsiteX7" fmla="*/ 7439 w 74658"/>
                  <a:gd name="connsiteY7" fmla="*/ 39640 h 74658"/>
                  <a:gd name="connsiteX8" fmla="*/ 12249 w 74658"/>
                  <a:gd name="connsiteY8" fmla="*/ 44450 h 74658"/>
                  <a:gd name="connsiteX9" fmla="*/ 30209 w 74658"/>
                  <a:gd name="connsiteY9" fmla="*/ 62409 h 74658"/>
                  <a:gd name="connsiteX10" fmla="*/ 35019 w 74658"/>
                  <a:gd name="connsiteY10" fmla="*/ 67220 h 74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658" h="74658">
                    <a:moveTo>
                      <a:pt x="35019" y="67220"/>
                    </a:moveTo>
                    <a:cubicBezTo>
                      <a:pt x="44937" y="77138"/>
                      <a:pt x="61020" y="77138"/>
                      <a:pt x="70939" y="67220"/>
                    </a:cubicBezTo>
                    <a:lnTo>
                      <a:pt x="70939" y="67220"/>
                    </a:lnTo>
                    <a:cubicBezTo>
                      <a:pt x="75898" y="62260"/>
                      <a:pt x="75898" y="54220"/>
                      <a:pt x="70939" y="49259"/>
                    </a:cubicBezTo>
                    <a:lnTo>
                      <a:pt x="25400" y="3720"/>
                    </a:lnTo>
                    <a:cubicBezTo>
                      <a:pt x="20441" y="-1240"/>
                      <a:pt x="12400" y="-1240"/>
                      <a:pt x="7439" y="3720"/>
                    </a:cubicBezTo>
                    <a:lnTo>
                      <a:pt x="7439" y="3720"/>
                    </a:lnTo>
                    <a:cubicBezTo>
                      <a:pt x="-2480" y="13640"/>
                      <a:pt x="-2480" y="29721"/>
                      <a:pt x="7439" y="39640"/>
                    </a:cubicBezTo>
                    <a:lnTo>
                      <a:pt x="12249" y="44450"/>
                    </a:lnTo>
                    <a:lnTo>
                      <a:pt x="30209" y="62409"/>
                    </a:lnTo>
                    <a:lnTo>
                      <a:pt x="35019" y="67220"/>
                    </a:lnTo>
                    <a:close/>
                  </a:path>
                </a:pathLst>
              </a:custGeom>
              <a:solidFill>
                <a:srgbClr val="888693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6" name="Freeform: Shape 1395">
                <a:extLst>
                  <a:ext uri="{FF2B5EF4-FFF2-40B4-BE49-F238E27FC236}">
                    <a16:creationId xmlns:a16="http://schemas.microsoft.com/office/drawing/2014/main" id="{3069F042-03E9-4D4A-B1AC-490DD5BD2D32}"/>
                  </a:ext>
                </a:extLst>
              </p:cNvPr>
              <p:cNvSpPr/>
              <p:nvPr/>
            </p:nvSpPr>
            <p:spPr>
              <a:xfrm>
                <a:off x="236018" y="4200775"/>
                <a:ext cx="56059" cy="56060"/>
              </a:xfrm>
              <a:custGeom>
                <a:avLst/>
                <a:gdLst>
                  <a:gd name="connsiteX0" fmla="*/ 52340 w 56059"/>
                  <a:gd name="connsiteY0" fmla="*/ 34382 h 56060"/>
                  <a:gd name="connsiteX1" fmla="*/ 52340 w 56059"/>
                  <a:gd name="connsiteY1" fmla="*/ 16421 h 56060"/>
                  <a:gd name="connsiteX2" fmla="*/ 43359 w 56059"/>
                  <a:gd name="connsiteY2" fmla="*/ 7440 h 56060"/>
                  <a:gd name="connsiteX3" fmla="*/ 7439 w 56059"/>
                  <a:gd name="connsiteY3" fmla="*/ 7440 h 56060"/>
                  <a:gd name="connsiteX4" fmla="*/ 7439 w 56059"/>
                  <a:gd name="connsiteY4" fmla="*/ 43361 h 56060"/>
                  <a:gd name="connsiteX5" fmla="*/ 16420 w 56059"/>
                  <a:gd name="connsiteY5" fmla="*/ 52341 h 56060"/>
                  <a:gd name="connsiteX6" fmla="*/ 34381 w 56059"/>
                  <a:gd name="connsiteY6" fmla="*/ 52341 h 56060"/>
                  <a:gd name="connsiteX7" fmla="*/ 34382 w 56059"/>
                  <a:gd name="connsiteY7" fmla="*/ 52340 h 56060"/>
                  <a:gd name="connsiteX8" fmla="*/ 52340 w 56059"/>
                  <a:gd name="connsiteY8" fmla="*/ 34382 h 56060"/>
                  <a:gd name="connsiteX9" fmla="*/ 52340 w 56059"/>
                  <a:gd name="connsiteY9" fmla="*/ 34382 h 56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059" h="56060">
                    <a:moveTo>
                      <a:pt x="52340" y="34382"/>
                    </a:moveTo>
                    <a:cubicBezTo>
                      <a:pt x="57299" y="29422"/>
                      <a:pt x="57299" y="21382"/>
                      <a:pt x="52340" y="16421"/>
                    </a:cubicBezTo>
                    <a:lnTo>
                      <a:pt x="43359" y="7440"/>
                    </a:lnTo>
                    <a:cubicBezTo>
                      <a:pt x="33441" y="-2480"/>
                      <a:pt x="17358" y="-2480"/>
                      <a:pt x="7439" y="7440"/>
                    </a:cubicBezTo>
                    <a:cubicBezTo>
                      <a:pt x="-2480" y="17359"/>
                      <a:pt x="-2480" y="33442"/>
                      <a:pt x="7439" y="43361"/>
                    </a:cubicBezTo>
                    <a:lnTo>
                      <a:pt x="16420" y="52341"/>
                    </a:lnTo>
                    <a:cubicBezTo>
                      <a:pt x="21379" y="57300"/>
                      <a:pt x="29420" y="57300"/>
                      <a:pt x="34381" y="52341"/>
                    </a:cubicBezTo>
                    <a:lnTo>
                      <a:pt x="34382" y="52340"/>
                    </a:lnTo>
                    <a:lnTo>
                      <a:pt x="52340" y="34382"/>
                    </a:lnTo>
                    <a:lnTo>
                      <a:pt x="52340" y="34382"/>
                    </a:lnTo>
                    <a:close/>
                  </a:path>
                </a:pathLst>
              </a:custGeom>
              <a:solidFill>
                <a:srgbClr val="FFCF00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7" name="Freeform: Shape 1396">
                <a:extLst>
                  <a:ext uri="{FF2B5EF4-FFF2-40B4-BE49-F238E27FC236}">
                    <a16:creationId xmlns:a16="http://schemas.microsoft.com/office/drawing/2014/main" id="{B2E44526-C649-416D-A38B-38CBB18EE2A6}"/>
                  </a:ext>
                </a:extLst>
              </p:cNvPr>
              <p:cNvSpPr/>
              <p:nvPr/>
            </p:nvSpPr>
            <p:spPr>
              <a:xfrm>
                <a:off x="324918" y="4505577"/>
                <a:ext cx="50800" cy="25400"/>
              </a:xfrm>
              <a:custGeom>
                <a:avLst/>
                <a:gdLst>
                  <a:gd name="connsiteX0" fmla="*/ 50800 w 50800"/>
                  <a:gd name="connsiteY0" fmla="*/ 12700 h 25400"/>
                  <a:gd name="connsiteX1" fmla="*/ 50800 w 50800"/>
                  <a:gd name="connsiteY1" fmla="*/ 0 h 25400"/>
                  <a:gd name="connsiteX2" fmla="*/ 0 w 50800"/>
                  <a:gd name="connsiteY2" fmla="*/ 0 h 25400"/>
                  <a:gd name="connsiteX3" fmla="*/ 0 w 50800"/>
                  <a:gd name="connsiteY3" fmla="*/ 12700 h 25400"/>
                  <a:gd name="connsiteX4" fmla="*/ 0 w 50800"/>
                  <a:gd name="connsiteY4" fmla="*/ 25400 h 25400"/>
                  <a:gd name="connsiteX5" fmla="*/ 50800 w 50800"/>
                  <a:gd name="connsiteY5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00" h="25400">
                    <a:moveTo>
                      <a:pt x="50800" y="12700"/>
                    </a:moveTo>
                    <a:lnTo>
                      <a:pt x="50800" y="0"/>
                    </a:lnTo>
                    <a:lnTo>
                      <a:pt x="0" y="0"/>
                    </a:lnTo>
                    <a:lnTo>
                      <a:pt x="0" y="12700"/>
                    </a:lnTo>
                    <a:lnTo>
                      <a:pt x="0" y="25400"/>
                    </a:lnTo>
                    <a:lnTo>
                      <a:pt x="50800" y="25400"/>
                    </a:lnTo>
                    <a:close/>
                  </a:path>
                </a:pathLst>
              </a:custGeom>
              <a:solidFill>
                <a:srgbClr val="B6B8B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8" name="Freeform: Shape 1397">
                <a:extLst>
                  <a:ext uri="{FF2B5EF4-FFF2-40B4-BE49-F238E27FC236}">
                    <a16:creationId xmlns:a16="http://schemas.microsoft.com/office/drawing/2014/main" id="{4FEF71BD-A490-4E7E-AE2E-8A8A53B94B69}"/>
                  </a:ext>
                </a:extLst>
              </p:cNvPr>
              <p:cNvSpPr/>
              <p:nvPr/>
            </p:nvSpPr>
            <p:spPr>
              <a:xfrm>
                <a:off x="261416" y="4342923"/>
                <a:ext cx="355600" cy="454755"/>
              </a:xfrm>
              <a:custGeom>
                <a:avLst/>
                <a:gdLst>
                  <a:gd name="connsiteX0" fmla="*/ 209287 w 355600"/>
                  <a:gd name="connsiteY0" fmla="*/ 276954 h 454755"/>
                  <a:gd name="connsiteX1" fmla="*/ 165102 w 355600"/>
                  <a:gd name="connsiteY1" fmla="*/ 238105 h 454755"/>
                  <a:gd name="connsiteX2" fmla="*/ 165102 w 355600"/>
                  <a:gd name="connsiteY2" fmla="*/ 56694 h 454755"/>
                  <a:gd name="connsiteX3" fmla="*/ 146498 w 355600"/>
                  <a:gd name="connsiteY3" fmla="*/ 11798 h 454755"/>
                  <a:gd name="connsiteX4" fmla="*/ 134701 w 355600"/>
                  <a:gd name="connsiteY4" fmla="*/ 0 h 454755"/>
                  <a:gd name="connsiteX5" fmla="*/ 125724 w 355600"/>
                  <a:gd name="connsiteY5" fmla="*/ 8977 h 454755"/>
                  <a:gd name="connsiteX6" fmla="*/ 116742 w 355600"/>
                  <a:gd name="connsiteY6" fmla="*/ 17959 h 454755"/>
                  <a:gd name="connsiteX7" fmla="*/ 128538 w 355600"/>
                  <a:gd name="connsiteY7" fmla="*/ 29758 h 454755"/>
                  <a:gd name="connsiteX8" fmla="*/ 139700 w 355600"/>
                  <a:gd name="connsiteY8" fmla="*/ 56696 h 454755"/>
                  <a:gd name="connsiteX9" fmla="*/ 139700 w 355600"/>
                  <a:gd name="connsiteY9" fmla="*/ 229035 h 454755"/>
                  <a:gd name="connsiteX10" fmla="*/ 114300 w 355600"/>
                  <a:gd name="connsiteY10" fmla="*/ 226155 h 454755"/>
                  <a:gd name="connsiteX11" fmla="*/ 63500 w 355600"/>
                  <a:gd name="connsiteY11" fmla="*/ 238105 h 454755"/>
                  <a:gd name="connsiteX12" fmla="*/ 0 w 355600"/>
                  <a:gd name="connsiteY12" fmla="*/ 340455 h 454755"/>
                  <a:gd name="connsiteX13" fmla="*/ 114300 w 355600"/>
                  <a:gd name="connsiteY13" fmla="*/ 454756 h 454755"/>
                  <a:gd name="connsiteX14" fmla="*/ 228600 w 355600"/>
                  <a:gd name="connsiteY14" fmla="*/ 340455 h 454755"/>
                  <a:gd name="connsiteX15" fmla="*/ 330200 w 355600"/>
                  <a:gd name="connsiteY15" fmla="*/ 340455 h 454755"/>
                  <a:gd name="connsiteX16" fmla="*/ 355600 w 355600"/>
                  <a:gd name="connsiteY16" fmla="*/ 315055 h 454755"/>
                  <a:gd name="connsiteX17" fmla="*/ 355600 w 355600"/>
                  <a:gd name="connsiteY17" fmla="*/ 315055 h 454755"/>
                  <a:gd name="connsiteX18" fmla="*/ 225720 w 355600"/>
                  <a:gd name="connsiteY18" fmla="*/ 315055 h 454755"/>
                  <a:gd name="connsiteX19" fmla="*/ 209287 w 355600"/>
                  <a:gd name="connsiteY19" fmla="*/ 276954 h 454755"/>
                  <a:gd name="connsiteX20" fmla="*/ 177802 w 355600"/>
                  <a:gd name="connsiteY20" fmla="*/ 340454 h 454755"/>
                  <a:gd name="connsiteX21" fmla="*/ 172484 w 355600"/>
                  <a:gd name="connsiteY21" fmla="*/ 365854 h 454755"/>
                  <a:gd name="connsiteX22" fmla="*/ 114302 w 355600"/>
                  <a:gd name="connsiteY22" fmla="*/ 403954 h 454755"/>
                  <a:gd name="connsiteX23" fmla="*/ 56120 w 355600"/>
                  <a:gd name="connsiteY23" fmla="*/ 365854 h 454755"/>
                  <a:gd name="connsiteX24" fmla="*/ 50802 w 355600"/>
                  <a:gd name="connsiteY24" fmla="*/ 340454 h 454755"/>
                  <a:gd name="connsiteX25" fmla="*/ 56120 w 355600"/>
                  <a:gd name="connsiteY25" fmla="*/ 315054 h 454755"/>
                  <a:gd name="connsiteX26" fmla="*/ 114302 w 355600"/>
                  <a:gd name="connsiteY26" fmla="*/ 276954 h 454755"/>
                  <a:gd name="connsiteX27" fmla="*/ 172484 w 355600"/>
                  <a:gd name="connsiteY27" fmla="*/ 315054 h 454755"/>
                  <a:gd name="connsiteX28" fmla="*/ 177802 w 355600"/>
                  <a:gd name="connsiteY28" fmla="*/ 340454 h 45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55600" h="454755">
                    <a:moveTo>
                      <a:pt x="209287" y="276954"/>
                    </a:moveTo>
                    <a:cubicBezTo>
                      <a:pt x="198226" y="260464"/>
                      <a:pt x="182986" y="247017"/>
                      <a:pt x="165102" y="238105"/>
                    </a:cubicBezTo>
                    <a:lnTo>
                      <a:pt x="165102" y="56694"/>
                    </a:lnTo>
                    <a:cubicBezTo>
                      <a:pt x="165102" y="39740"/>
                      <a:pt x="158491" y="23790"/>
                      <a:pt x="146498" y="11798"/>
                    </a:cubicBezTo>
                    <a:lnTo>
                      <a:pt x="134701" y="0"/>
                    </a:lnTo>
                    <a:lnTo>
                      <a:pt x="125724" y="8977"/>
                    </a:lnTo>
                    <a:lnTo>
                      <a:pt x="116742" y="17959"/>
                    </a:lnTo>
                    <a:lnTo>
                      <a:pt x="128538" y="29758"/>
                    </a:lnTo>
                    <a:cubicBezTo>
                      <a:pt x="135633" y="36852"/>
                      <a:pt x="139700" y="46668"/>
                      <a:pt x="139700" y="56696"/>
                    </a:cubicBezTo>
                    <a:lnTo>
                      <a:pt x="139700" y="229035"/>
                    </a:lnTo>
                    <a:cubicBezTo>
                      <a:pt x="131524" y="227171"/>
                      <a:pt x="123031" y="226155"/>
                      <a:pt x="114300" y="226155"/>
                    </a:cubicBezTo>
                    <a:cubicBezTo>
                      <a:pt x="96058" y="226155"/>
                      <a:pt x="78815" y="230473"/>
                      <a:pt x="63500" y="238105"/>
                    </a:cubicBezTo>
                    <a:cubicBezTo>
                      <a:pt x="25902" y="256843"/>
                      <a:pt x="0" y="295672"/>
                      <a:pt x="0" y="340455"/>
                    </a:cubicBezTo>
                    <a:cubicBezTo>
                      <a:pt x="0" y="403478"/>
                      <a:pt x="51272" y="454756"/>
                      <a:pt x="114300" y="454756"/>
                    </a:cubicBezTo>
                    <a:cubicBezTo>
                      <a:pt x="177329" y="454756"/>
                      <a:pt x="228600" y="403478"/>
                      <a:pt x="228600" y="340455"/>
                    </a:cubicBezTo>
                    <a:lnTo>
                      <a:pt x="330200" y="340455"/>
                    </a:lnTo>
                    <a:cubicBezTo>
                      <a:pt x="344229" y="340455"/>
                      <a:pt x="355600" y="329083"/>
                      <a:pt x="355600" y="315055"/>
                    </a:cubicBezTo>
                    <a:lnTo>
                      <a:pt x="355600" y="315055"/>
                    </a:lnTo>
                    <a:lnTo>
                      <a:pt x="225720" y="315055"/>
                    </a:lnTo>
                    <a:cubicBezTo>
                      <a:pt x="222574" y="301244"/>
                      <a:pt x="216943" y="288371"/>
                      <a:pt x="209287" y="276954"/>
                    </a:cubicBezTo>
                    <a:close/>
                    <a:moveTo>
                      <a:pt x="177802" y="340454"/>
                    </a:moveTo>
                    <a:cubicBezTo>
                      <a:pt x="177802" y="349482"/>
                      <a:pt x="175895" y="358070"/>
                      <a:pt x="172484" y="365854"/>
                    </a:cubicBezTo>
                    <a:cubicBezTo>
                      <a:pt x="162665" y="388257"/>
                      <a:pt x="140287" y="403954"/>
                      <a:pt x="114302" y="403954"/>
                    </a:cubicBezTo>
                    <a:cubicBezTo>
                      <a:pt x="88316" y="403954"/>
                      <a:pt x="65938" y="388257"/>
                      <a:pt x="56120" y="365854"/>
                    </a:cubicBezTo>
                    <a:cubicBezTo>
                      <a:pt x="52708" y="358070"/>
                      <a:pt x="50802" y="349482"/>
                      <a:pt x="50802" y="340454"/>
                    </a:cubicBezTo>
                    <a:cubicBezTo>
                      <a:pt x="50802" y="331426"/>
                      <a:pt x="52708" y="322837"/>
                      <a:pt x="56120" y="315054"/>
                    </a:cubicBezTo>
                    <a:cubicBezTo>
                      <a:pt x="65938" y="292651"/>
                      <a:pt x="88316" y="276954"/>
                      <a:pt x="114302" y="276954"/>
                    </a:cubicBezTo>
                    <a:cubicBezTo>
                      <a:pt x="140287" y="276954"/>
                      <a:pt x="162665" y="292651"/>
                      <a:pt x="172484" y="315054"/>
                    </a:cubicBezTo>
                    <a:cubicBezTo>
                      <a:pt x="175895" y="322839"/>
                      <a:pt x="177802" y="331426"/>
                      <a:pt x="177802" y="340454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9" name="Freeform: Shape 1398">
                <a:extLst>
                  <a:ext uri="{FF2B5EF4-FFF2-40B4-BE49-F238E27FC236}">
                    <a16:creationId xmlns:a16="http://schemas.microsoft.com/office/drawing/2014/main" id="{0C03D920-FA53-4AC2-9205-105E0800A3FD}"/>
                  </a:ext>
                </a:extLst>
              </p:cNvPr>
              <p:cNvSpPr/>
              <p:nvPr/>
            </p:nvSpPr>
            <p:spPr>
              <a:xfrm>
                <a:off x="363018" y="4670677"/>
                <a:ext cx="25400" cy="25400"/>
              </a:xfrm>
              <a:custGeom>
                <a:avLst/>
                <a:gdLst>
                  <a:gd name="connsiteX0" fmla="*/ 25400 w 25400"/>
                  <a:gd name="connsiteY0" fmla="*/ 12700 h 25400"/>
                  <a:gd name="connsiteX1" fmla="*/ 12700 w 25400"/>
                  <a:gd name="connsiteY1" fmla="*/ 25400 h 25400"/>
                  <a:gd name="connsiteX2" fmla="*/ 0 w 25400"/>
                  <a:gd name="connsiteY2" fmla="*/ 12700 h 25400"/>
                  <a:gd name="connsiteX3" fmla="*/ 12700 w 25400"/>
                  <a:gd name="connsiteY3" fmla="*/ 0 h 25400"/>
                  <a:gd name="connsiteX4" fmla="*/ 25400 w 25400"/>
                  <a:gd name="connsiteY4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400" h="25400">
                    <a:moveTo>
                      <a:pt x="25400" y="12700"/>
                    </a:moveTo>
                    <a:cubicBezTo>
                      <a:pt x="25400" y="19714"/>
                      <a:pt x="19714" y="25400"/>
                      <a:pt x="12700" y="25400"/>
                    </a:cubicBezTo>
                    <a:cubicBezTo>
                      <a:pt x="5686" y="25400"/>
                      <a:pt x="0" y="19714"/>
                      <a:pt x="0" y="12700"/>
                    </a:cubicBezTo>
                    <a:cubicBezTo>
                      <a:pt x="0" y="5686"/>
                      <a:pt x="5686" y="0"/>
                      <a:pt x="12700" y="0"/>
                    </a:cubicBezTo>
                    <a:cubicBezTo>
                      <a:pt x="19714" y="0"/>
                      <a:pt x="25400" y="5686"/>
                      <a:pt x="25400" y="1270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0" name="Freeform: Shape 1399">
                <a:extLst>
                  <a:ext uri="{FF2B5EF4-FFF2-40B4-BE49-F238E27FC236}">
                    <a16:creationId xmlns:a16="http://schemas.microsoft.com/office/drawing/2014/main" id="{7C78AF6C-186A-42E8-9232-047E6952281D}"/>
                  </a:ext>
                </a:extLst>
              </p:cNvPr>
              <p:cNvSpPr/>
              <p:nvPr/>
            </p:nvSpPr>
            <p:spPr>
              <a:xfrm>
                <a:off x="898637" y="4660198"/>
                <a:ext cx="86679" cy="86679"/>
              </a:xfrm>
              <a:custGeom>
                <a:avLst/>
                <a:gdLst>
                  <a:gd name="connsiteX0" fmla="*/ 23179 w 86679"/>
                  <a:gd name="connsiteY0" fmla="*/ 86679 h 86679"/>
                  <a:gd name="connsiteX1" fmla="*/ 86679 w 86679"/>
                  <a:gd name="connsiteY1" fmla="*/ 23179 h 86679"/>
                  <a:gd name="connsiteX2" fmla="*/ 82279 w 86679"/>
                  <a:gd name="connsiteY2" fmla="*/ 0 h 86679"/>
                  <a:gd name="connsiteX3" fmla="*/ 0 w 86679"/>
                  <a:gd name="connsiteY3" fmla="*/ 82280 h 86679"/>
                  <a:gd name="connsiteX4" fmla="*/ 23179 w 86679"/>
                  <a:gd name="connsiteY4" fmla="*/ 86679 h 86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679" h="86679">
                    <a:moveTo>
                      <a:pt x="23179" y="86679"/>
                    </a:moveTo>
                    <a:cubicBezTo>
                      <a:pt x="58195" y="86679"/>
                      <a:pt x="86679" y="58191"/>
                      <a:pt x="86679" y="23179"/>
                    </a:cubicBezTo>
                    <a:cubicBezTo>
                      <a:pt x="86679" y="15000"/>
                      <a:pt x="85108" y="7187"/>
                      <a:pt x="82279" y="0"/>
                    </a:cubicBezTo>
                    <a:lnTo>
                      <a:pt x="0" y="82280"/>
                    </a:lnTo>
                    <a:cubicBezTo>
                      <a:pt x="7187" y="85109"/>
                      <a:pt x="15000" y="86679"/>
                      <a:pt x="23179" y="86679"/>
                    </a:cubicBezTo>
                    <a:close/>
                  </a:path>
                </a:pathLst>
              </a:custGeom>
              <a:solidFill>
                <a:srgbClr val="D5D9D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1" name="Freeform: Shape 1400">
                <a:extLst>
                  <a:ext uri="{FF2B5EF4-FFF2-40B4-BE49-F238E27FC236}">
                    <a16:creationId xmlns:a16="http://schemas.microsoft.com/office/drawing/2014/main" id="{DA41A27F-7D57-4F86-9293-F824827151F0}"/>
                  </a:ext>
                </a:extLst>
              </p:cNvPr>
              <p:cNvSpPr/>
              <p:nvPr/>
            </p:nvSpPr>
            <p:spPr>
              <a:xfrm>
                <a:off x="858317" y="4619878"/>
                <a:ext cx="86679" cy="86679"/>
              </a:xfrm>
              <a:custGeom>
                <a:avLst/>
                <a:gdLst>
                  <a:gd name="connsiteX0" fmla="*/ 86679 w 86679"/>
                  <a:gd name="connsiteY0" fmla="*/ 4399 h 86679"/>
                  <a:gd name="connsiteX1" fmla="*/ 63500 w 86679"/>
                  <a:gd name="connsiteY1" fmla="*/ 0 h 86679"/>
                  <a:gd name="connsiteX2" fmla="*/ 0 w 86679"/>
                  <a:gd name="connsiteY2" fmla="*/ 63500 h 86679"/>
                  <a:gd name="connsiteX3" fmla="*/ 4401 w 86679"/>
                  <a:gd name="connsiteY3" fmla="*/ 86679 h 86679"/>
                  <a:gd name="connsiteX4" fmla="*/ 86679 w 86679"/>
                  <a:gd name="connsiteY4" fmla="*/ 4399 h 86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679" h="86679">
                    <a:moveTo>
                      <a:pt x="86679" y="4399"/>
                    </a:moveTo>
                    <a:cubicBezTo>
                      <a:pt x="79493" y="1570"/>
                      <a:pt x="71679" y="0"/>
                      <a:pt x="63500" y="0"/>
                    </a:cubicBezTo>
                    <a:cubicBezTo>
                      <a:pt x="28485" y="0"/>
                      <a:pt x="0" y="28488"/>
                      <a:pt x="0" y="63500"/>
                    </a:cubicBezTo>
                    <a:cubicBezTo>
                      <a:pt x="0" y="71679"/>
                      <a:pt x="1572" y="79493"/>
                      <a:pt x="4401" y="86679"/>
                    </a:cubicBezTo>
                    <a:lnTo>
                      <a:pt x="86679" y="4399"/>
                    </a:lnTo>
                    <a:close/>
                  </a:path>
                </a:pathLst>
              </a:custGeom>
              <a:solidFill>
                <a:srgbClr val="D5D9D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2" name="Freeform: Shape 1401">
                <a:extLst>
                  <a:ext uri="{FF2B5EF4-FFF2-40B4-BE49-F238E27FC236}">
                    <a16:creationId xmlns:a16="http://schemas.microsoft.com/office/drawing/2014/main" id="{5236AA1B-E885-42B6-B49A-188E8758BC9A}"/>
                  </a:ext>
                </a:extLst>
              </p:cNvPr>
              <p:cNvSpPr/>
              <p:nvPr/>
            </p:nvSpPr>
            <p:spPr>
              <a:xfrm>
                <a:off x="862717" y="4624277"/>
                <a:ext cx="118198" cy="118200"/>
              </a:xfrm>
              <a:custGeom>
                <a:avLst/>
                <a:gdLst>
                  <a:gd name="connsiteX0" fmla="*/ 82279 w 118198"/>
                  <a:gd name="connsiteY0" fmla="*/ 0 h 118200"/>
                  <a:gd name="connsiteX1" fmla="*/ 0 w 118198"/>
                  <a:gd name="connsiteY1" fmla="*/ 82280 h 118200"/>
                  <a:gd name="connsiteX2" fmla="*/ 35920 w 118198"/>
                  <a:gd name="connsiteY2" fmla="*/ 118201 h 118200"/>
                  <a:gd name="connsiteX3" fmla="*/ 118199 w 118198"/>
                  <a:gd name="connsiteY3" fmla="*/ 35920 h 118200"/>
                  <a:gd name="connsiteX4" fmla="*/ 82279 w 118198"/>
                  <a:gd name="connsiteY4" fmla="*/ 0 h 118200"/>
                  <a:gd name="connsiteX5" fmla="*/ 59099 w 118198"/>
                  <a:gd name="connsiteY5" fmla="*/ 71799 h 118200"/>
                  <a:gd name="connsiteX6" fmla="*/ 46399 w 118198"/>
                  <a:gd name="connsiteY6" fmla="*/ 59099 h 118200"/>
                  <a:gd name="connsiteX7" fmla="*/ 59099 w 118198"/>
                  <a:gd name="connsiteY7" fmla="*/ 46399 h 118200"/>
                  <a:gd name="connsiteX8" fmla="*/ 71799 w 118198"/>
                  <a:gd name="connsiteY8" fmla="*/ 59099 h 118200"/>
                  <a:gd name="connsiteX9" fmla="*/ 59099 w 118198"/>
                  <a:gd name="connsiteY9" fmla="*/ 71799 h 11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8198" h="118200">
                    <a:moveTo>
                      <a:pt x="82279" y="0"/>
                    </a:moveTo>
                    <a:lnTo>
                      <a:pt x="0" y="82280"/>
                    </a:lnTo>
                    <a:cubicBezTo>
                      <a:pt x="6452" y="98673"/>
                      <a:pt x="19528" y="111749"/>
                      <a:pt x="35920" y="118201"/>
                    </a:cubicBezTo>
                    <a:lnTo>
                      <a:pt x="118199" y="35920"/>
                    </a:lnTo>
                    <a:cubicBezTo>
                      <a:pt x="111747" y="19528"/>
                      <a:pt x="98673" y="6452"/>
                      <a:pt x="82279" y="0"/>
                    </a:cubicBezTo>
                    <a:close/>
                    <a:moveTo>
                      <a:pt x="59099" y="71799"/>
                    </a:moveTo>
                    <a:cubicBezTo>
                      <a:pt x="52086" y="71799"/>
                      <a:pt x="46399" y="66113"/>
                      <a:pt x="46399" y="59099"/>
                    </a:cubicBezTo>
                    <a:cubicBezTo>
                      <a:pt x="46399" y="52086"/>
                      <a:pt x="52086" y="46399"/>
                      <a:pt x="59099" y="46399"/>
                    </a:cubicBezTo>
                    <a:cubicBezTo>
                      <a:pt x="66113" y="46399"/>
                      <a:pt x="71799" y="52086"/>
                      <a:pt x="71799" y="59099"/>
                    </a:cubicBezTo>
                    <a:cubicBezTo>
                      <a:pt x="71799" y="66115"/>
                      <a:pt x="66115" y="71799"/>
                      <a:pt x="59099" y="71799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3" name="Freeform: Shape 1402">
                <a:extLst>
                  <a:ext uri="{FF2B5EF4-FFF2-40B4-BE49-F238E27FC236}">
                    <a16:creationId xmlns:a16="http://schemas.microsoft.com/office/drawing/2014/main" id="{E59ADCEA-ACCB-48F9-9AE4-1F002BEC4314}"/>
                  </a:ext>
                </a:extLst>
              </p:cNvPr>
              <p:cNvSpPr/>
              <p:nvPr/>
            </p:nvSpPr>
            <p:spPr>
              <a:xfrm>
                <a:off x="769416" y="4569078"/>
                <a:ext cx="266700" cy="228600"/>
              </a:xfrm>
              <a:custGeom>
                <a:avLst/>
                <a:gdLst>
                  <a:gd name="connsiteX0" fmla="*/ 215900 w 266700"/>
                  <a:gd name="connsiteY0" fmla="*/ 19314 h 228600"/>
                  <a:gd name="connsiteX1" fmla="*/ 190500 w 266700"/>
                  <a:gd name="connsiteY1" fmla="*/ 6553 h 228600"/>
                  <a:gd name="connsiteX2" fmla="*/ 165100 w 266700"/>
                  <a:gd name="connsiteY2" fmla="*/ 722 h 228600"/>
                  <a:gd name="connsiteX3" fmla="*/ 152400 w 266700"/>
                  <a:gd name="connsiteY3" fmla="*/ 0 h 228600"/>
                  <a:gd name="connsiteX4" fmla="*/ 114300 w 266700"/>
                  <a:gd name="connsiteY4" fmla="*/ 6553 h 228600"/>
                  <a:gd name="connsiteX5" fmla="*/ 40980 w 266700"/>
                  <a:gd name="connsiteY5" fmla="*/ 88900 h 228600"/>
                  <a:gd name="connsiteX6" fmla="*/ 0 w 266700"/>
                  <a:gd name="connsiteY6" fmla="*/ 88900 h 228600"/>
                  <a:gd name="connsiteX7" fmla="*/ 0 w 266700"/>
                  <a:gd name="connsiteY7" fmla="*/ 88900 h 228600"/>
                  <a:gd name="connsiteX8" fmla="*/ 25400 w 266700"/>
                  <a:gd name="connsiteY8" fmla="*/ 114300 h 228600"/>
                  <a:gd name="connsiteX9" fmla="*/ 38100 w 266700"/>
                  <a:gd name="connsiteY9" fmla="*/ 114300 h 228600"/>
                  <a:gd name="connsiteX10" fmla="*/ 152400 w 266700"/>
                  <a:gd name="connsiteY10" fmla="*/ 228600 h 228600"/>
                  <a:gd name="connsiteX11" fmla="*/ 266700 w 266700"/>
                  <a:gd name="connsiteY11" fmla="*/ 114300 h 228600"/>
                  <a:gd name="connsiteX12" fmla="*/ 215900 w 266700"/>
                  <a:gd name="connsiteY12" fmla="*/ 19314 h 228600"/>
                  <a:gd name="connsiteX13" fmla="*/ 215900 w 266700"/>
                  <a:gd name="connsiteY13" fmla="*/ 114299 h 228600"/>
                  <a:gd name="connsiteX14" fmla="*/ 152400 w 266700"/>
                  <a:gd name="connsiteY14" fmla="*/ 177799 h 228600"/>
                  <a:gd name="connsiteX15" fmla="*/ 129221 w 266700"/>
                  <a:gd name="connsiteY15" fmla="*/ 173400 h 228600"/>
                  <a:gd name="connsiteX16" fmla="*/ 93301 w 266700"/>
                  <a:gd name="connsiteY16" fmla="*/ 137479 h 228600"/>
                  <a:gd name="connsiteX17" fmla="*/ 88900 w 266700"/>
                  <a:gd name="connsiteY17" fmla="*/ 114300 h 228600"/>
                  <a:gd name="connsiteX18" fmla="*/ 152400 w 266700"/>
                  <a:gd name="connsiteY18" fmla="*/ 50800 h 228600"/>
                  <a:gd name="connsiteX19" fmla="*/ 175579 w 266700"/>
                  <a:gd name="connsiteY19" fmla="*/ 55199 h 228600"/>
                  <a:gd name="connsiteX20" fmla="*/ 211500 w 266700"/>
                  <a:gd name="connsiteY20" fmla="*/ 91119 h 228600"/>
                  <a:gd name="connsiteX21" fmla="*/ 215900 w 266700"/>
                  <a:gd name="connsiteY21" fmla="*/ 114299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66700" h="228600">
                    <a:moveTo>
                      <a:pt x="215900" y="19314"/>
                    </a:moveTo>
                    <a:cubicBezTo>
                      <a:pt x="208064" y="14057"/>
                      <a:pt x="199539" y="9758"/>
                      <a:pt x="190500" y="6553"/>
                    </a:cubicBezTo>
                    <a:cubicBezTo>
                      <a:pt x="182409" y="3683"/>
                      <a:pt x="173906" y="1700"/>
                      <a:pt x="165100" y="722"/>
                    </a:cubicBezTo>
                    <a:cubicBezTo>
                      <a:pt x="160928" y="259"/>
                      <a:pt x="156694" y="0"/>
                      <a:pt x="152400" y="0"/>
                    </a:cubicBezTo>
                    <a:cubicBezTo>
                      <a:pt x="139043" y="0"/>
                      <a:pt x="126225" y="2324"/>
                      <a:pt x="114300" y="6553"/>
                    </a:cubicBezTo>
                    <a:cubicBezTo>
                      <a:pt x="77749" y="19517"/>
                      <a:pt x="49716" y="50570"/>
                      <a:pt x="40980" y="88900"/>
                    </a:cubicBezTo>
                    <a:lnTo>
                      <a:pt x="0" y="88900"/>
                    </a:lnTo>
                    <a:lnTo>
                      <a:pt x="0" y="88900"/>
                    </a:lnTo>
                    <a:cubicBezTo>
                      <a:pt x="0" y="102927"/>
                      <a:pt x="11371" y="114300"/>
                      <a:pt x="25400" y="114300"/>
                    </a:cubicBezTo>
                    <a:lnTo>
                      <a:pt x="38100" y="114300"/>
                    </a:lnTo>
                    <a:cubicBezTo>
                      <a:pt x="38100" y="177322"/>
                      <a:pt x="89372" y="228600"/>
                      <a:pt x="152400" y="228600"/>
                    </a:cubicBezTo>
                    <a:cubicBezTo>
                      <a:pt x="215429" y="228600"/>
                      <a:pt x="266700" y="177322"/>
                      <a:pt x="266700" y="114300"/>
                    </a:cubicBezTo>
                    <a:cubicBezTo>
                      <a:pt x="266700" y="74755"/>
                      <a:pt x="246510" y="39843"/>
                      <a:pt x="215900" y="19314"/>
                    </a:cubicBezTo>
                    <a:close/>
                    <a:moveTo>
                      <a:pt x="215900" y="114299"/>
                    </a:moveTo>
                    <a:cubicBezTo>
                      <a:pt x="215900" y="149311"/>
                      <a:pt x="187416" y="177799"/>
                      <a:pt x="152400" y="177799"/>
                    </a:cubicBezTo>
                    <a:cubicBezTo>
                      <a:pt x="144221" y="177799"/>
                      <a:pt x="136408" y="176227"/>
                      <a:pt x="129221" y="173400"/>
                    </a:cubicBezTo>
                    <a:cubicBezTo>
                      <a:pt x="112827" y="166946"/>
                      <a:pt x="99752" y="153872"/>
                      <a:pt x="93301" y="137479"/>
                    </a:cubicBezTo>
                    <a:cubicBezTo>
                      <a:pt x="90472" y="130293"/>
                      <a:pt x="88900" y="122479"/>
                      <a:pt x="88900" y="114300"/>
                    </a:cubicBezTo>
                    <a:cubicBezTo>
                      <a:pt x="88900" y="79288"/>
                      <a:pt x="117385" y="50800"/>
                      <a:pt x="152400" y="50800"/>
                    </a:cubicBezTo>
                    <a:cubicBezTo>
                      <a:pt x="160579" y="50800"/>
                      <a:pt x="168393" y="52372"/>
                      <a:pt x="175579" y="55199"/>
                    </a:cubicBezTo>
                    <a:cubicBezTo>
                      <a:pt x="191973" y="61651"/>
                      <a:pt x="205048" y="74727"/>
                      <a:pt x="211500" y="91119"/>
                    </a:cubicBezTo>
                    <a:cubicBezTo>
                      <a:pt x="214330" y="98306"/>
                      <a:pt x="215900" y="106120"/>
                      <a:pt x="215900" y="114299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4" name="Freeform: Shape 1403">
                <a:extLst>
                  <a:ext uri="{FF2B5EF4-FFF2-40B4-BE49-F238E27FC236}">
                    <a16:creationId xmlns:a16="http://schemas.microsoft.com/office/drawing/2014/main" id="{BF2AF41D-D359-4C57-9CA7-595228342F50}"/>
                  </a:ext>
                </a:extLst>
              </p:cNvPr>
              <p:cNvSpPr/>
              <p:nvPr/>
            </p:nvSpPr>
            <p:spPr>
              <a:xfrm>
                <a:off x="909117" y="4670677"/>
                <a:ext cx="25400" cy="25400"/>
              </a:xfrm>
              <a:custGeom>
                <a:avLst/>
                <a:gdLst>
                  <a:gd name="connsiteX0" fmla="*/ 25400 w 25400"/>
                  <a:gd name="connsiteY0" fmla="*/ 12700 h 25400"/>
                  <a:gd name="connsiteX1" fmla="*/ 12700 w 25400"/>
                  <a:gd name="connsiteY1" fmla="*/ 25400 h 25400"/>
                  <a:gd name="connsiteX2" fmla="*/ 0 w 25400"/>
                  <a:gd name="connsiteY2" fmla="*/ 12700 h 25400"/>
                  <a:gd name="connsiteX3" fmla="*/ 12700 w 25400"/>
                  <a:gd name="connsiteY3" fmla="*/ 0 h 25400"/>
                  <a:gd name="connsiteX4" fmla="*/ 25400 w 25400"/>
                  <a:gd name="connsiteY4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400" h="25400">
                    <a:moveTo>
                      <a:pt x="25400" y="12700"/>
                    </a:moveTo>
                    <a:cubicBezTo>
                      <a:pt x="25400" y="19714"/>
                      <a:pt x="19714" y="25400"/>
                      <a:pt x="12700" y="25400"/>
                    </a:cubicBezTo>
                    <a:cubicBezTo>
                      <a:pt x="5686" y="25400"/>
                      <a:pt x="0" y="19714"/>
                      <a:pt x="0" y="12700"/>
                    </a:cubicBezTo>
                    <a:cubicBezTo>
                      <a:pt x="0" y="5686"/>
                      <a:pt x="5686" y="0"/>
                      <a:pt x="12700" y="0"/>
                    </a:cubicBezTo>
                    <a:cubicBezTo>
                      <a:pt x="19714" y="0"/>
                      <a:pt x="25400" y="5686"/>
                      <a:pt x="25400" y="1270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5" name="Freeform: Shape 1404">
                <a:extLst>
                  <a:ext uri="{FF2B5EF4-FFF2-40B4-BE49-F238E27FC236}">
                    <a16:creationId xmlns:a16="http://schemas.microsoft.com/office/drawing/2014/main" id="{D3194BB7-8327-4E6E-A432-41CA795A1042}"/>
                  </a:ext>
                </a:extLst>
              </p:cNvPr>
              <p:cNvSpPr/>
              <p:nvPr/>
            </p:nvSpPr>
            <p:spPr>
              <a:xfrm>
                <a:off x="324918" y="4467477"/>
                <a:ext cx="50800" cy="38100"/>
              </a:xfrm>
              <a:custGeom>
                <a:avLst/>
                <a:gdLst>
                  <a:gd name="connsiteX0" fmla="*/ 50800 w 50800"/>
                  <a:gd name="connsiteY0" fmla="*/ 12700 h 38100"/>
                  <a:gd name="connsiteX1" fmla="*/ 38100 w 50800"/>
                  <a:gd name="connsiteY1" fmla="*/ 0 h 38100"/>
                  <a:gd name="connsiteX2" fmla="*/ 12700 w 50800"/>
                  <a:gd name="connsiteY2" fmla="*/ 0 h 38100"/>
                  <a:gd name="connsiteX3" fmla="*/ 0 w 50800"/>
                  <a:gd name="connsiteY3" fmla="*/ 12700 h 38100"/>
                  <a:gd name="connsiteX4" fmla="*/ 0 w 50800"/>
                  <a:gd name="connsiteY4" fmla="*/ 38100 h 38100"/>
                  <a:gd name="connsiteX5" fmla="*/ 50800 w 50800"/>
                  <a:gd name="connsiteY5" fmla="*/ 38100 h 38100"/>
                  <a:gd name="connsiteX6" fmla="*/ 50800 w 50800"/>
                  <a:gd name="connsiteY6" fmla="*/ 127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38100">
                    <a:moveTo>
                      <a:pt x="50800" y="12700"/>
                    </a:moveTo>
                    <a:cubicBezTo>
                      <a:pt x="50800" y="5686"/>
                      <a:pt x="45114" y="0"/>
                      <a:pt x="38100" y="0"/>
                    </a:cubicBezTo>
                    <a:lnTo>
                      <a:pt x="12700" y="0"/>
                    </a:lnTo>
                    <a:cubicBezTo>
                      <a:pt x="5686" y="0"/>
                      <a:pt x="0" y="5686"/>
                      <a:pt x="0" y="12700"/>
                    </a:cubicBezTo>
                    <a:lnTo>
                      <a:pt x="0" y="38100"/>
                    </a:lnTo>
                    <a:lnTo>
                      <a:pt x="50800" y="38100"/>
                    </a:lnTo>
                    <a:lnTo>
                      <a:pt x="50800" y="12700"/>
                    </a:lnTo>
                    <a:close/>
                  </a:path>
                </a:pathLst>
              </a:custGeom>
              <a:solidFill>
                <a:srgbClr val="D5D9DE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6" name="Freeform: Shape 1405">
                <a:extLst>
                  <a:ext uri="{FF2B5EF4-FFF2-40B4-BE49-F238E27FC236}">
                    <a16:creationId xmlns:a16="http://schemas.microsoft.com/office/drawing/2014/main" id="{0BCB4D92-26C3-4211-B248-E2A2373AFBFC}"/>
                  </a:ext>
                </a:extLst>
              </p:cNvPr>
              <p:cNvSpPr/>
              <p:nvPr/>
            </p:nvSpPr>
            <p:spPr>
              <a:xfrm>
                <a:off x="315299" y="4195515"/>
                <a:ext cx="102499" cy="156384"/>
              </a:xfrm>
              <a:custGeom>
                <a:avLst/>
                <a:gdLst>
                  <a:gd name="connsiteX0" fmla="*/ 71841 w 102499"/>
                  <a:gd name="connsiteY0" fmla="*/ 156385 h 156384"/>
                  <a:gd name="connsiteX1" fmla="*/ 80818 w 102499"/>
                  <a:gd name="connsiteY1" fmla="*/ 147408 h 156384"/>
                  <a:gd name="connsiteX2" fmla="*/ 89800 w 102499"/>
                  <a:gd name="connsiteY2" fmla="*/ 138426 h 156384"/>
                  <a:gd name="connsiteX3" fmla="*/ 93483 w 102499"/>
                  <a:gd name="connsiteY3" fmla="*/ 130420 h 156384"/>
                  <a:gd name="connsiteX4" fmla="*/ 102462 w 102499"/>
                  <a:gd name="connsiteY4" fmla="*/ 13677 h 156384"/>
                  <a:gd name="connsiteX5" fmla="*/ 95107 w 102499"/>
                  <a:gd name="connsiteY5" fmla="*/ 1162 h 156384"/>
                  <a:gd name="connsiteX6" fmla="*/ 80820 w 102499"/>
                  <a:gd name="connsiteY6" fmla="*/ 3723 h 156384"/>
                  <a:gd name="connsiteX7" fmla="*/ 8982 w 102499"/>
                  <a:gd name="connsiteY7" fmla="*/ 75562 h 156384"/>
                  <a:gd name="connsiteX8" fmla="*/ 0 w 102499"/>
                  <a:gd name="connsiteY8" fmla="*/ 84544 h 156384"/>
                  <a:gd name="connsiteX9" fmla="*/ 71841 w 102499"/>
                  <a:gd name="connsiteY9" fmla="*/ 156385 h 156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2499" h="156384">
                    <a:moveTo>
                      <a:pt x="71841" y="156385"/>
                    </a:moveTo>
                    <a:lnTo>
                      <a:pt x="80818" y="147408"/>
                    </a:lnTo>
                    <a:lnTo>
                      <a:pt x="89800" y="138426"/>
                    </a:lnTo>
                    <a:cubicBezTo>
                      <a:pt x="91946" y="136279"/>
                      <a:pt x="93248" y="133439"/>
                      <a:pt x="93483" y="130420"/>
                    </a:cubicBezTo>
                    <a:lnTo>
                      <a:pt x="102462" y="13677"/>
                    </a:lnTo>
                    <a:cubicBezTo>
                      <a:pt x="102872" y="8381"/>
                      <a:pt x="99932" y="3383"/>
                      <a:pt x="95107" y="1162"/>
                    </a:cubicBezTo>
                    <a:cubicBezTo>
                      <a:pt x="90295" y="-1057"/>
                      <a:pt x="84577" y="-41"/>
                      <a:pt x="80820" y="3723"/>
                    </a:cubicBezTo>
                    <a:lnTo>
                      <a:pt x="8982" y="75562"/>
                    </a:lnTo>
                    <a:lnTo>
                      <a:pt x="0" y="84544"/>
                    </a:lnTo>
                    <a:lnTo>
                      <a:pt x="71841" y="156385"/>
                    </a:lnTo>
                    <a:close/>
                  </a:path>
                </a:pathLst>
              </a:custGeom>
              <a:solidFill>
                <a:srgbClr val="FFCF00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7" name="Freeform: Shape 1406">
                <a:extLst>
                  <a:ext uri="{FF2B5EF4-FFF2-40B4-BE49-F238E27FC236}">
                    <a16:creationId xmlns:a16="http://schemas.microsoft.com/office/drawing/2014/main" id="{6A38E2C9-0773-48F3-A80D-7B2A5024B887}"/>
                  </a:ext>
                </a:extLst>
              </p:cNvPr>
              <p:cNvSpPr/>
              <p:nvPr/>
            </p:nvSpPr>
            <p:spPr>
              <a:xfrm>
                <a:off x="230762" y="4280059"/>
                <a:ext cx="156379" cy="102498"/>
              </a:xfrm>
              <a:custGeom>
                <a:avLst/>
                <a:gdLst>
                  <a:gd name="connsiteX0" fmla="*/ 84537 w 156379"/>
                  <a:gd name="connsiteY0" fmla="*/ 0 h 102498"/>
                  <a:gd name="connsiteX1" fmla="*/ 84537 w 156379"/>
                  <a:gd name="connsiteY1" fmla="*/ 0 h 102498"/>
                  <a:gd name="connsiteX2" fmla="*/ 75560 w 156379"/>
                  <a:gd name="connsiteY2" fmla="*/ 8977 h 102498"/>
                  <a:gd name="connsiteX3" fmla="*/ 3718 w 156379"/>
                  <a:gd name="connsiteY3" fmla="*/ 80820 h 102498"/>
                  <a:gd name="connsiteX4" fmla="*/ 1163 w 156379"/>
                  <a:gd name="connsiteY4" fmla="*/ 95107 h 102498"/>
                  <a:gd name="connsiteX5" fmla="*/ 12698 w 156379"/>
                  <a:gd name="connsiteY5" fmla="*/ 102499 h 102498"/>
                  <a:gd name="connsiteX6" fmla="*/ 13678 w 156379"/>
                  <a:gd name="connsiteY6" fmla="*/ 102462 h 102498"/>
                  <a:gd name="connsiteX7" fmla="*/ 130421 w 156379"/>
                  <a:gd name="connsiteY7" fmla="*/ 93483 h 102498"/>
                  <a:gd name="connsiteX8" fmla="*/ 138420 w 156379"/>
                  <a:gd name="connsiteY8" fmla="*/ 89800 h 102498"/>
                  <a:gd name="connsiteX9" fmla="*/ 147397 w 156379"/>
                  <a:gd name="connsiteY9" fmla="*/ 80823 h 102498"/>
                  <a:gd name="connsiteX10" fmla="*/ 156380 w 156379"/>
                  <a:gd name="connsiteY10" fmla="*/ 71841 h 102498"/>
                  <a:gd name="connsiteX11" fmla="*/ 84537 w 156379"/>
                  <a:gd name="connsiteY11" fmla="*/ 0 h 102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379" h="102498">
                    <a:moveTo>
                      <a:pt x="84537" y="0"/>
                    </a:moveTo>
                    <a:lnTo>
                      <a:pt x="84537" y="0"/>
                    </a:lnTo>
                    <a:lnTo>
                      <a:pt x="75560" y="8977"/>
                    </a:lnTo>
                    <a:lnTo>
                      <a:pt x="3718" y="80820"/>
                    </a:lnTo>
                    <a:cubicBezTo>
                      <a:pt x="-40" y="84577"/>
                      <a:pt x="-1058" y="90276"/>
                      <a:pt x="1163" y="95107"/>
                    </a:cubicBezTo>
                    <a:cubicBezTo>
                      <a:pt x="3246" y="99635"/>
                      <a:pt x="7761" y="102499"/>
                      <a:pt x="12698" y="102499"/>
                    </a:cubicBezTo>
                    <a:cubicBezTo>
                      <a:pt x="13020" y="102499"/>
                      <a:pt x="13343" y="102486"/>
                      <a:pt x="13678" y="102462"/>
                    </a:cubicBezTo>
                    <a:lnTo>
                      <a:pt x="130421" y="93483"/>
                    </a:lnTo>
                    <a:cubicBezTo>
                      <a:pt x="133434" y="93248"/>
                      <a:pt x="136275" y="91945"/>
                      <a:pt x="138420" y="89800"/>
                    </a:cubicBezTo>
                    <a:lnTo>
                      <a:pt x="147397" y="80823"/>
                    </a:lnTo>
                    <a:lnTo>
                      <a:pt x="156380" y="71841"/>
                    </a:lnTo>
                    <a:lnTo>
                      <a:pt x="84537" y="0"/>
                    </a:lnTo>
                    <a:close/>
                  </a:path>
                </a:pathLst>
              </a:custGeom>
              <a:solidFill>
                <a:srgbClr val="FF9300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08" name="Graphic 29">
            <a:extLst>
              <a:ext uri="{FF2B5EF4-FFF2-40B4-BE49-F238E27FC236}">
                <a16:creationId xmlns:a16="http://schemas.microsoft.com/office/drawing/2014/main" id="{06197346-DE5A-481B-8597-E99EEC02E887}"/>
              </a:ext>
            </a:extLst>
          </p:cNvPr>
          <p:cNvGrpSpPr/>
          <p:nvPr/>
        </p:nvGrpSpPr>
        <p:grpSpPr>
          <a:xfrm>
            <a:off x="2913017" y="5953759"/>
            <a:ext cx="762000" cy="762000"/>
            <a:chOff x="2913017" y="5953759"/>
            <a:chExt cx="762000" cy="762000"/>
          </a:xfrm>
        </p:grpSpPr>
        <p:grpSp>
          <p:nvGrpSpPr>
            <p:cNvPr id="1409" name="Graphic 29">
              <a:extLst>
                <a:ext uri="{FF2B5EF4-FFF2-40B4-BE49-F238E27FC236}">
                  <a16:creationId xmlns:a16="http://schemas.microsoft.com/office/drawing/2014/main" id="{06197346-DE5A-481B-8597-E99EEC02E887}"/>
                </a:ext>
              </a:extLst>
            </p:cNvPr>
            <p:cNvGrpSpPr/>
            <p:nvPr/>
          </p:nvGrpSpPr>
          <p:grpSpPr>
            <a:xfrm>
              <a:off x="2913017" y="5953759"/>
              <a:ext cx="762000" cy="762000"/>
              <a:chOff x="2913017" y="5953759"/>
              <a:chExt cx="762000" cy="762000"/>
            </a:xfrm>
            <a:solidFill>
              <a:schemeClr val="accent1"/>
            </a:solidFill>
          </p:grpSpPr>
          <p:sp>
            <p:nvSpPr>
              <p:cNvPr id="1410" name="Freeform: Shape 1409">
                <a:extLst>
                  <a:ext uri="{FF2B5EF4-FFF2-40B4-BE49-F238E27FC236}">
                    <a16:creationId xmlns:a16="http://schemas.microsoft.com/office/drawing/2014/main" id="{5D27B539-A6DF-4AE5-AB42-D5C29256B7C8}"/>
                  </a:ext>
                </a:extLst>
              </p:cNvPr>
              <p:cNvSpPr/>
              <p:nvPr/>
            </p:nvSpPr>
            <p:spPr>
              <a:xfrm>
                <a:off x="3376511" y="5962742"/>
                <a:ext cx="7361" cy="1703"/>
              </a:xfrm>
              <a:custGeom>
                <a:avLst/>
                <a:gdLst>
                  <a:gd name="connsiteX0" fmla="*/ 0 w 7361"/>
                  <a:gd name="connsiteY0" fmla="*/ 0 h 1703"/>
                  <a:gd name="connsiteX1" fmla="*/ 7361 w 7361"/>
                  <a:gd name="connsiteY1" fmla="*/ 1703 h 1703"/>
                  <a:gd name="connsiteX2" fmla="*/ 0 w 7361"/>
                  <a:gd name="connsiteY2" fmla="*/ 0 h 1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61" h="1703">
                    <a:moveTo>
                      <a:pt x="0" y="0"/>
                    </a:moveTo>
                    <a:cubicBezTo>
                      <a:pt x="2462" y="545"/>
                      <a:pt x="4917" y="1111"/>
                      <a:pt x="7361" y="1703"/>
                    </a:cubicBezTo>
                    <a:cubicBezTo>
                      <a:pt x="4917" y="1111"/>
                      <a:pt x="2462" y="543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1" name="Freeform: Shape 1410">
                <a:extLst>
                  <a:ext uri="{FF2B5EF4-FFF2-40B4-BE49-F238E27FC236}">
                    <a16:creationId xmlns:a16="http://schemas.microsoft.com/office/drawing/2014/main" id="{A463CB3B-0B18-446B-9F93-224438FAE22B}"/>
                  </a:ext>
                </a:extLst>
              </p:cNvPr>
              <p:cNvSpPr/>
              <p:nvPr/>
            </p:nvSpPr>
            <p:spPr>
              <a:xfrm>
                <a:off x="3367967" y="5960956"/>
                <a:ext cx="4103" cy="819"/>
              </a:xfrm>
              <a:custGeom>
                <a:avLst/>
                <a:gdLst>
                  <a:gd name="connsiteX0" fmla="*/ 0 w 4103"/>
                  <a:gd name="connsiteY0" fmla="*/ 0 h 819"/>
                  <a:gd name="connsiteX1" fmla="*/ 4104 w 4103"/>
                  <a:gd name="connsiteY1" fmla="*/ 819 h 819"/>
                  <a:gd name="connsiteX2" fmla="*/ 0 w 4103"/>
                  <a:gd name="connsiteY2" fmla="*/ 0 h 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03" h="819">
                    <a:moveTo>
                      <a:pt x="0" y="0"/>
                    </a:moveTo>
                    <a:cubicBezTo>
                      <a:pt x="1370" y="270"/>
                      <a:pt x="2740" y="535"/>
                      <a:pt x="4104" y="819"/>
                    </a:cubicBezTo>
                    <a:cubicBezTo>
                      <a:pt x="2740" y="535"/>
                      <a:pt x="1368" y="270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2" name="Freeform: Shape 1411">
                <a:extLst>
                  <a:ext uri="{FF2B5EF4-FFF2-40B4-BE49-F238E27FC236}">
                    <a16:creationId xmlns:a16="http://schemas.microsoft.com/office/drawing/2014/main" id="{9D2615BE-7C79-4C60-B5B6-8BAD1C02C963}"/>
                  </a:ext>
                </a:extLst>
              </p:cNvPr>
              <p:cNvSpPr/>
              <p:nvPr/>
            </p:nvSpPr>
            <p:spPr>
              <a:xfrm>
                <a:off x="3386925" y="5965190"/>
                <a:ext cx="5006" cy="1293"/>
              </a:xfrm>
              <a:custGeom>
                <a:avLst/>
                <a:gdLst>
                  <a:gd name="connsiteX0" fmla="*/ 0 w 5006"/>
                  <a:gd name="connsiteY0" fmla="*/ 0 h 1293"/>
                  <a:gd name="connsiteX1" fmla="*/ 5007 w 5006"/>
                  <a:gd name="connsiteY1" fmla="*/ 1294 h 1293"/>
                  <a:gd name="connsiteX2" fmla="*/ 0 w 5006"/>
                  <a:gd name="connsiteY2" fmla="*/ 0 h 1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06" h="1293">
                    <a:moveTo>
                      <a:pt x="0" y="0"/>
                    </a:moveTo>
                    <a:cubicBezTo>
                      <a:pt x="1673" y="421"/>
                      <a:pt x="3343" y="852"/>
                      <a:pt x="5007" y="1294"/>
                    </a:cubicBezTo>
                    <a:cubicBezTo>
                      <a:pt x="3342" y="852"/>
                      <a:pt x="1673" y="419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3" name="Freeform: Shape 1412">
                <a:extLst>
                  <a:ext uri="{FF2B5EF4-FFF2-40B4-BE49-F238E27FC236}">
                    <a16:creationId xmlns:a16="http://schemas.microsoft.com/office/drawing/2014/main" id="{AF386461-2604-4E32-9D3B-E7C5C1B49614}"/>
                  </a:ext>
                </a:extLst>
              </p:cNvPr>
              <p:cNvSpPr/>
              <p:nvPr/>
            </p:nvSpPr>
            <p:spPr>
              <a:xfrm>
                <a:off x="3394389" y="5967149"/>
                <a:ext cx="17902" cy="5356"/>
              </a:xfrm>
              <a:custGeom>
                <a:avLst/>
                <a:gdLst>
                  <a:gd name="connsiteX0" fmla="*/ 0 w 17902"/>
                  <a:gd name="connsiteY0" fmla="*/ 0 h 5356"/>
                  <a:gd name="connsiteX1" fmla="*/ 17902 w 17902"/>
                  <a:gd name="connsiteY1" fmla="*/ 5356 h 5356"/>
                  <a:gd name="connsiteX2" fmla="*/ 0 w 17902"/>
                  <a:gd name="connsiteY2" fmla="*/ 0 h 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902" h="5356">
                    <a:moveTo>
                      <a:pt x="0" y="0"/>
                    </a:moveTo>
                    <a:cubicBezTo>
                      <a:pt x="6028" y="1645"/>
                      <a:pt x="11998" y="3426"/>
                      <a:pt x="17902" y="5356"/>
                    </a:cubicBezTo>
                    <a:cubicBezTo>
                      <a:pt x="11997" y="3427"/>
                      <a:pt x="6029" y="164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4" name="Freeform: Shape 1413">
                <a:extLst>
                  <a:ext uri="{FF2B5EF4-FFF2-40B4-BE49-F238E27FC236}">
                    <a16:creationId xmlns:a16="http://schemas.microsoft.com/office/drawing/2014/main" id="{4A9CAE4B-7198-408F-9C60-0E47ABCD445F}"/>
                  </a:ext>
                </a:extLst>
              </p:cNvPr>
              <p:cNvSpPr/>
              <p:nvPr/>
            </p:nvSpPr>
            <p:spPr>
              <a:xfrm>
                <a:off x="3302838" y="5953870"/>
                <a:ext cx="2635" cy="74"/>
              </a:xfrm>
              <a:custGeom>
                <a:avLst/>
                <a:gdLst>
                  <a:gd name="connsiteX0" fmla="*/ 0 w 2635"/>
                  <a:gd name="connsiteY0" fmla="*/ 0 h 74"/>
                  <a:gd name="connsiteX1" fmla="*/ 2635 w 2635"/>
                  <a:gd name="connsiteY1" fmla="*/ 75 h 74"/>
                  <a:gd name="connsiteX2" fmla="*/ 0 w 2635"/>
                  <a:gd name="connsiteY2" fmla="*/ 0 h 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35" h="74">
                    <a:moveTo>
                      <a:pt x="0" y="0"/>
                    </a:moveTo>
                    <a:cubicBezTo>
                      <a:pt x="879" y="21"/>
                      <a:pt x="1757" y="49"/>
                      <a:pt x="2635" y="75"/>
                    </a:cubicBezTo>
                    <a:cubicBezTo>
                      <a:pt x="1757" y="49"/>
                      <a:pt x="879" y="2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5" name="Freeform: Shape 1414">
                <a:extLst>
                  <a:ext uri="{FF2B5EF4-FFF2-40B4-BE49-F238E27FC236}">
                    <a16:creationId xmlns:a16="http://schemas.microsoft.com/office/drawing/2014/main" id="{AF354A29-C3DD-440E-8557-8EEB6E143F5F}"/>
                  </a:ext>
                </a:extLst>
              </p:cNvPr>
              <p:cNvSpPr/>
              <p:nvPr/>
            </p:nvSpPr>
            <p:spPr>
              <a:xfrm>
                <a:off x="3413184" y="5972793"/>
                <a:ext cx="6183" cy="2093"/>
              </a:xfrm>
              <a:custGeom>
                <a:avLst/>
                <a:gdLst>
                  <a:gd name="connsiteX0" fmla="*/ 0 w 6183"/>
                  <a:gd name="connsiteY0" fmla="*/ 0 h 2093"/>
                  <a:gd name="connsiteX1" fmla="*/ 6183 w 6183"/>
                  <a:gd name="connsiteY1" fmla="*/ 2094 h 2093"/>
                  <a:gd name="connsiteX2" fmla="*/ 0 w 6183"/>
                  <a:gd name="connsiteY2" fmla="*/ 0 h 2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83" h="2093">
                    <a:moveTo>
                      <a:pt x="0" y="0"/>
                    </a:moveTo>
                    <a:cubicBezTo>
                      <a:pt x="2068" y="681"/>
                      <a:pt x="4131" y="1378"/>
                      <a:pt x="6183" y="2094"/>
                    </a:cubicBezTo>
                    <a:cubicBezTo>
                      <a:pt x="4131" y="1380"/>
                      <a:pt x="2070" y="68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6" name="Freeform: Shape 1415">
                <a:extLst>
                  <a:ext uri="{FF2B5EF4-FFF2-40B4-BE49-F238E27FC236}">
                    <a16:creationId xmlns:a16="http://schemas.microsoft.com/office/drawing/2014/main" id="{C475B58F-B19B-47A8-8968-01508D9AEFCF}"/>
                  </a:ext>
                </a:extLst>
              </p:cNvPr>
              <p:cNvSpPr/>
              <p:nvPr/>
            </p:nvSpPr>
            <p:spPr>
              <a:xfrm>
                <a:off x="3311938" y="5954190"/>
                <a:ext cx="2632" cy="123"/>
              </a:xfrm>
              <a:custGeom>
                <a:avLst/>
                <a:gdLst>
                  <a:gd name="connsiteX0" fmla="*/ 0 w 2632"/>
                  <a:gd name="connsiteY0" fmla="*/ 0 h 123"/>
                  <a:gd name="connsiteX1" fmla="*/ 2632 w 2632"/>
                  <a:gd name="connsiteY1" fmla="*/ 124 h 123"/>
                  <a:gd name="connsiteX2" fmla="*/ 0 w 2632"/>
                  <a:gd name="connsiteY2" fmla="*/ 0 h 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32" h="123">
                    <a:moveTo>
                      <a:pt x="0" y="0"/>
                    </a:moveTo>
                    <a:cubicBezTo>
                      <a:pt x="878" y="41"/>
                      <a:pt x="1756" y="78"/>
                      <a:pt x="2632" y="124"/>
                    </a:cubicBezTo>
                    <a:cubicBezTo>
                      <a:pt x="1756" y="78"/>
                      <a:pt x="878" y="4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7" name="Freeform: Shape 1416">
                <a:extLst>
                  <a:ext uri="{FF2B5EF4-FFF2-40B4-BE49-F238E27FC236}">
                    <a16:creationId xmlns:a16="http://schemas.microsoft.com/office/drawing/2014/main" id="{200BA2AB-0FF4-4A54-ADD9-8D2773E7B376}"/>
                  </a:ext>
                </a:extLst>
              </p:cNvPr>
              <p:cNvSpPr/>
              <p:nvPr/>
            </p:nvSpPr>
            <p:spPr>
              <a:xfrm>
                <a:off x="3323138" y="5954857"/>
                <a:ext cx="1266" cy="107"/>
              </a:xfrm>
              <a:custGeom>
                <a:avLst/>
                <a:gdLst>
                  <a:gd name="connsiteX0" fmla="*/ 0 w 1266"/>
                  <a:gd name="connsiteY0" fmla="*/ 0 h 107"/>
                  <a:gd name="connsiteX1" fmla="*/ 1267 w 1266"/>
                  <a:gd name="connsiteY1" fmla="*/ 108 h 107"/>
                  <a:gd name="connsiteX2" fmla="*/ 0 w 1266"/>
                  <a:gd name="connsiteY2" fmla="*/ 0 h 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6" h="107">
                    <a:moveTo>
                      <a:pt x="0" y="0"/>
                    </a:moveTo>
                    <a:cubicBezTo>
                      <a:pt x="424" y="32"/>
                      <a:pt x="845" y="75"/>
                      <a:pt x="1267" y="108"/>
                    </a:cubicBezTo>
                    <a:cubicBezTo>
                      <a:pt x="845" y="75"/>
                      <a:pt x="424" y="32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8" name="Freeform: Shape 1417">
                <a:extLst>
                  <a:ext uri="{FF2B5EF4-FFF2-40B4-BE49-F238E27FC236}">
                    <a16:creationId xmlns:a16="http://schemas.microsoft.com/office/drawing/2014/main" id="{F88174E2-35BE-4675-9DE8-0D2D318D52C0}"/>
                  </a:ext>
                </a:extLst>
              </p:cNvPr>
              <p:cNvSpPr/>
              <p:nvPr/>
            </p:nvSpPr>
            <p:spPr>
              <a:xfrm>
                <a:off x="3351506" y="5958075"/>
                <a:ext cx="2997" cy="482"/>
              </a:xfrm>
              <a:custGeom>
                <a:avLst/>
                <a:gdLst>
                  <a:gd name="connsiteX0" fmla="*/ 0 w 2997"/>
                  <a:gd name="connsiteY0" fmla="*/ 0 h 482"/>
                  <a:gd name="connsiteX1" fmla="*/ 2997 w 2997"/>
                  <a:gd name="connsiteY1" fmla="*/ 483 h 482"/>
                  <a:gd name="connsiteX2" fmla="*/ 0 w 2997"/>
                  <a:gd name="connsiteY2" fmla="*/ 0 h 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7" h="482">
                    <a:moveTo>
                      <a:pt x="0" y="0"/>
                    </a:moveTo>
                    <a:cubicBezTo>
                      <a:pt x="1002" y="152"/>
                      <a:pt x="1999" y="324"/>
                      <a:pt x="2997" y="483"/>
                    </a:cubicBezTo>
                    <a:cubicBezTo>
                      <a:pt x="1999" y="322"/>
                      <a:pt x="1003" y="15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9" name="Freeform: Shape 1418">
                <a:extLst>
                  <a:ext uri="{FF2B5EF4-FFF2-40B4-BE49-F238E27FC236}">
                    <a16:creationId xmlns:a16="http://schemas.microsoft.com/office/drawing/2014/main" id="{D61C899D-A7AE-4D02-A275-9A75D1416EA2}"/>
                  </a:ext>
                </a:extLst>
              </p:cNvPr>
              <p:cNvSpPr/>
              <p:nvPr/>
            </p:nvSpPr>
            <p:spPr>
              <a:xfrm>
                <a:off x="3169123" y="6197405"/>
                <a:ext cx="242232" cy="91748"/>
              </a:xfrm>
              <a:custGeom>
                <a:avLst/>
                <a:gdLst>
                  <a:gd name="connsiteX0" fmla="*/ 71403 w 242232"/>
                  <a:gd name="connsiteY0" fmla="*/ 54325 h 91748"/>
                  <a:gd name="connsiteX1" fmla="*/ 109874 w 242232"/>
                  <a:gd name="connsiteY1" fmla="*/ 65939 h 91748"/>
                  <a:gd name="connsiteX2" fmla="*/ 142483 w 242232"/>
                  <a:gd name="connsiteY2" fmla="*/ 87528 h 91748"/>
                  <a:gd name="connsiteX3" fmla="*/ 164557 w 242232"/>
                  <a:gd name="connsiteY3" fmla="*/ 90438 h 91748"/>
                  <a:gd name="connsiteX4" fmla="*/ 223218 w 242232"/>
                  <a:gd name="connsiteY4" fmla="*/ 70826 h 91748"/>
                  <a:gd name="connsiteX5" fmla="*/ 233029 w 242232"/>
                  <a:gd name="connsiteY5" fmla="*/ 61964 h 91748"/>
                  <a:gd name="connsiteX6" fmla="*/ 242232 w 242232"/>
                  <a:gd name="connsiteY6" fmla="*/ 41141 h 91748"/>
                  <a:gd name="connsiteX7" fmla="*/ 235261 w 242232"/>
                  <a:gd name="connsiteY7" fmla="*/ 22804 h 91748"/>
                  <a:gd name="connsiteX8" fmla="*/ 173279 w 242232"/>
                  <a:gd name="connsiteY8" fmla="*/ 41195 h 91748"/>
                  <a:gd name="connsiteX9" fmla="*/ 167172 w 242232"/>
                  <a:gd name="connsiteY9" fmla="*/ 39789 h 91748"/>
                  <a:gd name="connsiteX10" fmla="*/ 125536 w 242232"/>
                  <a:gd name="connsiteY10" fmla="*/ 1682 h 91748"/>
                  <a:gd name="connsiteX11" fmla="*/ 118826 w 242232"/>
                  <a:gd name="connsiteY11" fmla="*/ 498 h 91748"/>
                  <a:gd name="connsiteX12" fmla="*/ 114906 w 242232"/>
                  <a:gd name="connsiteY12" fmla="*/ 6061 h 91748"/>
                  <a:gd name="connsiteX13" fmla="*/ 118491 w 242232"/>
                  <a:gd name="connsiteY13" fmla="*/ 34332 h 91748"/>
                  <a:gd name="connsiteX14" fmla="*/ 115143 w 242232"/>
                  <a:gd name="connsiteY14" fmla="*/ 40725 h 91748"/>
                  <a:gd name="connsiteX15" fmla="*/ 107974 w 242232"/>
                  <a:gd name="connsiteY15" fmla="*/ 39857 h 91748"/>
                  <a:gd name="connsiteX16" fmla="*/ 73409 w 242232"/>
                  <a:gd name="connsiteY16" fmla="*/ 9210 h 91748"/>
                  <a:gd name="connsiteX17" fmla="*/ 36997 w 242232"/>
                  <a:gd name="connsiteY17" fmla="*/ 14028 h 91748"/>
                  <a:gd name="connsiteX18" fmla="*/ 25945 w 242232"/>
                  <a:gd name="connsiteY18" fmla="*/ 41787 h 91748"/>
                  <a:gd name="connsiteX19" fmla="*/ 17545 w 242232"/>
                  <a:gd name="connsiteY19" fmla="*/ 52744 h 91748"/>
                  <a:gd name="connsiteX20" fmla="*/ 0 w 242232"/>
                  <a:gd name="connsiteY20" fmla="*/ 65846 h 91748"/>
                  <a:gd name="connsiteX21" fmla="*/ 59171 w 242232"/>
                  <a:gd name="connsiteY21" fmla="*/ 55403 h 91748"/>
                  <a:gd name="connsiteX22" fmla="*/ 71403 w 242232"/>
                  <a:gd name="connsiteY22" fmla="*/ 54325 h 9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42232" h="91748">
                    <a:moveTo>
                      <a:pt x="71403" y="54325"/>
                    </a:moveTo>
                    <a:cubicBezTo>
                      <a:pt x="85007" y="54325"/>
                      <a:pt x="98328" y="58300"/>
                      <a:pt x="109874" y="65939"/>
                    </a:cubicBezTo>
                    <a:lnTo>
                      <a:pt x="142483" y="87528"/>
                    </a:lnTo>
                    <a:cubicBezTo>
                      <a:pt x="149001" y="91843"/>
                      <a:pt x="157143" y="92917"/>
                      <a:pt x="164557" y="90438"/>
                    </a:cubicBezTo>
                    <a:lnTo>
                      <a:pt x="223218" y="70826"/>
                    </a:lnTo>
                    <a:lnTo>
                      <a:pt x="233029" y="61964"/>
                    </a:lnTo>
                    <a:cubicBezTo>
                      <a:pt x="238908" y="56656"/>
                      <a:pt x="242257" y="49066"/>
                      <a:pt x="242232" y="41141"/>
                    </a:cubicBezTo>
                    <a:cubicBezTo>
                      <a:pt x="242195" y="34358"/>
                      <a:pt x="239689" y="27839"/>
                      <a:pt x="235261" y="22804"/>
                    </a:cubicBezTo>
                    <a:lnTo>
                      <a:pt x="173279" y="41195"/>
                    </a:lnTo>
                    <a:cubicBezTo>
                      <a:pt x="171137" y="41830"/>
                      <a:pt x="168820" y="41297"/>
                      <a:pt x="167172" y="39789"/>
                    </a:cubicBezTo>
                    <a:lnTo>
                      <a:pt x="125536" y="1682"/>
                    </a:lnTo>
                    <a:cubicBezTo>
                      <a:pt x="122771" y="-855"/>
                      <a:pt x="119694" y="131"/>
                      <a:pt x="118826" y="498"/>
                    </a:cubicBezTo>
                    <a:cubicBezTo>
                      <a:pt x="117958" y="858"/>
                      <a:pt x="115081" y="2327"/>
                      <a:pt x="114906" y="6061"/>
                    </a:cubicBezTo>
                    <a:lnTo>
                      <a:pt x="118491" y="34332"/>
                    </a:lnTo>
                    <a:cubicBezTo>
                      <a:pt x="118813" y="36949"/>
                      <a:pt x="117486" y="39498"/>
                      <a:pt x="115143" y="40725"/>
                    </a:cubicBezTo>
                    <a:cubicBezTo>
                      <a:pt x="112811" y="41952"/>
                      <a:pt x="109947" y="41613"/>
                      <a:pt x="107974" y="39857"/>
                    </a:cubicBezTo>
                    <a:lnTo>
                      <a:pt x="73409" y="9210"/>
                    </a:lnTo>
                    <a:cubicBezTo>
                      <a:pt x="61528" y="2935"/>
                      <a:pt x="46955" y="4808"/>
                      <a:pt x="36997" y="14028"/>
                    </a:cubicBezTo>
                    <a:lnTo>
                      <a:pt x="25945" y="41787"/>
                    </a:lnTo>
                    <a:cubicBezTo>
                      <a:pt x="24209" y="46145"/>
                      <a:pt x="21303" y="49937"/>
                      <a:pt x="17545" y="52744"/>
                    </a:cubicBezTo>
                    <a:lnTo>
                      <a:pt x="0" y="65846"/>
                    </a:lnTo>
                    <a:lnTo>
                      <a:pt x="59171" y="55403"/>
                    </a:lnTo>
                    <a:cubicBezTo>
                      <a:pt x="63241" y="54686"/>
                      <a:pt x="67334" y="54325"/>
                      <a:pt x="71403" y="54325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0" name="Freeform: Shape 1419">
                <a:extLst>
                  <a:ext uri="{FF2B5EF4-FFF2-40B4-BE49-F238E27FC236}">
                    <a16:creationId xmlns:a16="http://schemas.microsoft.com/office/drawing/2014/main" id="{717D90DC-6910-4E4C-AE3D-E21BEE3B983F}"/>
                  </a:ext>
                </a:extLst>
              </p:cNvPr>
              <p:cNvSpPr/>
              <p:nvPr/>
            </p:nvSpPr>
            <p:spPr>
              <a:xfrm>
                <a:off x="3154836" y="5975006"/>
                <a:ext cx="520180" cy="740752"/>
              </a:xfrm>
              <a:custGeom>
                <a:avLst/>
                <a:gdLst>
                  <a:gd name="connsiteX0" fmla="*/ 264866 w 520180"/>
                  <a:gd name="connsiteY0" fmla="*/ 0 h 740752"/>
                  <a:gd name="connsiteX1" fmla="*/ 350439 w 520180"/>
                  <a:gd name="connsiteY1" fmla="*/ 42691 h 740752"/>
                  <a:gd name="connsiteX2" fmla="*/ 350347 w 520180"/>
                  <a:gd name="connsiteY2" fmla="*/ 42696 h 740752"/>
                  <a:gd name="connsiteX3" fmla="*/ 422454 w 520180"/>
                  <a:gd name="connsiteY3" fmla="*/ 105107 h 740752"/>
                  <a:gd name="connsiteX4" fmla="*/ 422483 w 520180"/>
                  <a:gd name="connsiteY4" fmla="*/ 105053 h 740752"/>
                  <a:gd name="connsiteX5" fmla="*/ 454395 w 520180"/>
                  <a:gd name="connsiteY5" fmla="*/ 145860 h 740752"/>
                  <a:gd name="connsiteX6" fmla="*/ 455357 w 520180"/>
                  <a:gd name="connsiteY6" fmla="*/ 147282 h 740752"/>
                  <a:gd name="connsiteX7" fmla="*/ 466482 w 520180"/>
                  <a:gd name="connsiteY7" fmla="*/ 164832 h 740752"/>
                  <a:gd name="connsiteX8" fmla="*/ 468066 w 520180"/>
                  <a:gd name="connsiteY8" fmla="*/ 167513 h 740752"/>
                  <a:gd name="connsiteX9" fmla="*/ 475923 w 520180"/>
                  <a:gd name="connsiteY9" fmla="*/ 181518 h 740752"/>
                  <a:gd name="connsiteX10" fmla="*/ 475904 w 520180"/>
                  <a:gd name="connsiteY10" fmla="*/ 181580 h 740752"/>
                  <a:gd name="connsiteX11" fmla="*/ 517347 w 520180"/>
                  <a:gd name="connsiteY11" fmla="*/ 313996 h 740752"/>
                  <a:gd name="connsiteX12" fmla="*/ 514636 w 520180"/>
                  <a:gd name="connsiteY12" fmla="*/ 313854 h 740752"/>
                  <a:gd name="connsiteX13" fmla="*/ 392287 w 520180"/>
                  <a:gd name="connsiteY13" fmla="*/ 274972 h 740752"/>
                  <a:gd name="connsiteX14" fmla="*/ 397993 w 520180"/>
                  <a:gd name="connsiteY14" fmla="*/ 300336 h 740752"/>
                  <a:gd name="connsiteX15" fmla="*/ 407208 w 520180"/>
                  <a:gd name="connsiteY15" fmla="*/ 312733 h 740752"/>
                  <a:gd name="connsiteX16" fmla="*/ 422562 w 520180"/>
                  <a:gd name="connsiteY16" fmla="*/ 314233 h 740752"/>
                  <a:gd name="connsiteX17" fmla="*/ 436688 w 520180"/>
                  <a:gd name="connsiteY17" fmla="*/ 309558 h 740752"/>
                  <a:gd name="connsiteX18" fmla="*/ 442406 w 520180"/>
                  <a:gd name="connsiteY18" fmla="*/ 310439 h 740752"/>
                  <a:gd name="connsiteX19" fmla="*/ 445035 w 520180"/>
                  <a:gd name="connsiteY19" fmla="*/ 315585 h 740752"/>
                  <a:gd name="connsiteX20" fmla="*/ 445035 w 520180"/>
                  <a:gd name="connsiteY20" fmla="*/ 350088 h 740752"/>
                  <a:gd name="connsiteX21" fmla="*/ 445035 w 520180"/>
                  <a:gd name="connsiteY21" fmla="*/ 350112 h 740752"/>
                  <a:gd name="connsiteX22" fmla="*/ 427052 w 520180"/>
                  <a:gd name="connsiteY22" fmla="*/ 385807 h 740752"/>
                  <a:gd name="connsiteX23" fmla="*/ 390719 w 520180"/>
                  <a:gd name="connsiteY23" fmla="*/ 415025 h 740752"/>
                  <a:gd name="connsiteX24" fmla="*/ 372601 w 520180"/>
                  <a:gd name="connsiteY24" fmla="*/ 412747 h 740752"/>
                  <a:gd name="connsiteX25" fmla="*/ 313804 w 520180"/>
                  <a:gd name="connsiteY25" fmla="*/ 334351 h 740752"/>
                  <a:gd name="connsiteX26" fmla="*/ 289228 w 520180"/>
                  <a:gd name="connsiteY26" fmla="*/ 316638 h 740752"/>
                  <a:gd name="connsiteX27" fmla="*/ 266181 w 520180"/>
                  <a:gd name="connsiteY27" fmla="*/ 308953 h 740752"/>
                  <a:gd name="connsiteX28" fmla="*/ 362287 w 520180"/>
                  <a:gd name="connsiteY28" fmla="*/ 433764 h 740752"/>
                  <a:gd name="connsiteX29" fmla="*/ 393776 w 520180"/>
                  <a:gd name="connsiteY29" fmla="*/ 443946 h 740752"/>
                  <a:gd name="connsiteX30" fmla="*/ 411809 w 520180"/>
                  <a:gd name="connsiteY30" fmla="*/ 442712 h 740752"/>
                  <a:gd name="connsiteX31" fmla="*/ 416981 w 520180"/>
                  <a:gd name="connsiteY31" fmla="*/ 444814 h 740752"/>
                  <a:gd name="connsiteX32" fmla="*/ 418494 w 520180"/>
                  <a:gd name="connsiteY32" fmla="*/ 450185 h 740752"/>
                  <a:gd name="connsiteX33" fmla="*/ 411077 w 520180"/>
                  <a:gd name="connsiteY33" fmla="*/ 491063 h 740752"/>
                  <a:gd name="connsiteX34" fmla="*/ 409180 w 520180"/>
                  <a:gd name="connsiteY34" fmla="*/ 494548 h 740752"/>
                  <a:gd name="connsiteX35" fmla="*/ 334766 w 520180"/>
                  <a:gd name="connsiteY35" fmla="*/ 564658 h 740752"/>
                  <a:gd name="connsiteX36" fmla="*/ 279167 w 520180"/>
                  <a:gd name="connsiteY36" fmla="*/ 705201 h 740752"/>
                  <a:gd name="connsiteX37" fmla="*/ 275012 w 520180"/>
                  <a:gd name="connsiteY37" fmla="*/ 708965 h 740752"/>
                  <a:gd name="connsiteX38" fmla="*/ 253792 w 520180"/>
                  <a:gd name="connsiteY38" fmla="*/ 711973 h 740752"/>
                  <a:gd name="connsiteX39" fmla="*/ 216524 w 520180"/>
                  <a:gd name="connsiteY39" fmla="*/ 702169 h 740752"/>
                  <a:gd name="connsiteX40" fmla="*/ 180483 w 520180"/>
                  <a:gd name="connsiteY40" fmla="*/ 656236 h 740752"/>
                  <a:gd name="connsiteX41" fmla="*/ 174108 w 520180"/>
                  <a:gd name="connsiteY41" fmla="*/ 624554 h 740752"/>
                  <a:gd name="connsiteX42" fmla="*/ 174108 w 520180"/>
                  <a:gd name="connsiteY42" fmla="*/ 571546 h 740752"/>
                  <a:gd name="connsiteX43" fmla="*/ 165525 w 520180"/>
                  <a:gd name="connsiteY43" fmla="*/ 568247 h 740752"/>
                  <a:gd name="connsiteX44" fmla="*/ 114973 w 520180"/>
                  <a:gd name="connsiteY44" fmla="*/ 531449 h 740752"/>
                  <a:gd name="connsiteX45" fmla="*/ 95328 w 520180"/>
                  <a:gd name="connsiteY45" fmla="*/ 507116 h 740752"/>
                  <a:gd name="connsiteX46" fmla="*/ 10917 w 520180"/>
                  <a:gd name="connsiteY46" fmla="*/ 522184 h 740752"/>
                  <a:gd name="connsiteX47" fmla="*/ 0 w 520180"/>
                  <a:gd name="connsiteY47" fmla="*/ 523043 h 740752"/>
                  <a:gd name="connsiteX48" fmla="*/ 156523 w 520180"/>
                  <a:gd name="connsiteY48" fmla="*/ 740312 h 740752"/>
                  <a:gd name="connsiteX49" fmla="*/ 139181 w 520180"/>
                  <a:gd name="connsiteY49" fmla="*/ 740753 h 740752"/>
                  <a:gd name="connsiteX50" fmla="*/ 520181 w 520180"/>
                  <a:gd name="connsiteY50" fmla="*/ 359753 h 740752"/>
                  <a:gd name="connsiteX51" fmla="*/ 264866 w 520180"/>
                  <a:gd name="connsiteY51" fmla="*/ 0 h 740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520180" h="740752">
                    <a:moveTo>
                      <a:pt x="264866" y="0"/>
                    </a:moveTo>
                    <a:cubicBezTo>
                      <a:pt x="295340" y="10655"/>
                      <a:pt x="324048" y="25073"/>
                      <a:pt x="350439" y="42691"/>
                    </a:cubicBezTo>
                    <a:cubicBezTo>
                      <a:pt x="350409" y="42693"/>
                      <a:pt x="350377" y="42694"/>
                      <a:pt x="350347" y="42696"/>
                    </a:cubicBezTo>
                    <a:cubicBezTo>
                      <a:pt x="376930" y="60436"/>
                      <a:pt x="401156" y="81424"/>
                      <a:pt x="422454" y="105107"/>
                    </a:cubicBezTo>
                    <a:lnTo>
                      <a:pt x="422483" y="105053"/>
                    </a:lnTo>
                    <a:cubicBezTo>
                      <a:pt x="434029" y="117886"/>
                      <a:pt x="444668" y="131537"/>
                      <a:pt x="454395" y="145860"/>
                    </a:cubicBezTo>
                    <a:cubicBezTo>
                      <a:pt x="454717" y="146333"/>
                      <a:pt x="455038" y="146806"/>
                      <a:pt x="455357" y="147282"/>
                    </a:cubicBezTo>
                    <a:cubicBezTo>
                      <a:pt x="459219" y="153024"/>
                      <a:pt x="462929" y="158874"/>
                      <a:pt x="466482" y="164832"/>
                    </a:cubicBezTo>
                    <a:cubicBezTo>
                      <a:pt x="467014" y="165724"/>
                      <a:pt x="467541" y="166618"/>
                      <a:pt x="468066" y="167513"/>
                    </a:cubicBezTo>
                    <a:cubicBezTo>
                      <a:pt x="470768" y="172128"/>
                      <a:pt x="473410" y="176782"/>
                      <a:pt x="475923" y="181518"/>
                    </a:cubicBezTo>
                    <a:lnTo>
                      <a:pt x="475904" y="181580"/>
                    </a:lnTo>
                    <a:cubicBezTo>
                      <a:pt x="497305" y="221955"/>
                      <a:pt x="511675" y="266633"/>
                      <a:pt x="517347" y="313996"/>
                    </a:cubicBezTo>
                    <a:cubicBezTo>
                      <a:pt x="516449" y="314108"/>
                      <a:pt x="515528" y="314125"/>
                      <a:pt x="514636" y="313854"/>
                    </a:cubicBezTo>
                    <a:lnTo>
                      <a:pt x="392287" y="274972"/>
                    </a:lnTo>
                    <a:lnTo>
                      <a:pt x="397993" y="300336"/>
                    </a:lnTo>
                    <a:cubicBezTo>
                      <a:pt x="399196" y="305651"/>
                      <a:pt x="402469" y="310047"/>
                      <a:pt x="407208" y="312733"/>
                    </a:cubicBezTo>
                    <a:cubicBezTo>
                      <a:pt x="411945" y="315412"/>
                      <a:pt x="417403" y="315940"/>
                      <a:pt x="422562" y="314233"/>
                    </a:cubicBezTo>
                    <a:lnTo>
                      <a:pt x="436688" y="309558"/>
                    </a:lnTo>
                    <a:cubicBezTo>
                      <a:pt x="438636" y="308907"/>
                      <a:pt x="440744" y="309229"/>
                      <a:pt x="442406" y="310439"/>
                    </a:cubicBezTo>
                    <a:cubicBezTo>
                      <a:pt x="444056" y="311629"/>
                      <a:pt x="445035" y="313546"/>
                      <a:pt x="445035" y="315585"/>
                    </a:cubicBezTo>
                    <a:lnTo>
                      <a:pt x="445035" y="350088"/>
                    </a:lnTo>
                    <a:lnTo>
                      <a:pt x="445035" y="350112"/>
                    </a:lnTo>
                    <a:cubicBezTo>
                      <a:pt x="445035" y="364188"/>
                      <a:pt x="438363" y="377430"/>
                      <a:pt x="427052" y="385807"/>
                    </a:cubicBezTo>
                    <a:lnTo>
                      <a:pt x="390719" y="415025"/>
                    </a:lnTo>
                    <a:cubicBezTo>
                      <a:pt x="385121" y="419525"/>
                      <a:pt x="376909" y="418494"/>
                      <a:pt x="372601" y="412747"/>
                    </a:cubicBezTo>
                    <a:lnTo>
                      <a:pt x="313804" y="334351"/>
                    </a:lnTo>
                    <a:cubicBezTo>
                      <a:pt x="307605" y="326085"/>
                      <a:pt x="299031" y="319905"/>
                      <a:pt x="289228" y="316638"/>
                    </a:cubicBezTo>
                    <a:lnTo>
                      <a:pt x="266181" y="308953"/>
                    </a:lnTo>
                    <a:lnTo>
                      <a:pt x="362287" y="433764"/>
                    </a:lnTo>
                    <a:cubicBezTo>
                      <a:pt x="370919" y="440950"/>
                      <a:pt x="382043" y="444759"/>
                      <a:pt x="393776" y="443946"/>
                    </a:cubicBezTo>
                    <a:lnTo>
                      <a:pt x="411809" y="442712"/>
                    </a:lnTo>
                    <a:cubicBezTo>
                      <a:pt x="413756" y="442625"/>
                      <a:pt x="415666" y="443351"/>
                      <a:pt x="416981" y="444814"/>
                    </a:cubicBezTo>
                    <a:cubicBezTo>
                      <a:pt x="418282" y="446278"/>
                      <a:pt x="418841" y="448256"/>
                      <a:pt x="418494" y="450185"/>
                    </a:cubicBezTo>
                    <a:lnTo>
                      <a:pt x="411077" y="491063"/>
                    </a:lnTo>
                    <a:cubicBezTo>
                      <a:pt x="410829" y="492396"/>
                      <a:pt x="410172" y="493617"/>
                      <a:pt x="409180" y="494548"/>
                    </a:cubicBezTo>
                    <a:lnTo>
                      <a:pt x="334766" y="564658"/>
                    </a:lnTo>
                    <a:lnTo>
                      <a:pt x="279167" y="705201"/>
                    </a:lnTo>
                    <a:cubicBezTo>
                      <a:pt x="278448" y="707030"/>
                      <a:pt x="276909" y="708425"/>
                      <a:pt x="275012" y="708965"/>
                    </a:cubicBezTo>
                    <a:cubicBezTo>
                      <a:pt x="268005" y="710981"/>
                      <a:pt x="260874" y="711973"/>
                      <a:pt x="253792" y="711973"/>
                    </a:cubicBezTo>
                    <a:cubicBezTo>
                      <a:pt x="240881" y="711973"/>
                      <a:pt x="228106" y="708668"/>
                      <a:pt x="216524" y="702169"/>
                    </a:cubicBezTo>
                    <a:cubicBezTo>
                      <a:pt x="198701" y="692179"/>
                      <a:pt x="185903" y="675870"/>
                      <a:pt x="180483" y="656236"/>
                    </a:cubicBezTo>
                    <a:cubicBezTo>
                      <a:pt x="176192" y="640683"/>
                      <a:pt x="174108" y="630322"/>
                      <a:pt x="174108" y="624554"/>
                    </a:cubicBezTo>
                    <a:lnTo>
                      <a:pt x="174108" y="571546"/>
                    </a:lnTo>
                    <a:lnTo>
                      <a:pt x="165525" y="568247"/>
                    </a:lnTo>
                    <a:cubicBezTo>
                      <a:pt x="145756" y="560645"/>
                      <a:pt x="128281" y="547919"/>
                      <a:pt x="114973" y="531449"/>
                    </a:cubicBezTo>
                    <a:lnTo>
                      <a:pt x="95328" y="507116"/>
                    </a:lnTo>
                    <a:lnTo>
                      <a:pt x="10917" y="522184"/>
                    </a:lnTo>
                    <a:cubicBezTo>
                      <a:pt x="7274" y="522843"/>
                      <a:pt x="3621" y="523099"/>
                      <a:pt x="0" y="523043"/>
                    </a:cubicBezTo>
                    <a:cubicBezTo>
                      <a:pt x="24376" y="613053"/>
                      <a:pt x="80918" y="689834"/>
                      <a:pt x="156523" y="740312"/>
                    </a:cubicBezTo>
                    <a:cubicBezTo>
                      <a:pt x="150770" y="740572"/>
                      <a:pt x="144996" y="740753"/>
                      <a:pt x="139181" y="740753"/>
                    </a:cubicBezTo>
                    <a:cubicBezTo>
                      <a:pt x="349601" y="740753"/>
                      <a:pt x="520181" y="570173"/>
                      <a:pt x="520181" y="359753"/>
                    </a:cubicBezTo>
                    <a:cubicBezTo>
                      <a:pt x="520181" y="193377"/>
                      <a:pt x="413526" y="51933"/>
                      <a:pt x="264866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1" name="Freeform: Shape 1420">
                <a:extLst>
                  <a:ext uri="{FF2B5EF4-FFF2-40B4-BE49-F238E27FC236}">
                    <a16:creationId xmlns:a16="http://schemas.microsoft.com/office/drawing/2014/main" id="{5DDCB64C-0089-48C2-A09D-8FA8BE1FED64}"/>
                  </a:ext>
                </a:extLst>
              </p:cNvPr>
              <p:cNvSpPr/>
              <p:nvPr/>
            </p:nvSpPr>
            <p:spPr>
              <a:xfrm>
                <a:off x="3331710" y="5955614"/>
                <a:ext cx="3086" cy="320"/>
              </a:xfrm>
              <a:custGeom>
                <a:avLst/>
                <a:gdLst>
                  <a:gd name="connsiteX0" fmla="*/ 0 w 3086"/>
                  <a:gd name="connsiteY0" fmla="*/ 0 h 320"/>
                  <a:gd name="connsiteX1" fmla="*/ 3086 w 3086"/>
                  <a:gd name="connsiteY1" fmla="*/ 321 h 320"/>
                  <a:gd name="connsiteX2" fmla="*/ 0 w 3086"/>
                  <a:gd name="connsiteY2" fmla="*/ 0 h 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86" h="320">
                    <a:moveTo>
                      <a:pt x="0" y="0"/>
                    </a:moveTo>
                    <a:cubicBezTo>
                      <a:pt x="1030" y="102"/>
                      <a:pt x="2057" y="211"/>
                      <a:pt x="3086" y="321"/>
                    </a:cubicBezTo>
                    <a:cubicBezTo>
                      <a:pt x="2057" y="211"/>
                      <a:pt x="1030" y="100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2" name="Freeform: Shape 1421">
                <a:extLst>
                  <a:ext uri="{FF2B5EF4-FFF2-40B4-BE49-F238E27FC236}">
                    <a16:creationId xmlns:a16="http://schemas.microsoft.com/office/drawing/2014/main" id="{FD7EC6A8-7273-453A-9115-0BDB48B63D2C}"/>
                  </a:ext>
                </a:extLst>
              </p:cNvPr>
              <p:cNvSpPr/>
              <p:nvPr/>
            </p:nvSpPr>
            <p:spPr>
              <a:xfrm>
                <a:off x="3340467" y="5956583"/>
                <a:ext cx="3121" cy="384"/>
              </a:xfrm>
              <a:custGeom>
                <a:avLst/>
                <a:gdLst>
                  <a:gd name="connsiteX0" fmla="*/ 0 w 3121"/>
                  <a:gd name="connsiteY0" fmla="*/ 0 h 384"/>
                  <a:gd name="connsiteX1" fmla="*/ 3121 w 3121"/>
                  <a:gd name="connsiteY1" fmla="*/ 384 h 384"/>
                  <a:gd name="connsiteX2" fmla="*/ 0 w 3121"/>
                  <a:gd name="connsiteY2" fmla="*/ 0 h 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21" h="384">
                    <a:moveTo>
                      <a:pt x="0" y="0"/>
                    </a:moveTo>
                    <a:cubicBezTo>
                      <a:pt x="1041" y="127"/>
                      <a:pt x="2083" y="248"/>
                      <a:pt x="3121" y="384"/>
                    </a:cubicBezTo>
                    <a:cubicBezTo>
                      <a:pt x="2083" y="249"/>
                      <a:pt x="1040" y="127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3" name="Freeform: Shape 1422">
                <a:extLst>
                  <a:ext uri="{FF2B5EF4-FFF2-40B4-BE49-F238E27FC236}">
                    <a16:creationId xmlns:a16="http://schemas.microsoft.com/office/drawing/2014/main" id="{BA9DA82E-49FF-4AE5-8AC8-08C660045F67}"/>
                  </a:ext>
                </a:extLst>
              </p:cNvPr>
              <p:cNvSpPr/>
              <p:nvPr/>
            </p:nvSpPr>
            <p:spPr>
              <a:xfrm>
                <a:off x="3352217" y="6154558"/>
                <a:ext cx="80440" cy="40018"/>
              </a:xfrm>
              <a:custGeom>
                <a:avLst/>
                <a:gdLst>
                  <a:gd name="connsiteX0" fmla="*/ 55528 w 80440"/>
                  <a:gd name="connsiteY0" fmla="*/ 37531 h 40018"/>
                  <a:gd name="connsiteX1" fmla="*/ 75297 w 80440"/>
                  <a:gd name="connsiteY1" fmla="*/ 22915 h 40018"/>
                  <a:gd name="connsiteX2" fmla="*/ 77254 w 80440"/>
                  <a:gd name="connsiteY2" fmla="*/ 20749 h 40018"/>
                  <a:gd name="connsiteX3" fmla="*/ 77668 w 80440"/>
                  <a:gd name="connsiteY3" fmla="*/ 20611 h 40018"/>
                  <a:gd name="connsiteX4" fmla="*/ 77949 w 80440"/>
                  <a:gd name="connsiteY4" fmla="*/ 5149 h 40018"/>
                  <a:gd name="connsiteX5" fmla="*/ 60188 w 80440"/>
                  <a:gd name="connsiteY5" fmla="*/ 2488 h 40018"/>
                  <a:gd name="connsiteX6" fmla="*/ 43793 w 80440"/>
                  <a:gd name="connsiteY6" fmla="*/ 14618 h 40018"/>
                  <a:gd name="connsiteX7" fmla="*/ 12700 w 80440"/>
                  <a:gd name="connsiteY7" fmla="*/ 14618 h 40018"/>
                  <a:gd name="connsiteX8" fmla="*/ 0 w 80440"/>
                  <a:gd name="connsiteY8" fmla="*/ 27318 h 40018"/>
                  <a:gd name="connsiteX9" fmla="*/ 12700 w 80440"/>
                  <a:gd name="connsiteY9" fmla="*/ 40018 h 40018"/>
                  <a:gd name="connsiteX10" fmla="*/ 19447 w 80440"/>
                  <a:gd name="connsiteY10" fmla="*/ 40018 h 40018"/>
                  <a:gd name="connsiteX11" fmla="*/ 47973 w 80440"/>
                  <a:gd name="connsiteY11" fmla="*/ 40018 h 40018"/>
                  <a:gd name="connsiteX12" fmla="*/ 55528 w 80440"/>
                  <a:gd name="connsiteY12" fmla="*/ 37531 h 40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0440" h="40018">
                    <a:moveTo>
                      <a:pt x="55528" y="37531"/>
                    </a:moveTo>
                    <a:lnTo>
                      <a:pt x="75297" y="22915"/>
                    </a:lnTo>
                    <a:cubicBezTo>
                      <a:pt x="76113" y="22311"/>
                      <a:pt x="76627" y="21492"/>
                      <a:pt x="77254" y="20749"/>
                    </a:cubicBezTo>
                    <a:lnTo>
                      <a:pt x="77668" y="20611"/>
                    </a:lnTo>
                    <a:cubicBezTo>
                      <a:pt x="81170" y="16222"/>
                      <a:pt x="81455" y="9880"/>
                      <a:pt x="77949" y="5149"/>
                    </a:cubicBezTo>
                    <a:cubicBezTo>
                      <a:pt x="73808" y="-482"/>
                      <a:pt x="65832" y="-1685"/>
                      <a:pt x="60188" y="2488"/>
                    </a:cubicBezTo>
                    <a:lnTo>
                      <a:pt x="43793" y="14618"/>
                    </a:lnTo>
                    <a:lnTo>
                      <a:pt x="12700" y="14618"/>
                    </a:lnTo>
                    <a:cubicBezTo>
                      <a:pt x="5680" y="14618"/>
                      <a:pt x="0" y="20305"/>
                      <a:pt x="0" y="27318"/>
                    </a:cubicBezTo>
                    <a:cubicBezTo>
                      <a:pt x="0" y="34332"/>
                      <a:pt x="5680" y="40018"/>
                      <a:pt x="12700" y="40018"/>
                    </a:cubicBezTo>
                    <a:lnTo>
                      <a:pt x="19447" y="40018"/>
                    </a:lnTo>
                    <a:lnTo>
                      <a:pt x="47973" y="40018"/>
                    </a:lnTo>
                    <a:cubicBezTo>
                      <a:pt x="50692" y="40017"/>
                      <a:pt x="53345" y="39144"/>
                      <a:pt x="55528" y="37531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4" name="Freeform: Shape 1423">
                <a:extLst>
                  <a:ext uri="{FF2B5EF4-FFF2-40B4-BE49-F238E27FC236}">
                    <a16:creationId xmlns:a16="http://schemas.microsoft.com/office/drawing/2014/main" id="{64D0939F-4C61-4721-863B-DE62205F0118}"/>
                  </a:ext>
                </a:extLst>
              </p:cNvPr>
              <p:cNvSpPr/>
              <p:nvPr/>
            </p:nvSpPr>
            <p:spPr>
              <a:xfrm>
                <a:off x="3359753" y="5959427"/>
                <a:ext cx="3924" cy="708"/>
              </a:xfrm>
              <a:custGeom>
                <a:avLst/>
                <a:gdLst>
                  <a:gd name="connsiteX0" fmla="*/ 0 w 3924"/>
                  <a:gd name="connsiteY0" fmla="*/ 0 h 708"/>
                  <a:gd name="connsiteX1" fmla="*/ 3924 w 3924"/>
                  <a:gd name="connsiteY1" fmla="*/ 708 h 708"/>
                  <a:gd name="connsiteX2" fmla="*/ 0 w 3924"/>
                  <a:gd name="connsiteY2" fmla="*/ 0 h 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24" h="708">
                    <a:moveTo>
                      <a:pt x="0" y="0"/>
                    </a:moveTo>
                    <a:cubicBezTo>
                      <a:pt x="1311" y="229"/>
                      <a:pt x="2618" y="465"/>
                      <a:pt x="3924" y="708"/>
                    </a:cubicBezTo>
                    <a:cubicBezTo>
                      <a:pt x="2618" y="465"/>
                      <a:pt x="1310" y="227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5" name="Freeform: Shape 1424">
                <a:extLst>
                  <a:ext uri="{FF2B5EF4-FFF2-40B4-BE49-F238E27FC236}">
                    <a16:creationId xmlns:a16="http://schemas.microsoft.com/office/drawing/2014/main" id="{2E80756D-993D-49DE-BD0A-93CE2536094F}"/>
                  </a:ext>
                </a:extLst>
              </p:cNvPr>
              <p:cNvSpPr/>
              <p:nvPr/>
            </p:nvSpPr>
            <p:spPr>
              <a:xfrm>
                <a:off x="3431641" y="6109972"/>
                <a:ext cx="57898" cy="69985"/>
              </a:xfrm>
              <a:custGeom>
                <a:avLst/>
                <a:gdLst>
                  <a:gd name="connsiteX0" fmla="*/ 45222 w 57898"/>
                  <a:gd name="connsiteY0" fmla="*/ 69986 h 69985"/>
                  <a:gd name="connsiteX1" fmla="*/ 52688 w 57898"/>
                  <a:gd name="connsiteY1" fmla="*/ 67549 h 69985"/>
                  <a:gd name="connsiteX2" fmla="*/ 53652 w 57898"/>
                  <a:gd name="connsiteY2" fmla="*/ 66770 h 69985"/>
                  <a:gd name="connsiteX3" fmla="*/ 57598 w 57898"/>
                  <a:gd name="connsiteY3" fmla="*/ 59686 h 69985"/>
                  <a:gd name="connsiteX4" fmla="*/ 57670 w 57898"/>
                  <a:gd name="connsiteY4" fmla="*/ 59667 h 69985"/>
                  <a:gd name="connsiteX5" fmla="*/ 55465 w 57898"/>
                  <a:gd name="connsiteY5" fmla="*/ 49802 h 69985"/>
                  <a:gd name="connsiteX6" fmla="*/ 22957 w 57898"/>
                  <a:gd name="connsiteY6" fmla="*/ 5216 h 69985"/>
                  <a:gd name="connsiteX7" fmla="*/ 5222 w 57898"/>
                  <a:gd name="connsiteY7" fmla="*/ 2438 h 69985"/>
                  <a:gd name="connsiteX8" fmla="*/ 2444 w 57898"/>
                  <a:gd name="connsiteY8" fmla="*/ 20186 h 69985"/>
                  <a:gd name="connsiteX9" fmla="*/ 34951 w 57898"/>
                  <a:gd name="connsiteY9" fmla="*/ 64772 h 69985"/>
                  <a:gd name="connsiteX10" fmla="*/ 45222 w 57898"/>
                  <a:gd name="connsiteY10" fmla="*/ 69986 h 69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7898" h="69985">
                    <a:moveTo>
                      <a:pt x="45222" y="69986"/>
                    </a:moveTo>
                    <a:cubicBezTo>
                      <a:pt x="47814" y="69986"/>
                      <a:pt x="50431" y="69192"/>
                      <a:pt x="52688" y="67549"/>
                    </a:cubicBezTo>
                    <a:cubicBezTo>
                      <a:pt x="53026" y="67303"/>
                      <a:pt x="53345" y="67041"/>
                      <a:pt x="53652" y="66770"/>
                    </a:cubicBezTo>
                    <a:cubicBezTo>
                      <a:pt x="55777" y="64865"/>
                      <a:pt x="57082" y="62345"/>
                      <a:pt x="57598" y="59686"/>
                    </a:cubicBezTo>
                    <a:lnTo>
                      <a:pt x="57670" y="59667"/>
                    </a:lnTo>
                    <a:cubicBezTo>
                      <a:pt x="58306" y="56335"/>
                      <a:pt x="57627" y="52758"/>
                      <a:pt x="55465" y="49802"/>
                    </a:cubicBezTo>
                    <a:lnTo>
                      <a:pt x="22957" y="5216"/>
                    </a:lnTo>
                    <a:cubicBezTo>
                      <a:pt x="18827" y="-440"/>
                      <a:pt x="10889" y="-1698"/>
                      <a:pt x="5222" y="2438"/>
                    </a:cubicBezTo>
                    <a:cubicBezTo>
                      <a:pt x="-446" y="6568"/>
                      <a:pt x="-1698" y="14517"/>
                      <a:pt x="2444" y="20186"/>
                    </a:cubicBezTo>
                    <a:lnTo>
                      <a:pt x="34951" y="64772"/>
                    </a:lnTo>
                    <a:cubicBezTo>
                      <a:pt x="37434" y="68176"/>
                      <a:pt x="41304" y="69986"/>
                      <a:pt x="45222" y="69986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6" name="Freeform: Shape 1425">
                <a:extLst>
                  <a:ext uri="{FF2B5EF4-FFF2-40B4-BE49-F238E27FC236}">
                    <a16:creationId xmlns:a16="http://schemas.microsoft.com/office/drawing/2014/main" id="{AB59CDE4-4261-4729-8DE0-0D8288CAD10B}"/>
                  </a:ext>
                </a:extLst>
              </p:cNvPr>
              <p:cNvSpPr/>
              <p:nvPr/>
            </p:nvSpPr>
            <p:spPr>
              <a:xfrm>
                <a:off x="2913017" y="5953759"/>
                <a:ext cx="592256" cy="762000"/>
              </a:xfrm>
              <a:custGeom>
                <a:avLst/>
                <a:gdLst>
                  <a:gd name="connsiteX0" fmla="*/ 241818 w 592256"/>
                  <a:gd name="connsiteY0" fmla="*/ 544292 h 762000"/>
                  <a:gd name="connsiteX1" fmla="*/ 223676 w 592256"/>
                  <a:gd name="connsiteY1" fmla="*/ 541041 h 762000"/>
                  <a:gd name="connsiteX2" fmla="*/ 205037 w 592256"/>
                  <a:gd name="connsiteY2" fmla="*/ 530106 h 762000"/>
                  <a:gd name="connsiteX3" fmla="*/ 204062 w 592256"/>
                  <a:gd name="connsiteY3" fmla="*/ 529244 h 762000"/>
                  <a:gd name="connsiteX4" fmla="*/ 202530 w 592256"/>
                  <a:gd name="connsiteY4" fmla="*/ 527779 h 762000"/>
                  <a:gd name="connsiteX5" fmla="*/ 201197 w 592256"/>
                  <a:gd name="connsiteY5" fmla="*/ 526417 h 762000"/>
                  <a:gd name="connsiteX6" fmla="*/ 199985 w 592256"/>
                  <a:gd name="connsiteY6" fmla="*/ 525107 h 762000"/>
                  <a:gd name="connsiteX7" fmla="*/ 198423 w 592256"/>
                  <a:gd name="connsiteY7" fmla="*/ 523257 h 762000"/>
                  <a:gd name="connsiteX8" fmla="*/ 197541 w 592256"/>
                  <a:gd name="connsiteY8" fmla="*/ 522176 h 762000"/>
                  <a:gd name="connsiteX9" fmla="*/ 195250 w 592256"/>
                  <a:gd name="connsiteY9" fmla="*/ 519022 h 762000"/>
                  <a:gd name="connsiteX10" fmla="*/ 195250 w 592256"/>
                  <a:gd name="connsiteY10" fmla="*/ 519022 h 762000"/>
                  <a:gd name="connsiteX11" fmla="*/ 195250 w 592256"/>
                  <a:gd name="connsiteY11" fmla="*/ 519020 h 762000"/>
                  <a:gd name="connsiteX12" fmla="*/ 186012 w 592256"/>
                  <a:gd name="connsiteY12" fmla="*/ 505262 h 762000"/>
                  <a:gd name="connsiteX13" fmla="*/ 171152 w 592256"/>
                  <a:gd name="connsiteY13" fmla="*/ 436513 h 762000"/>
                  <a:gd name="connsiteX14" fmla="*/ 171304 w 592256"/>
                  <a:gd name="connsiteY14" fmla="*/ 435561 h 762000"/>
                  <a:gd name="connsiteX15" fmla="*/ 171526 w 592256"/>
                  <a:gd name="connsiteY15" fmla="*/ 434413 h 762000"/>
                  <a:gd name="connsiteX16" fmla="*/ 171912 w 592256"/>
                  <a:gd name="connsiteY16" fmla="*/ 432435 h 762000"/>
                  <a:gd name="connsiteX17" fmla="*/ 171975 w 592256"/>
                  <a:gd name="connsiteY17" fmla="*/ 432156 h 762000"/>
                  <a:gd name="connsiteX18" fmla="*/ 177740 w 592256"/>
                  <a:gd name="connsiteY18" fmla="*/ 414214 h 762000"/>
                  <a:gd name="connsiteX19" fmla="*/ 180496 w 592256"/>
                  <a:gd name="connsiteY19" fmla="*/ 408422 h 762000"/>
                  <a:gd name="connsiteX20" fmla="*/ 180529 w 592256"/>
                  <a:gd name="connsiteY20" fmla="*/ 408354 h 762000"/>
                  <a:gd name="connsiteX21" fmla="*/ 180529 w 592256"/>
                  <a:gd name="connsiteY21" fmla="*/ 408354 h 762000"/>
                  <a:gd name="connsiteX22" fmla="*/ 180529 w 592256"/>
                  <a:gd name="connsiteY22" fmla="*/ 408354 h 762000"/>
                  <a:gd name="connsiteX23" fmla="*/ 199988 w 592256"/>
                  <a:gd name="connsiteY23" fmla="*/ 370819 h 762000"/>
                  <a:gd name="connsiteX24" fmla="*/ 199703 w 592256"/>
                  <a:gd name="connsiteY24" fmla="*/ 357729 h 762000"/>
                  <a:gd name="connsiteX25" fmla="*/ 231043 w 592256"/>
                  <a:gd name="connsiteY25" fmla="*/ 314252 h 762000"/>
                  <a:gd name="connsiteX26" fmla="*/ 213792 w 592256"/>
                  <a:gd name="connsiteY26" fmla="*/ 309453 h 762000"/>
                  <a:gd name="connsiteX27" fmla="*/ 190600 w 592256"/>
                  <a:gd name="connsiteY27" fmla="*/ 280562 h 762000"/>
                  <a:gd name="connsiteX28" fmla="*/ 189682 w 592256"/>
                  <a:gd name="connsiteY28" fmla="*/ 263590 h 762000"/>
                  <a:gd name="connsiteX29" fmla="*/ 218034 w 592256"/>
                  <a:gd name="connsiteY29" fmla="*/ 230321 h 762000"/>
                  <a:gd name="connsiteX30" fmla="*/ 234950 w 592256"/>
                  <a:gd name="connsiteY30" fmla="*/ 228525 h 762000"/>
                  <a:gd name="connsiteX31" fmla="*/ 234950 w 592256"/>
                  <a:gd name="connsiteY31" fmla="*/ 198512 h 762000"/>
                  <a:gd name="connsiteX32" fmla="*/ 237480 w 592256"/>
                  <a:gd name="connsiteY32" fmla="*/ 193446 h 762000"/>
                  <a:gd name="connsiteX33" fmla="*/ 287971 w 592256"/>
                  <a:gd name="connsiteY33" fmla="*/ 155340 h 762000"/>
                  <a:gd name="connsiteX34" fmla="*/ 296380 w 592256"/>
                  <a:gd name="connsiteY34" fmla="*/ 145783 h 762000"/>
                  <a:gd name="connsiteX35" fmla="*/ 305073 w 592256"/>
                  <a:gd name="connsiteY35" fmla="*/ 130621 h 762000"/>
                  <a:gd name="connsiteX36" fmla="*/ 248630 w 592256"/>
                  <a:gd name="connsiteY36" fmla="*/ 141697 h 762000"/>
                  <a:gd name="connsiteX37" fmla="*/ 243370 w 592256"/>
                  <a:gd name="connsiteY37" fmla="*/ 140370 h 762000"/>
                  <a:gd name="connsiteX38" fmla="*/ 241051 w 592256"/>
                  <a:gd name="connsiteY38" fmla="*/ 135465 h 762000"/>
                  <a:gd name="connsiteX39" fmla="*/ 241051 w 592256"/>
                  <a:gd name="connsiteY39" fmla="*/ 118058 h 762000"/>
                  <a:gd name="connsiteX40" fmla="*/ 262333 w 592256"/>
                  <a:gd name="connsiteY40" fmla="*/ 73576 h 762000"/>
                  <a:gd name="connsiteX41" fmla="*/ 341857 w 592256"/>
                  <a:gd name="connsiteY41" fmla="*/ 9438 h 762000"/>
                  <a:gd name="connsiteX42" fmla="*/ 349013 w 592256"/>
                  <a:gd name="connsiteY42" fmla="*/ 8879 h 762000"/>
                  <a:gd name="connsiteX43" fmla="*/ 404687 w 592256"/>
                  <a:gd name="connsiteY43" fmla="*/ 40945 h 762000"/>
                  <a:gd name="connsiteX44" fmla="*/ 409573 w 592256"/>
                  <a:gd name="connsiteY44" fmla="*/ 41559 h 762000"/>
                  <a:gd name="connsiteX45" fmla="*/ 413418 w 592256"/>
                  <a:gd name="connsiteY45" fmla="*/ 38502 h 762000"/>
                  <a:gd name="connsiteX46" fmla="*/ 434673 w 592256"/>
                  <a:gd name="connsiteY46" fmla="*/ 3883 h 762000"/>
                  <a:gd name="connsiteX47" fmla="*/ 434673 w 592256"/>
                  <a:gd name="connsiteY47" fmla="*/ 3883 h 762000"/>
                  <a:gd name="connsiteX48" fmla="*/ 434699 w 592256"/>
                  <a:gd name="connsiteY48" fmla="*/ 3840 h 762000"/>
                  <a:gd name="connsiteX49" fmla="*/ 592165 w 592256"/>
                  <a:gd name="connsiteY49" fmla="*/ 63945 h 762000"/>
                  <a:gd name="connsiteX50" fmla="*/ 592257 w 592256"/>
                  <a:gd name="connsiteY50" fmla="*/ 63940 h 762000"/>
                  <a:gd name="connsiteX51" fmla="*/ 506684 w 592256"/>
                  <a:gd name="connsiteY51" fmla="*/ 21249 h 762000"/>
                  <a:gd name="connsiteX52" fmla="*/ 506349 w 592256"/>
                  <a:gd name="connsiteY52" fmla="*/ 21131 h 762000"/>
                  <a:gd name="connsiteX53" fmla="*/ 500166 w 592256"/>
                  <a:gd name="connsiteY53" fmla="*/ 19037 h 762000"/>
                  <a:gd name="connsiteX54" fmla="*/ 499274 w 592256"/>
                  <a:gd name="connsiteY54" fmla="*/ 18748 h 762000"/>
                  <a:gd name="connsiteX55" fmla="*/ 481371 w 592256"/>
                  <a:gd name="connsiteY55" fmla="*/ 13392 h 762000"/>
                  <a:gd name="connsiteX56" fmla="*/ 478914 w 592256"/>
                  <a:gd name="connsiteY56" fmla="*/ 12727 h 762000"/>
                  <a:gd name="connsiteX57" fmla="*/ 473907 w 592256"/>
                  <a:gd name="connsiteY57" fmla="*/ 11433 h 762000"/>
                  <a:gd name="connsiteX58" fmla="*/ 470854 w 592256"/>
                  <a:gd name="connsiteY58" fmla="*/ 10689 h 762000"/>
                  <a:gd name="connsiteX59" fmla="*/ 463493 w 592256"/>
                  <a:gd name="connsiteY59" fmla="*/ 8985 h 762000"/>
                  <a:gd name="connsiteX60" fmla="*/ 459053 w 592256"/>
                  <a:gd name="connsiteY60" fmla="*/ 8018 h 762000"/>
                  <a:gd name="connsiteX61" fmla="*/ 454949 w 592256"/>
                  <a:gd name="connsiteY61" fmla="*/ 7199 h 762000"/>
                  <a:gd name="connsiteX62" fmla="*/ 450660 w 592256"/>
                  <a:gd name="connsiteY62" fmla="*/ 6377 h 762000"/>
                  <a:gd name="connsiteX63" fmla="*/ 446735 w 592256"/>
                  <a:gd name="connsiteY63" fmla="*/ 5669 h 762000"/>
                  <a:gd name="connsiteX64" fmla="*/ 441487 w 592256"/>
                  <a:gd name="connsiteY64" fmla="*/ 4799 h 762000"/>
                  <a:gd name="connsiteX65" fmla="*/ 438490 w 592256"/>
                  <a:gd name="connsiteY65" fmla="*/ 4316 h 762000"/>
                  <a:gd name="connsiteX66" fmla="*/ 430570 w 592256"/>
                  <a:gd name="connsiteY66" fmla="*/ 3208 h 762000"/>
                  <a:gd name="connsiteX67" fmla="*/ 427449 w 592256"/>
                  <a:gd name="connsiteY67" fmla="*/ 2824 h 762000"/>
                  <a:gd name="connsiteX68" fmla="*/ 421777 w 592256"/>
                  <a:gd name="connsiteY68" fmla="*/ 2176 h 762000"/>
                  <a:gd name="connsiteX69" fmla="*/ 418690 w 592256"/>
                  <a:gd name="connsiteY69" fmla="*/ 1856 h 762000"/>
                  <a:gd name="connsiteX70" fmla="*/ 411386 w 592256"/>
                  <a:gd name="connsiteY70" fmla="*/ 1207 h 762000"/>
                  <a:gd name="connsiteX71" fmla="*/ 410120 w 592256"/>
                  <a:gd name="connsiteY71" fmla="*/ 1099 h 762000"/>
                  <a:gd name="connsiteX72" fmla="*/ 401552 w 592256"/>
                  <a:gd name="connsiteY72" fmla="*/ 556 h 762000"/>
                  <a:gd name="connsiteX73" fmla="*/ 398920 w 592256"/>
                  <a:gd name="connsiteY73" fmla="*/ 432 h 762000"/>
                  <a:gd name="connsiteX74" fmla="*/ 392455 w 592256"/>
                  <a:gd name="connsiteY74" fmla="*/ 186 h 762000"/>
                  <a:gd name="connsiteX75" fmla="*/ 389820 w 592256"/>
                  <a:gd name="connsiteY75" fmla="*/ 111 h 762000"/>
                  <a:gd name="connsiteX76" fmla="*/ 381000 w 592256"/>
                  <a:gd name="connsiteY76" fmla="*/ 0 h 762000"/>
                  <a:gd name="connsiteX77" fmla="*/ 0 w 592256"/>
                  <a:gd name="connsiteY77" fmla="*/ 381000 h 762000"/>
                  <a:gd name="connsiteX78" fmla="*/ 381000 w 592256"/>
                  <a:gd name="connsiteY78" fmla="*/ 762000 h 762000"/>
                  <a:gd name="connsiteX79" fmla="*/ 398342 w 592256"/>
                  <a:gd name="connsiteY79" fmla="*/ 761562 h 762000"/>
                  <a:gd name="connsiteX80" fmla="*/ 241818 w 592256"/>
                  <a:gd name="connsiteY80" fmla="*/ 544292 h 762000"/>
                  <a:gd name="connsiteX81" fmla="*/ 179673 w 592256"/>
                  <a:gd name="connsiteY81" fmla="*/ 139613 h 762000"/>
                  <a:gd name="connsiteX82" fmla="*/ 197148 w 592256"/>
                  <a:gd name="connsiteY82" fmla="*/ 135439 h 762000"/>
                  <a:gd name="connsiteX83" fmla="*/ 217451 w 592256"/>
                  <a:gd name="connsiteY83" fmla="*/ 147904 h 762000"/>
                  <a:gd name="connsiteX84" fmla="*/ 223206 w 592256"/>
                  <a:gd name="connsiteY84" fmla="*/ 161479 h 762000"/>
                  <a:gd name="connsiteX85" fmla="*/ 214227 w 592256"/>
                  <a:gd name="connsiteY85" fmla="*/ 201905 h 762000"/>
                  <a:gd name="connsiteX86" fmla="*/ 201836 w 592256"/>
                  <a:gd name="connsiteY86" fmla="*/ 211852 h 762000"/>
                  <a:gd name="connsiteX87" fmla="*/ 199071 w 592256"/>
                  <a:gd name="connsiteY87" fmla="*/ 211549 h 762000"/>
                  <a:gd name="connsiteX88" fmla="*/ 189422 w 592256"/>
                  <a:gd name="connsiteY88" fmla="*/ 196399 h 762000"/>
                  <a:gd name="connsiteX89" fmla="*/ 196442 w 592256"/>
                  <a:gd name="connsiteY89" fmla="*/ 164811 h 762000"/>
                  <a:gd name="connsiteX90" fmla="*/ 183853 w 592256"/>
                  <a:gd name="connsiteY90" fmla="*/ 157085 h 762000"/>
                  <a:gd name="connsiteX91" fmla="*/ 179673 w 592256"/>
                  <a:gd name="connsiteY91" fmla="*/ 139613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592256" h="762000">
                    <a:moveTo>
                      <a:pt x="241818" y="544292"/>
                    </a:moveTo>
                    <a:cubicBezTo>
                      <a:pt x="235590" y="544197"/>
                      <a:pt x="229465" y="543092"/>
                      <a:pt x="223676" y="541041"/>
                    </a:cubicBezTo>
                    <a:cubicBezTo>
                      <a:pt x="216859" y="538632"/>
                      <a:pt x="210533" y="534926"/>
                      <a:pt x="205037" y="530106"/>
                    </a:cubicBezTo>
                    <a:cubicBezTo>
                      <a:pt x="204710" y="529820"/>
                      <a:pt x="204383" y="529538"/>
                      <a:pt x="204062" y="529244"/>
                    </a:cubicBezTo>
                    <a:cubicBezTo>
                      <a:pt x="203541" y="528766"/>
                      <a:pt x="203033" y="528277"/>
                      <a:pt x="202530" y="527779"/>
                    </a:cubicBezTo>
                    <a:cubicBezTo>
                      <a:pt x="202078" y="527333"/>
                      <a:pt x="201635" y="526879"/>
                      <a:pt x="201197" y="526417"/>
                    </a:cubicBezTo>
                    <a:cubicBezTo>
                      <a:pt x="200789" y="525985"/>
                      <a:pt x="200382" y="525553"/>
                      <a:pt x="199985" y="525107"/>
                    </a:cubicBezTo>
                    <a:cubicBezTo>
                      <a:pt x="199450" y="524505"/>
                      <a:pt x="198934" y="523885"/>
                      <a:pt x="198423" y="523257"/>
                    </a:cubicBezTo>
                    <a:cubicBezTo>
                      <a:pt x="198130" y="522897"/>
                      <a:pt x="197828" y="522546"/>
                      <a:pt x="197541" y="522176"/>
                    </a:cubicBezTo>
                    <a:cubicBezTo>
                      <a:pt x="196747" y="521154"/>
                      <a:pt x="195978" y="520108"/>
                      <a:pt x="195250" y="519022"/>
                    </a:cubicBezTo>
                    <a:lnTo>
                      <a:pt x="195250" y="519022"/>
                    </a:lnTo>
                    <a:cubicBezTo>
                      <a:pt x="195250" y="519022"/>
                      <a:pt x="195250" y="519020"/>
                      <a:pt x="195250" y="519020"/>
                    </a:cubicBezTo>
                    <a:lnTo>
                      <a:pt x="186012" y="505262"/>
                    </a:lnTo>
                    <a:cubicBezTo>
                      <a:pt x="172250" y="484772"/>
                      <a:pt x="167210" y="460134"/>
                      <a:pt x="171152" y="436513"/>
                    </a:cubicBezTo>
                    <a:cubicBezTo>
                      <a:pt x="171204" y="436196"/>
                      <a:pt x="171248" y="435877"/>
                      <a:pt x="171304" y="435561"/>
                    </a:cubicBezTo>
                    <a:cubicBezTo>
                      <a:pt x="171372" y="435178"/>
                      <a:pt x="171453" y="434796"/>
                      <a:pt x="171526" y="434413"/>
                    </a:cubicBezTo>
                    <a:cubicBezTo>
                      <a:pt x="171652" y="433753"/>
                      <a:pt x="171772" y="433094"/>
                      <a:pt x="171912" y="432435"/>
                    </a:cubicBezTo>
                    <a:cubicBezTo>
                      <a:pt x="171931" y="432341"/>
                      <a:pt x="171956" y="432249"/>
                      <a:pt x="171975" y="432156"/>
                    </a:cubicBezTo>
                    <a:cubicBezTo>
                      <a:pt x="173288" y="426053"/>
                      <a:pt x="175204" y="420043"/>
                      <a:pt x="177740" y="414214"/>
                    </a:cubicBezTo>
                    <a:cubicBezTo>
                      <a:pt x="178589" y="412261"/>
                      <a:pt x="179508" y="410331"/>
                      <a:pt x="180496" y="408422"/>
                    </a:cubicBezTo>
                    <a:cubicBezTo>
                      <a:pt x="180507" y="408400"/>
                      <a:pt x="180518" y="408376"/>
                      <a:pt x="180529" y="408354"/>
                    </a:cubicBezTo>
                    <a:lnTo>
                      <a:pt x="180529" y="408354"/>
                    </a:lnTo>
                    <a:cubicBezTo>
                      <a:pt x="180529" y="408354"/>
                      <a:pt x="180529" y="408354"/>
                      <a:pt x="180529" y="408354"/>
                    </a:cubicBezTo>
                    <a:lnTo>
                      <a:pt x="199988" y="370819"/>
                    </a:lnTo>
                    <a:lnTo>
                      <a:pt x="199703" y="357729"/>
                    </a:lnTo>
                    <a:cubicBezTo>
                      <a:pt x="199257" y="337495"/>
                      <a:pt x="212155" y="320000"/>
                      <a:pt x="231043" y="314252"/>
                    </a:cubicBezTo>
                    <a:lnTo>
                      <a:pt x="213792" y="309453"/>
                    </a:lnTo>
                    <a:cubicBezTo>
                      <a:pt x="200646" y="305794"/>
                      <a:pt x="191332" y="294186"/>
                      <a:pt x="190600" y="280562"/>
                    </a:cubicBezTo>
                    <a:lnTo>
                      <a:pt x="189682" y="263590"/>
                    </a:lnTo>
                    <a:cubicBezTo>
                      <a:pt x="188778" y="246717"/>
                      <a:pt x="201228" y="232100"/>
                      <a:pt x="218034" y="230321"/>
                    </a:cubicBezTo>
                    <a:lnTo>
                      <a:pt x="234950" y="228525"/>
                    </a:lnTo>
                    <a:lnTo>
                      <a:pt x="234950" y="198512"/>
                    </a:lnTo>
                    <a:cubicBezTo>
                      <a:pt x="234950" y="196521"/>
                      <a:pt x="235880" y="194642"/>
                      <a:pt x="237480" y="193446"/>
                    </a:cubicBezTo>
                    <a:lnTo>
                      <a:pt x="287971" y="155340"/>
                    </a:lnTo>
                    <a:cubicBezTo>
                      <a:pt x="291419" y="152741"/>
                      <a:pt x="294246" y="149530"/>
                      <a:pt x="296380" y="145783"/>
                    </a:cubicBezTo>
                    <a:lnTo>
                      <a:pt x="305073" y="130621"/>
                    </a:lnTo>
                    <a:lnTo>
                      <a:pt x="248630" y="141697"/>
                    </a:lnTo>
                    <a:cubicBezTo>
                      <a:pt x="246769" y="142051"/>
                      <a:pt x="244834" y="141573"/>
                      <a:pt x="243370" y="140370"/>
                    </a:cubicBezTo>
                    <a:cubicBezTo>
                      <a:pt x="241894" y="139160"/>
                      <a:pt x="241051" y="137362"/>
                      <a:pt x="241051" y="135465"/>
                    </a:cubicBezTo>
                    <a:lnTo>
                      <a:pt x="241051" y="118058"/>
                    </a:lnTo>
                    <a:cubicBezTo>
                      <a:pt x="241051" y="100694"/>
                      <a:pt x="248803" y="84485"/>
                      <a:pt x="262333" y="73576"/>
                    </a:cubicBezTo>
                    <a:lnTo>
                      <a:pt x="341857" y="9438"/>
                    </a:lnTo>
                    <a:cubicBezTo>
                      <a:pt x="343891" y="7795"/>
                      <a:pt x="346731" y="7571"/>
                      <a:pt x="349013" y="8879"/>
                    </a:cubicBezTo>
                    <a:lnTo>
                      <a:pt x="404687" y="40945"/>
                    </a:lnTo>
                    <a:cubicBezTo>
                      <a:pt x="406176" y="41800"/>
                      <a:pt x="407899" y="42005"/>
                      <a:pt x="409573" y="41559"/>
                    </a:cubicBezTo>
                    <a:cubicBezTo>
                      <a:pt x="411223" y="41094"/>
                      <a:pt x="412599" y="40008"/>
                      <a:pt x="413418" y="38502"/>
                    </a:cubicBezTo>
                    <a:lnTo>
                      <a:pt x="434673" y="3883"/>
                    </a:lnTo>
                    <a:lnTo>
                      <a:pt x="434673" y="3883"/>
                    </a:lnTo>
                    <a:lnTo>
                      <a:pt x="434699" y="3840"/>
                    </a:lnTo>
                    <a:cubicBezTo>
                      <a:pt x="492349" y="11976"/>
                      <a:pt x="545835" y="33025"/>
                      <a:pt x="592165" y="63945"/>
                    </a:cubicBezTo>
                    <a:cubicBezTo>
                      <a:pt x="592196" y="63943"/>
                      <a:pt x="592226" y="63941"/>
                      <a:pt x="592257" y="63940"/>
                    </a:cubicBezTo>
                    <a:cubicBezTo>
                      <a:pt x="565868" y="46322"/>
                      <a:pt x="537158" y="31904"/>
                      <a:pt x="506684" y="21249"/>
                    </a:cubicBezTo>
                    <a:cubicBezTo>
                      <a:pt x="506571" y="21209"/>
                      <a:pt x="506460" y="21169"/>
                      <a:pt x="506349" y="21131"/>
                    </a:cubicBezTo>
                    <a:cubicBezTo>
                      <a:pt x="504296" y="20415"/>
                      <a:pt x="502234" y="19718"/>
                      <a:pt x="500166" y="19037"/>
                    </a:cubicBezTo>
                    <a:cubicBezTo>
                      <a:pt x="499869" y="18939"/>
                      <a:pt x="499570" y="18845"/>
                      <a:pt x="499274" y="18748"/>
                    </a:cubicBezTo>
                    <a:cubicBezTo>
                      <a:pt x="493370" y="16820"/>
                      <a:pt x="487399" y="15037"/>
                      <a:pt x="481371" y="13392"/>
                    </a:cubicBezTo>
                    <a:cubicBezTo>
                      <a:pt x="480552" y="13168"/>
                      <a:pt x="479735" y="12946"/>
                      <a:pt x="478914" y="12727"/>
                    </a:cubicBezTo>
                    <a:cubicBezTo>
                      <a:pt x="477249" y="12286"/>
                      <a:pt x="475580" y="11854"/>
                      <a:pt x="473907" y="11433"/>
                    </a:cubicBezTo>
                    <a:cubicBezTo>
                      <a:pt x="472891" y="11179"/>
                      <a:pt x="471872" y="10935"/>
                      <a:pt x="470854" y="10689"/>
                    </a:cubicBezTo>
                    <a:cubicBezTo>
                      <a:pt x="468409" y="10097"/>
                      <a:pt x="465955" y="9530"/>
                      <a:pt x="463493" y="8985"/>
                    </a:cubicBezTo>
                    <a:cubicBezTo>
                      <a:pt x="462015" y="8658"/>
                      <a:pt x="460539" y="8328"/>
                      <a:pt x="459053" y="8018"/>
                    </a:cubicBezTo>
                    <a:cubicBezTo>
                      <a:pt x="457689" y="7734"/>
                      <a:pt x="456317" y="7469"/>
                      <a:pt x="454949" y="7199"/>
                    </a:cubicBezTo>
                    <a:cubicBezTo>
                      <a:pt x="453522" y="6918"/>
                      <a:pt x="452093" y="6642"/>
                      <a:pt x="450660" y="6377"/>
                    </a:cubicBezTo>
                    <a:cubicBezTo>
                      <a:pt x="449353" y="6136"/>
                      <a:pt x="448047" y="5898"/>
                      <a:pt x="446735" y="5669"/>
                    </a:cubicBezTo>
                    <a:cubicBezTo>
                      <a:pt x="444991" y="5366"/>
                      <a:pt x="443240" y="5080"/>
                      <a:pt x="441487" y="4799"/>
                    </a:cubicBezTo>
                    <a:cubicBezTo>
                      <a:pt x="440487" y="4639"/>
                      <a:pt x="439491" y="4469"/>
                      <a:pt x="438490" y="4316"/>
                    </a:cubicBezTo>
                    <a:cubicBezTo>
                      <a:pt x="435859" y="3918"/>
                      <a:pt x="433218" y="3553"/>
                      <a:pt x="430570" y="3208"/>
                    </a:cubicBezTo>
                    <a:cubicBezTo>
                      <a:pt x="429532" y="3073"/>
                      <a:pt x="428490" y="2951"/>
                      <a:pt x="427449" y="2824"/>
                    </a:cubicBezTo>
                    <a:cubicBezTo>
                      <a:pt x="425563" y="2594"/>
                      <a:pt x="423672" y="2378"/>
                      <a:pt x="421777" y="2176"/>
                    </a:cubicBezTo>
                    <a:cubicBezTo>
                      <a:pt x="420749" y="2067"/>
                      <a:pt x="419721" y="1957"/>
                      <a:pt x="418690" y="1856"/>
                    </a:cubicBezTo>
                    <a:cubicBezTo>
                      <a:pt x="416262" y="1616"/>
                      <a:pt x="413828" y="1400"/>
                      <a:pt x="411386" y="1207"/>
                    </a:cubicBezTo>
                    <a:cubicBezTo>
                      <a:pt x="410962" y="1173"/>
                      <a:pt x="410543" y="1130"/>
                      <a:pt x="410120" y="1099"/>
                    </a:cubicBezTo>
                    <a:cubicBezTo>
                      <a:pt x="407273" y="883"/>
                      <a:pt x="404416" y="708"/>
                      <a:pt x="401552" y="556"/>
                    </a:cubicBezTo>
                    <a:cubicBezTo>
                      <a:pt x="400675" y="510"/>
                      <a:pt x="399798" y="473"/>
                      <a:pt x="398920" y="432"/>
                    </a:cubicBezTo>
                    <a:cubicBezTo>
                      <a:pt x="396770" y="332"/>
                      <a:pt x="394614" y="249"/>
                      <a:pt x="392455" y="186"/>
                    </a:cubicBezTo>
                    <a:cubicBezTo>
                      <a:pt x="391578" y="159"/>
                      <a:pt x="390700" y="132"/>
                      <a:pt x="389820" y="111"/>
                    </a:cubicBezTo>
                    <a:cubicBezTo>
                      <a:pt x="386888" y="44"/>
                      <a:pt x="383950" y="0"/>
                      <a:pt x="381000" y="0"/>
                    </a:cubicBezTo>
                    <a:cubicBezTo>
                      <a:pt x="170580" y="0"/>
                      <a:pt x="0" y="170580"/>
                      <a:pt x="0" y="381000"/>
                    </a:cubicBezTo>
                    <a:cubicBezTo>
                      <a:pt x="0" y="591420"/>
                      <a:pt x="170580" y="762000"/>
                      <a:pt x="381000" y="762000"/>
                    </a:cubicBezTo>
                    <a:cubicBezTo>
                      <a:pt x="386817" y="762000"/>
                      <a:pt x="392589" y="761819"/>
                      <a:pt x="398342" y="761562"/>
                    </a:cubicBezTo>
                    <a:cubicBezTo>
                      <a:pt x="322736" y="711084"/>
                      <a:pt x="266194" y="634302"/>
                      <a:pt x="241818" y="544292"/>
                    </a:cubicBezTo>
                    <a:close/>
                    <a:moveTo>
                      <a:pt x="179673" y="139613"/>
                    </a:moveTo>
                    <a:cubicBezTo>
                      <a:pt x="183356" y="133628"/>
                      <a:pt x="191170" y="131750"/>
                      <a:pt x="197148" y="135439"/>
                    </a:cubicBezTo>
                    <a:lnTo>
                      <a:pt x="217451" y="147904"/>
                    </a:lnTo>
                    <a:cubicBezTo>
                      <a:pt x="222064" y="150738"/>
                      <a:pt x="224371" y="156189"/>
                      <a:pt x="223206" y="161479"/>
                    </a:cubicBezTo>
                    <a:lnTo>
                      <a:pt x="214227" y="201905"/>
                    </a:lnTo>
                    <a:cubicBezTo>
                      <a:pt x="212912" y="207826"/>
                      <a:pt x="207653" y="211852"/>
                      <a:pt x="201836" y="211852"/>
                    </a:cubicBezTo>
                    <a:cubicBezTo>
                      <a:pt x="200919" y="211852"/>
                      <a:pt x="200001" y="211758"/>
                      <a:pt x="199071" y="211549"/>
                    </a:cubicBezTo>
                    <a:cubicBezTo>
                      <a:pt x="192224" y="210029"/>
                      <a:pt x="187909" y="203246"/>
                      <a:pt x="189422" y="196399"/>
                    </a:cubicBezTo>
                    <a:lnTo>
                      <a:pt x="196442" y="164811"/>
                    </a:lnTo>
                    <a:lnTo>
                      <a:pt x="183853" y="157085"/>
                    </a:lnTo>
                    <a:cubicBezTo>
                      <a:pt x="177875" y="153418"/>
                      <a:pt x="176001" y="145591"/>
                      <a:pt x="179673" y="139613"/>
                    </a:cubicBezTo>
                    <a:close/>
                  </a:path>
                </a:pathLst>
              </a:custGeom>
              <a:solidFill>
                <a:srgbClr val="0E94D7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7" name="Freeform: Shape 1426">
                <a:extLst>
                  <a:ext uri="{FF2B5EF4-FFF2-40B4-BE49-F238E27FC236}">
                    <a16:creationId xmlns:a16="http://schemas.microsoft.com/office/drawing/2014/main" id="{1A36CF85-B708-47AE-A353-335DE1E3951B}"/>
                  </a:ext>
                </a:extLst>
              </p:cNvPr>
              <p:cNvSpPr/>
              <p:nvPr/>
            </p:nvSpPr>
            <p:spPr>
              <a:xfrm>
                <a:off x="3484329" y="6176742"/>
                <a:ext cx="963" cy="779"/>
              </a:xfrm>
              <a:custGeom>
                <a:avLst/>
                <a:gdLst>
                  <a:gd name="connsiteX0" fmla="*/ 964 w 963"/>
                  <a:gd name="connsiteY0" fmla="*/ 0 h 779"/>
                  <a:gd name="connsiteX1" fmla="*/ 0 w 963"/>
                  <a:gd name="connsiteY1" fmla="*/ 779 h 779"/>
                  <a:gd name="connsiteX2" fmla="*/ 964 w 963"/>
                  <a:gd name="connsiteY2" fmla="*/ 0 h 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3" h="779">
                    <a:moveTo>
                      <a:pt x="964" y="0"/>
                    </a:moveTo>
                    <a:cubicBezTo>
                      <a:pt x="657" y="271"/>
                      <a:pt x="338" y="533"/>
                      <a:pt x="0" y="779"/>
                    </a:cubicBezTo>
                    <a:cubicBezTo>
                      <a:pt x="338" y="533"/>
                      <a:pt x="660" y="273"/>
                      <a:pt x="964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8" name="Freeform: Shape 1427">
                <a:extLst>
                  <a:ext uri="{FF2B5EF4-FFF2-40B4-BE49-F238E27FC236}">
                    <a16:creationId xmlns:a16="http://schemas.microsoft.com/office/drawing/2014/main" id="{7017CC39-7578-4394-8197-9C285D336E2B}"/>
                  </a:ext>
                </a:extLst>
              </p:cNvPr>
              <p:cNvSpPr/>
              <p:nvPr/>
            </p:nvSpPr>
            <p:spPr>
              <a:xfrm>
                <a:off x="3311606" y="6284935"/>
                <a:ext cx="22075" cy="6837"/>
              </a:xfrm>
              <a:custGeom>
                <a:avLst/>
                <a:gdLst>
                  <a:gd name="connsiteX0" fmla="*/ 0 w 22075"/>
                  <a:gd name="connsiteY0" fmla="*/ 0 h 6837"/>
                  <a:gd name="connsiteX1" fmla="*/ 10328 w 22075"/>
                  <a:gd name="connsiteY1" fmla="*/ 6837 h 6837"/>
                  <a:gd name="connsiteX2" fmla="*/ 22076 w 22075"/>
                  <a:gd name="connsiteY2" fmla="*/ 2910 h 6837"/>
                  <a:gd name="connsiteX3" fmla="*/ 0 w 22075"/>
                  <a:gd name="connsiteY3" fmla="*/ 0 h 6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075" h="6837">
                    <a:moveTo>
                      <a:pt x="0" y="0"/>
                    </a:moveTo>
                    <a:lnTo>
                      <a:pt x="10328" y="6837"/>
                    </a:lnTo>
                    <a:lnTo>
                      <a:pt x="22076" y="2910"/>
                    </a:lnTo>
                    <a:cubicBezTo>
                      <a:pt x="14661" y="5388"/>
                      <a:pt x="6518" y="4315"/>
                      <a:pt x="0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9" name="Freeform: Shape 1428">
                <a:extLst>
                  <a:ext uri="{FF2B5EF4-FFF2-40B4-BE49-F238E27FC236}">
                    <a16:creationId xmlns:a16="http://schemas.microsoft.com/office/drawing/2014/main" id="{C83A073C-23E7-4DEA-9021-E8A7046923BC}"/>
                  </a:ext>
                </a:extLst>
              </p:cNvPr>
              <p:cNvSpPr/>
              <p:nvPr/>
            </p:nvSpPr>
            <p:spPr>
              <a:xfrm>
                <a:off x="3400193" y="6177472"/>
                <a:ext cx="27320" cy="17102"/>
              </a:xfrm>
              <a:custGeom>
                <a:avLst/>
                <a:gdLst>
                  <a:gd name="connsiteX0" fmla="*/ 0 w 27320"/>
                  <a:gd name="connsiteY0" fmla="*/ 17102 h 17102"/>
                  <a:gd name="connsiteX1" fmla="*/ 6 w 27320"/>
                  <a:gd name="connsiteY1" fmla="*/ 17102 h 17102"/>
                  <a:gd name="connsiteX2" fmla="*/ 7552 w 27320"/>
                  <a:gd name="connsiteY2" fmla="*/ 14616 h 17102"/>
                  <a:gd name="connsiteX3" fmla="*/ 27321 w 27320"/>
                  <a:gd name="connsiteY3" fmla="*/ 0 h 17102"/>
                  <a:gd name="connsiteX4" fmla="*/ 7552 w 27320"/>
                  <a:gd name="connsiteY4" fmla="*/ 14616 h 17102"/>
                  <a:gd name="connsiteX5" fmla="*/ 0 w 27320"/>
                  <a:gd name="connsiteY5" fmla="*/ 17102 h 17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320" h="17102">
                    <a:moveTo>
                      <a:pt x="0" y="17102"/>
                    </a:moveTo>
                    <a:lnTo>
                      <a:pt x="6" y="17102"/>
                    </a:lnTo>
                    <a:cubicBezTo>
                      <a:pt x="2723" y="17102"/>
                      <a:pt x="5367" y="16231"/>
                      <a:pt x="7552" y="14616"/>
                    </a:cubicBezTo>
                    <a:lnTo>
                      <a:pt x="27321" y="0"/>
                    </a:lnTo>
                    <a:lnTo>
                      <a:pt x="7552" y="14616"/>
                    </a:lnTo>
                    <a:cubicBezTo>
                      <a:pt x="5369" y="16229"/>
                      <a:pt x="2716" y="17102"/>
                      <a:pt x="0" y="17102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0" name="Freeform: Shape 1429">
                <a:extLst>
                  <a:ext uri="{FF2B5EF4-FFF2-40B4-BE49-F238E27FC236}">
                    <a16:creationId xmlns:a16="http://schemas.microsoft.com/office/drawing/2014/main" id="{6BA1B8A5-C6AD-492E-A140-B17C651D169B}"/>
                  </a:ext>
                </a:extLst>
              </p:cNvPr>
              <p:cNvSpPr/>
              <p:nvPr/>
            </p:nvSpPr>
            <p:spPr>
              <a:xfrm>
                <a:off x="3547123" y="6156585"/>
                <a:ext cx="125060" cy="132492"/>
              </a:xfrm>
              <a:custGeom>
                <a:avLst/>
                <a:gdLst>
                  <a:gd name="connsiteX0" fmla="*/ 70922 w 125060"/>
                  <a:gd name="connsiteY0" fmla="*/ 88278 h 132492"/>
                  <a:gd name="connsiteX1" fmla="*/ 79005 w 125060"/>
                  <a:gd name="connsiteY1" fmla="*/ 118499 h 132492"/>
                  <a:gd name="connsiteX2" fmla="*/ 0 w 125060"/>
                  <a:gd name="connsiteY2" fmla="*/ 93393 h 132492"/>
                  <a:gd name="connsiteX3" fmla="*/ 122349 w 125060"/>
                  <a:gd name="connsiteY3" fmla="*/ 132274 h 132492"/>
                  <a:gd name="connsiteX4" fmla="*/ 125060 w 125060"/>
                  <a:gd name="connsiteY4" fmla="*/ 132417 h 132492"/>
                  <a:gd name="connsiteX5" fmla="*/ 83617 w 125060"/>
                  <a:gd name="connsiteY5" fmla="*/ 0 h 132492"/>
                  <a:gd name="connsiteX6" fmla="*/ 71672 w 125060"/>
                  <a:gd name="connsiteY6" fmla="*/ 39683 h 132492"/>
                  <a:gd name="connsiteX7" fmla="*/ 70922 w 125060"/>
                  <a:gd name="connsiteY7" fmla="*/ 88278 h 132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5060" h="132492">
                    <a:moveTo>
                      <a:pt x="70922" y="88278"/>
                    </a:moveTo>
                    <a:lnTo>
                      <a:pt x="79005" y="118499"/>
                    </a:lnTo>
                    <a:lnTo>
                      <a:pt x="0" y="93393"/>
                    </a:lnTo>
                    <a:lnTo>
                      <a:pt x="122349" y="132274"/>
                    </a:lnTo>
                    <a:cubicBezTo>
                      <a:pt x="123242" y="132545"/>
                      <a:pt x="124163" y="132528"/>
                      <a:pt x="125060" y="132417"/>
                    </a:cubicBezTo>
                    <a:cubicBezTo>
                      <a:pt x="119388" y="85055"/>
                      <a:pt x="105018" y="40376"/>
                      <a:pt x="83617" y="0"/>
                    </a:cubicBezTo>
                    <a:lnTo>
                      <a:pt x="71672" y="39683"/>
                    </a:lnTo>
                    <a:cubicBezTo>
                      <a:pt x="66915" y="55496"/>
                      <a:pt x="66654" y="72323"/>
                      <a:pt x="70922" y="88278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1" name="Freeform: Shape 1430">
                <a:extLst>
                  <a:ext uri="{FF2B5EF4-FFF2-40B4-BE49-F238E27FC236}">
                    <a16:creationId xmlns:a16="http://schemas.microsoft.com/office/drawing/2014/main" id="{5E7792BC-7842-4EFE-9999-AE9220569D19}"/>
                  </a:ext>
                </a:extLst>
              </p:cNvPr>
              <p:cNvSpPr/>
              <p:nvPr/>
            </p:nvSpPr>
            <p:spPr>
              <a:xfrm>
                <a:off x="3136694" y="6400353"/>
                <a:ext cx="436736" cy="286630"/>
              </a:xfrm>
              <a:custGeom>
                <a:avLst/>
                <a:gdLst>
                  <a:gd name="connsiteX0" fmla="*/ 300792 w 436736"/>
                  <a:gd name="connsiteY0" fmla="*/ 11304 h 286630"/>
                  <a:gd name="connsiteX1" fmla="*/ 299399 w 436736"/>
                  <a:gd name="connsiteY1" fmla="*/ 13391 h 286630"/>
                  <a:gd name="connsiteX2" fmla="*/ 257137 w 436736"/>
                  <a:gd name="connsiteY2" fmla="*/ 36005 h 286630"/>
                  <a:gd name="connsiteX3" fmla="*/ 108312 w 436736"/>
                  <a:gd name="connsiteY3" fmla="*/ 36005 h 286630"/>
                  <a:gd name="connsiteX4" fmla="*/ 66045 w 436736"/>
                  <a:gd name="connsiteY4" fmla="*/ 58627 h 286630"/>
                  <a:gd name="connsiteX5" fmla="*/ 42124 w 436736"/>
                  <a:gd name="connsiteY5" fmla="*/ 94508 h 286630"/>
                  <a:gd name="connsiteX6" fmla="*/ 29073 w 436736"/>
                  <a:gd name="connsiteY6" fmla="*/ 96837 h 286630"/>
                  <a:gd name="connsiteX7" fmla="*/ 0 w 436736"/>
                  <a:gd name="connsiteY7" fmla="*/ 94449 h 286630"/>
                  <a:gd name="connsiteX8" fmla="*/ 18142 w 436736"/>
                  <a:gd name="connsiteY8" fmla="*/ 97700 h 286630"/>
                  <a:gd name="connsiteX9" fmla="*/ 29059 w 436736"/>
                  <a:gd name="connsiteY9" fmla="*/ 96841 h 286630"/>
                  <a:gd name="connsiteX10" fmla="*/ 113470 w 436736"/>
                  <a:gd name="connsiteY10" fmla="*/ 81773 h 286630"/>
                  <a:gd name="connsiteX11" fmla="*/ 133115 w 436736"/>
                  <a:gd name="connsiteY11" fmla="*/ 106106 h 286630"/>
                  <a:gd name="connsiteX12" fmla="*/ 183667 w 436736"/>
                  <a:gd name="connsiteY12" fmla="*/ 142904 h 286630"/>
                  <a:gd name="connsiteX13" fmla="*/ 192249 w 436736"/>
                  <a:gd name="connsiteY13" fmla="*/ 146203 h 286630"/>
                  <a:gd name="connsiteX14" fmla="*/ 192249 w 436736"/>
                  <a:gd name="connsiteY14" fmla="*/ 199211 h 286630"/>
                  <a:gd name="connsiteX15" fmla="*/ 198625 w 436736"/>
                  <a:gd name="connsiteY15" fmla="*/ 230893 h 286630"/>
                  <a:gd name="connsiteX16" fmla="*/ 234666 w 436736"/>
                  <a:gd name="connsiteY16" fmla="*/ 276826 h 286630"/>
                  <a:gd name="connsiteX17" fmla="*/ 271934 w 436736"/>
                  <a:gd name="connsiteY17" fmla="*/ 286630 h 286630"/>
                  <a:gd name="connsiteX18" fmla="*/ 293154 w 436736"/>
                  <a:gd name="connsiteY18" fmla="*/ 283622 h 286630"/>
                  <a:gd name="connsiteX19" fmla="*/ 297309 w 436736"/>
                  <a:gd name="connsiteY19" fmla="*/ 279858 h 286630"/>
                  <a:gd name="connsiteX20" fmla="*/ 352908 w 436736"/>
                  <a:gd name="connsiteY20" fmla="*/ 139315 h 286630"/>
                  <a:gd name="connsiteX21" fmla="*/ 427322 w 436736"/>
                  <a:gd name="connsiteY21" fmla="*/ 69205 h 286630"/>
                  <a:gd name="connsiteX22" fmla="*/ 429219 w 436736"/>
                  <a:gd name="connsiteY22" fmla="*/ 65720 h 286630"/>
                  <a:gd name="connsiteX23" fmla="*/ 436636 w 436736"/>
                  <a:gd name="connsiteY23" fmla="*/ 24842 h 286630"/>
                  <a:gd name="connsiteX24" fmla="*/ 435123 w 436736"/>
                  <a:gd name="connsiteY24" fmla="*/ 19472 h 286630"/>
                  <a:gd name="connsiteX25" fmla="*/ 429951 w 436736"/>
                  <a:gd name="connsiteY25" fmla="*/ 17370 h 286630"/>
                  <a:gd name="connsiteX26" fmla="*/ 411918 w 436736"/>
                  <a:gd name="connsiteY26" fmla="*/ 18603 h 286630"/>
                  <a:gd name="connsiteX27" fmla="*/ 380429 w 436736"/>
                  <a:gd name="connsiteY27" fmla="*/ 8421 h 286630"/>
                  <a:gd name="connsiteX28" fmla="*/ 325657 w 436736"/>
                  <a:gd name="connsiteY28" fmla="*/ 279 h 286630"/>
                  <a:gd name="connsiteX29" fmla="*/ 300792 w 436736"/>
                  <a:gd name="connsiteY29" fmla="*/ 11304 h 286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36736" h="286630">
                    <a:moveTo>
                      <a:pt x="300792" y="11304"/>
                    </a:moveTo>
                    <a:lnTo>
                      <a:pt x="299399" y="13391"/>
                    </a:lnTo>
                    <a:cubicBezTo>
                      <a:pt x="289978" y="27520"/>
                      <a:pt x="274118" y="36005"/>
                      <a:pt x="257137" y="36005"/>
                    </a:cubicBezTo>
                    <a:lnTo>
                      <a:pt x="108312" y="36005"/>
                    </a:lnTo>
                    <a:cubicBezTo>
                      <a:pt x="91327" y="36005"/>
                      <a:pt x="75465" y="44494"/>
                      <a:pt x="66045" y="58627"/>
                    </a:cubicBezTo>
                    <a:lnTo>
                      <a:pt x="42124" y="94508"/>
                    </a:lnTo>
                    <a:lnTo>
                      <a:pt x="29073" y="96837"/>
                    </a:lnTo>
                    <a:cubicBezTo>
                      <a:pt x="19129" y="98612"/>
                      <a:pt x="9142" y="97678"/>
                      <a:pt x="0" y="94449"/>
                    </a:cubicBezTo>
                    <a:cubicBezTo>
                      <a:pt x="5791" y="96500"/>
                      <a:pt x="11914" y="97604"/>
                      <a:pt x="18142" y="97700"/>
                    </a:cubicBezTo>
                    <a:cubicBezTo>
                      <a:pt x="21763" y="97756"/>
                      <a:pt x="25416" y="97500"/>
                      <a:pt x="29059" y="96841"/>
                    </a:cubicBezTo>
                    <a:lnTo>
                      <a:pt x="113470" y="81773"/>
                    </a:lnTo>
                    <a:lnTo>
                      <a:pt x="133115" y="106106"/>
                    </a:lnTo>
                    <a:cubicBezTo>
                      <a:pt x="146423" y="122576"/>
                      <a:pt x="163898" y="135302"/>
                      <a:pt x="183667" y="142904"/>
                    </a:cubicBezTo>
                    <a:lnTo>
                      <a:pt x="192249" y="146203"/>
                    </a:lnTo>
                    <a:lnTo>
                      <a:pt x="192249" y="199211"/>
                    </a:lnTo>
                    <a:cubicBezTo>
                      <a:pt x="192249" y="204979"/>
                      <a:pt x="194334" y="215340"/>
                      <a:pt x="198625" y="230893"/>
                    </a:cubicBezTo>
                    <a:cubicBezTo>
                      <a:pt x="204045" y="250526"/>
                      <a:pt x="216845" y="266836"/>
                      <a:pt x="234666" y="276826"/>
                    </a:cubicBezTo>
                    <a:cubicBezTo>
                      <a:pt x="246250" y="283325"/>
                      <a:pt x="259024" y="286630"/>
                      <a:pt x="271934" y="286630"/>
                    </a:cubicBezTo>
                    <a:cubicBezTo>
                      <a:pt x="279016" y="286630"/>
                      <a:pt x="286147" y="285638"/>
                      <a:pt x="293154" y="283622"/>
                    </a:cubicBezTo>
                    <a:cubicBezTo>
                      <a:pt x="295051" y="283082"/>
                      <a:pt x="296589" y="281687"/>
                      <a:pt x="297309" y="279858"/>
                    </a:cubicBezTo>
                    <a:lnTo>
                      <a:pt x="352908" y="139315"/>
                    </a:lnTo>
                    <a:lnTo>
                      <a:pt x="427322" y="69205"/>
                    </a:lnTo>
                    <a:cubicBezTo>
                      <a:pt x="428314" y="68274"/>
                      <a:pt x="428971" y="67054"/>
                      <a:pt x="429219" y="65720"/>
                    </a:cubicBezTo>
                    <a:lnTo>
                      <a:pt x="436636" y="24842"/>
                    </a:lnTo>
                    <a:cubicBezTo>
                      <a:pt x="436983" y="22913"/>
                      <a:pt x="436424" y="20935"/>
                      <a:pt x="435123" y="19472"/>
                    </a:cubicBezTo>
                    <a:cubicBezTo>
                      <a:pt x="433808" y="18008"/>
                      <a:pt x="431898" y="17282"/>
                      <a:pt x="429951" y="17370"/>
                    </a:cubicBezTo>
                    <a:lnTo>
                      <a:pt x="411918" y="18603"/>
                    </a:lnTo>
                    <a:cubicBezTo>
                      <a:pt x="400185" y="19416"/>
                      <a:pt x="389061" y="15608"/>
                      <a:pt x="380429" y="8421"/>
                    </a:cubicBezTo>
                    <a:lnTo>
                      <a:pt x="325657" y="279"/>
                    </a:lnTo>
                    <a:cubicBezTo>
                      <a:pt x="315932" y="-1172"/>
                      <a:pt x="306246" y="3123"/>
                      <a:pt x="300792" y="11304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2" name="Freeform: Shape 1431">
                <a:extLst>
                  <a:ext uri="{FF2B5EF4-FFF2-40B4-BE49-F238E27FC236}">
                    <a16:creationId xmlns:a16="http://schemas.microsoft.com/office/drawing/2014/main" id="{D25FF82C-1A0B-4D40-BFEE-E51D9AA9A810}"/>
                  </a:ext>
                </a:extLst>
              </p:cNvPr>
              <p:cNvSpPr/>
              <p:nvPr/>
            </p:nvSpPr>
            <p:spPr>
              <a:xfrm>
                <a:off x="3621319" y="6139837"/>
                <a:ext cx="1584" cy="2681"/>
              </a:xfrm>
              <a:custGeom>
                <a:avLst/>
                <a:gdLst>
                  <a:gd name="connsiteX0" fmla="*/ 0 w 1584"/>
                  <a:gd name="connsiteY0" fmla="*/ 0 h 2681"/>
                  <a:gd name="connsiteX1" fmla="*/ 1584 w 1584"/>
                  <a:gd name="connsiteY1" fmla="*/ 2681 h 2681"/>
                  <a:gd name="connsiteX2" fmla="*/ 0 w 1584"/>
                  <a:gd name="connsiteY2" fmla="*/ 0 h 2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84" h="2681">
                    <a:moveTo>
                      <a:pt x="0" y="0"/>
                    </a:moveTo>
                    <a:cubicBezTo>
                      <a:pt x="532" y="892"/>
                      <a:pt x="1059" y="1786"/>
                      <a:pt x="1584" y="2681"/>
                    </a:cubicBezTo>
                    <a:cubicBezTo>
                      <a:pt x="1059" y="1786"/>
                      <a:pt x="532" y="892"/>
                      <a:pt x="0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3" name="Freeform: Shape 1432">
                <a:extLst>
                  <a:ext uri="{FF2B5EF4-FFF2-40B4-BE49-F238E27FC236}">
                    <a16:creationId xmlns:a16="http://schemas.microsoft.com/office/drawing/2014/main" id="{C8ADC094-8E01-4C08-AE0B-A1A1B6231E68}"/>
                  </a:ext>
                </a:extLst>
              </p:cNvPr>
              <p:cNvSpPr/>
              <p:nvPr/>
            </p:nvSpPr>
            <p:spPr>
              <a:xfrm>
                <a:off x="3609230" y="6120865"/>
                <a:ext cx="962" cy="1422"/>
              </a:xfrm>
              <a:custGeom>
                <a:avLst/>
                <a:gdLst>
                  <a:gd name="connsiteX0" fmla="*/ 0 w 962"/>
                  <a:gd name="connsiteY0" fmla="*/ 0 h 1422"/>
                  <a:gd name="connsiteX1" fmla="*/ 962 w 962"/>
                  <a:gd name="connsiteY1" fmla="*/ 1422 h 1422"/>
                  <a:gd name="connsiteX2" fmla="*/ 0 w 962"/>
                  <a:gd name="connsiteY2" fmla="*/ 0 h 1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2" h="1422">
                    <a:moveTo>
                      <a:pt x="0" y="0"/>
                    </a:moveTo>
                    <a:cubicBezTo>
                      <a:pt x="322" y="473"/>
                      <a:pt x="643" y="946"/>
                      <a:pt x="962" y="1422"/>
                    </a:cubicBezTo>
                    <a:cubicBezTo>
                      <a:pt x="643" y="948"/>
                      <a:pt x="322" y="473"/>
                      <a:pt x="0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4" name="Freeform: Shape 1433">
                <a:extLst>
                  <a:ext uri="{FF2B5EF4-FFF2-40B4-BE49-F238E27FC236}">
                    <a16:creationId xmlns:a16="http://schemas.microsoft.com/office/drawing/2014/main" id="{FA454031-5236-4803-AA63-F82143C9C186}"/>
                  </a:ext>
                </a:extLst>
              </p:cNvPr>
              <p:cNvSpPr/>
              <p:nvPr/>
            </p:nvSpPr>
            <p:spPr>
              <a:xfrm>
                <a:off x="3166029" y="5957599"/>
                <a:ext cx="411260" cy="306241"/>
              </a:xfrm>
              <a:custGeom>
                <a:avLst/>
                <a:gdLst>
                  <a:gd name="connsiteX0" fmla="*/ 181661 w 411260"/>
                  <a:gd name="connsiteY0" fmla="*/ 43 h 306241"/>
                  <a:gd name="connsiteX1" fmla="*/ 182326 w 411260"/>
                  <a:gd name="connsiteY1" fmla="*/ 117 h 306241"/>
                  <a:gd name="connsiteX2" fmla="*/ 242905 w 411260"/>
                  <a:gd name="connsiteY2" fmla="*/ 13916 h 306241"/>
                  <a:gd name="connsiteX3" fmla="*/ 247102 w 411260"/>
                  <a:gd name="connsiteY3" fmla="*/ 15380 h 306241"/>
                  <a:gd name="connsiteX4" fmla="*/ 270812 w 411260"/>
                  <a:gd name="connsiteY4" fmla="*/ 24019 h 306241"/>
                  <a:gd name="connsiteX5" fmla="*/ 278500 w 411260"/>
                  <a:gd name="connsiteY5" fmla="*/ 27349 h 306241"/>
                  <a:gd name="connsiteX6" fmla="*/ 297737 w 411260"/>
                  <a:gd name="connsiteY6" fmla="*/ 36217 h 306241"/>
                  <a:gd name="connsiteX7" fmla="*/ 306364 w 411260"/>
                  <a:gd name="connsiteY7" fmla="*/ 40721 h 306241"/>
                  <a:gd name="connsiteX8" fmla="*/ 323645 w 411260"/>
                  <a:gd name="connsiteY8" fmla="*/ 50468 h 306241"/>
                  <a:gd name="connsiteX9" fmla="*/ 332238 w 411260"/>
                  <a:gd name="connsiteY9" fmla="*/ 55770 h 306241"/>
                  <a:gd name="connsiteX10" fmla="*/ 338692 w 411260"/>
                  <a:gd name="connsiteY10" fmla="*/ 60136 h 306241"/>
                  <a:gd name="connsiteX11" fmla="*/ 0 w 411260"/>
                  <a:gd name="connsiteY11" fmla="*/ 306241 h 306241"/>
                  <a:gd name="connsiteX12" fmla="*/ 3097 w 411260"/>
                  <a:gd name="connsiteY12" fmla="*/ 305652 h 306241"/>
                  <a:gd name="connsiteX13" fmla="*/ 20642 w 411260"/>
                  <a:gd name="connsiteY13" fmla="*/ 292551 h 306241"/>
                  <a:gd name="connsiteX14" fmla="*/ 29042 w 411260"/>
                  <a:gd name="connsiteY14" fmla="*/ 281594 h 306241"/>
                  <a:gd name="connsiteX15" fmla="*/ 40094 w 411260"/>
                  <a:gd name="connsiteY15" fmla="*/ 253835 h 306241"/>
                  <a:gd name="connsiteX16" fmla="*/ 76506 w 411260"/>
                  <a:gd name="connsiteY16" fmla="*/ 249017 h 306241"/>
                  <a:gd name="connsiteX17" fmla="*/ 111071 w 411260"/>
                  <a:gd name="connsiteY17" fmla="*/ 279664 h 306241"/>
                  <a:gd name="connsiteX18" fmla="*/ 118240 w 411260"/>
                  <a:gd name="connsiteY18" fmla="*/ 280532 h 306241"/>
                  <a:gd name="connsiteX19" fmla="*/ 121588 w 411260"/>
                  <a:gd name="connsiteY19" fmla="*/ 274139 h 306241"/>
                  <a:gd name="connsiteX20" fmla="*/ 118004 w 411260"/>
                  <a:gd name="connsiteY20" fmla="*/ 245867 h 306241"/>
                  <a:gd name="connsiteX21" fmla="*/ 121923 w 411260"/>
                  <a:gd name="connsiteY21" fmla="*/ 240305 h 306241"/>
                  <a:gd name="connsiteX22" fmla="*/ 128634 w 411260"/>
                  <a:gd name="connsiteY22" fmla="*/ 241489 h 306241"/>
                  <a:gd name="connsiteX23" fmla="*/ 170269 w 411260"/>
                  <a:gd name="connsiteY23" fmla="*/ 279595 h 306241"/>
                  <a:gd name="connsiteX24" fmla="*/ 176376 w 411260"/>
                  <a:gd name="connsiteY24" fmla="*/ 281002 h 306241"/>
                  <a:gd name="connsiteX25" fmla="*/ 238358 w 411260"/>
                  <a:gd name="connsiteY25" fmla="*/ 262611 h 306241"/>
                  <a:gd name="connsiteX26" fmla="*/ 204187 w 411260"/>
                  <a:gd name="connsiteY26" fmla="*/ 272750 h 306241"/>
                  <a:gd name="connsiteX27" fmla="*/ 200965 w 411260"/>
                  <a:gd name="connsiteY27" fmla="*/ 267019 h 306241"/>
                  <a:gd name="connsiteX28" fmla="*/ 205638 w 411260"/>
                  <a:gd name="connsiteY28" fmla="*/ 236977 h 306241"/>
                  <a:gd name="connsiteX29" fmla="*/ 198892 w 411260"/>
                  <a:gd name="connsiteY29" fmla="*/ 236977 h 306241"/>
                  <a:gd name="connsiteX30" fmla="*/ 186192 w 411260"/>
                  <a:gd name="connsiteY30" fmla="*/ 224277 h 306241"/>
                  <a:gd name="connsiteX31" fmla="*/ 198892 w 411260"/>
                  <a:gd name="connsiteY31" fmla="*/ 211577 h 306241"/>
                  <a:gd name="connsiteX32" fmla="*/ 229984 w 411260"/>
                  <a:gd name="connsiteY32" fmla="*/ 211577 h 306241"/>
                  <a:gd name="connsiteX33" fmla="*/ 246380 w 411260"/>
                  <a:gd name="connsiteY33" fmla="*/ 199447 h 306241"/>
                  <a:gd name="connsiteX34" fmla="*/ 264141 w 411260"/>
                  <a:gd name="connsiteY34" fmla="*/ 202108 h 306241"/>
                  <a:gd name="connsiteX35" fmla="*/ 263860 w 411260"/>
                  <a:gd name="connsiteY35" fmla="*/ 217570 h 306241"/>
                  <a:gd name="connsiteX36" fmla="*/ 280387 w 411260"/>
                  <a:gd name="connsiteY36" fmla="*/ 212060 h 306241"/>
                  <a:gd name="connsiteX37" fmla="*/ 296858 w 411260"/>
                  <a:gd name="connsiteY37" fmla="*/ 212060 h 306241"/>
                  <a:gd name="connsiteX38" fmla="*/ 300565 w 411260"/>
                  <a:gd name="connsiteY38" fmla="*/ 217145 h 306241"/>
                  <a:gd name="connsiteX39" fmla="*/ 268057 w 411260"/>
                  <a:gd name="connsiteY39" fmla="*/ 172558 h 306241"/>
                  <a:gd name="connsiteX40" fmla="*/ 270835 w 411260"/>
                  <a:gd name="connsiteY40" fmla="*/ 154810 h 306241"/>
                  <a:gd name="connsiteX41" fmla="*/ 288571 w 411260"/>
                  <a:gd name="connsiteY41" fmla="*/ 157588 h 306241"/>
                  <a:gd name="connsiteX42" fmla="*/ 321078 w 411260"/>
                  <a:gd name="connsiteY42" fmla="*/ 202174 h 306241"/>
                  <a:gd name="connsiteX43" fmla="*/ 323283 w 411260"/>
                  <a:gd name="connsiteY43" fmla="*/ 212039 h 306241"/>
                  <a:gd name="connsiteX44" fmla="*/ 348526 w 411260"/>
                  <a:gd name="connsiteY44" fmla="*/ 205081 h 306241"/>
                  <a:gd name="connsiteX45" fmla="*/ 379611 w 411260"/>
                  <a:gd name="connsiteY45" fmla="*/ 180459 h 306241"/>
                  <a:gd name="connsiteX46" fmla="*/ 411261 w 411260"/>
                  <a:gd name="connsiteY46" fmla="*/ 122515 h 306241"/>
                  <a:gd name="connsiteX47" fmla="*/ 339154 w 411260"/>
                  <a:gd name="connsiteY47" fmla="*/ 60104 h 306241"/>
                  <a:gd name="connsiteX48" fmla="*/ 181688 w 411260"/>
                  <a:gd name="connsiteY48" fmla="*/ 0 h 306241"/>
                  <a:gd name="connsiteX49" fmla="*/ 181661 w 411260"/>
                  <a:gd name="connsiteY49" fmla="*/ 43 h 306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411260" h="306241">
                    <a:moveTo>
                      <a:pt x="181661" y="43"/>
                    </a:moveTo>
                    <a:cubicBezTo>
                      <a:pt x="181881" y="75"/>
                      <a:pt x="182105" y="86"/>
                      <a:pt x="182326" y="117"/>
                    </a:cubicBezTo>
                    <a:cubicBezTo>
                      <a:pt x="203108" y="3088"/>
                      <a:pt x="223347" y="7736"/>
                      <a:pt x="242905" y="13916"/>
                    </a:cubicBezTo>
                    <a:cubicBezTo>
                      <a:pt x="244323" y="14365"/>
                      <a:pt x="245691" y="14915"/>
                      <a:pt x="247102" y="15380"/>
                    </a:cubicBezTo>
                    <a:cubicBezTo>
                      <a:pt x="255119" y="18018"/>
                      <a:pt x="263039" y="20872"/>
                      <a:pt x="270812" y="24019"/>
                    </a:cubicBezTo>
                    <a:cubicBezTo>
                      <a:pt x="273406" y="25070"/>
                      <a:pt x="275935" y="26243"/>
                      <a:pt x="278500" y="27349"/>
                    </a:cubicBezTo>
                    <a:cubicBezTo>
                      <a:pt x="284999" y="30150"/>
                      <a:pt x="291432" y="33072"/>
                      <a:pt x="297737" y="36217"/>
                    </a:cubicBezTo>
                    <a:cubicBezTo>
                      <a:pt x="300644" y="37668"/>
                      <a:pt x="303500" y="39199"/>
                      <a:pt x="306364" y="40721"/>
                    </a:cubicBezTo>
                    <a:cubicBezTo>
                      <a:pt x="312214" y="43829"/>
                      <a:pt x="317981" y="47069"/>
                      <a:pt x="323645" y="50468"/>
                    </a:cubicBezTo>
                    <a:cubicBezTo>
                      <a:pt x="326533" y="52202"/>
                      <a:pt x="329400" y="53964"/>
                      <a:pt x="332238" y="55770"/>
                    </a:cubicBezTo>
                    <a:cubicBezTo>
                      <a:pt x="334431" y="57167"/>
                      <a:pt x="336529" y="58695"/>
                      <a:pt x="338692" y="60136"/>
                    </a:cubicBezTo>
                    <a:cubicBezTo>
                      <a:pt x="183374" y="67324"/>
                      <a:pt x="52348" y="167480"/>
                      <a:pt x="0" y="306241"/>
                    </a:cubicBezTo>
                    <a:lnTo>
                      <a:pt x="3097" y="305652"/>
                    </a:lnTo>
                    <a:lnTo>
                      <a:pt x="20642" y="292551"/>
                    </a:lnTo>
                    <a:cubicBezTo>
                      <a:pt x="24400" y="289744"/>
                      <a:pt x="27308" y="285953"/>
                      <a:pt x="29042" y="281594"/>
                    </a:cubicBezTo>
                    <a:lnTo>
                      <a:pt x="40094" y="253835"/>
                    </a:lnTo>
                    <a:cubicBezTo>
                      <a:pt x="50052" y="244613"/>
                      <a:pt x="64626" y="242741"/>
                      <a:pt x="76506" y="249017"/>
                    </a:cubicBezTo>
                    <a:lnTo>
                      <a:pt x="111071" y="279664"/>
                    </a:lnTo>
                    <a:cubicBezTo>
                      <a:pt x="113043" y="281418"/>
                      <a:pt x="115908" y="281759"/>
                      <a:pt x="118240" y="280532"/>
                    </a:cubicBezTo>
                    <a:cubicBezTo>
                      <a:pt x="120585" y="279305"/>
                      <a:pt x="121912" y="276755"/>
                      <a:pt x="121588" y="274139"/>
                    </a:cubicBezTo>
                    <a:lnTo>
                      <a:pt x="118004" y="245867"/>
                    </a:lnTo>
                    <a:cubicBezTo>
                      <a:pt x="118177" y="242133"/>
                      <a:pt x="121055" y="240665"/>
                      <a:pt x="121923" y="240305"/>
                    </a:cubicBezTo>
                    <a:cubicBezTo>
                      <a:pt x="122792" y="239940"/>
                      <a:pt x="125867" y="238952"/>
                      <a:pt x="128634" y="241489"/>
                    </a:cubicBezTo>
                    <a:lnTo>
                      <a:pt x="170269" y="279595"/>
                    </a:lnTo>
                    <a:cubicBezTo>
                      <a:pt x="171917" y="281103"/>
                      <a:pt x="174234" y="281637"/>
                      <a:pt x="176376" y="281002"/>
                    </a:cubicBezTo>
                    <a:lnTo>
                      <a:pt x="238358" y="262611"/>
                    </a:lnTo>
                    <a:lnTo>
                      <a:pt x="204187" y="272750"/>
                    </a:lnTo>
                    <a:lnTo>
                      <a:pt x="200965" y="267019"/>
                    </a:lnTo>
                    <a:cubicBezTo>
                      <a:pt x="195404" y="257127"/>
                      <a:pt x="197334" y="244713"/>
                      <a:pt x="205638" y="236977"/>
                    </a:cubicBezTo>
                    <a:lnTo>
                      <a:pt x="198892" y="236977"/>
                    </a:lnTo>
                    <a:cubicBezTo>
                      <a:pt x="191872" y="236977"/>
                      <a:pt x="186192" y="231291"/>
                      <a:pt x="186192" y="224277"/>
                    </a:cubicBezTo>
                    <a:cubicBezTo>
                      <a:pt x="186192" y="217264"/>
                      <a:pt x="191872" y="211577"/>
                      <a:pt x="198892" y="211577"/>
                    </a:cubicBezTo>
                    <a:lnTo>
                      <a:pt x="229984" y="211577"/>
                    </a:lnTo>
                    <a:lnTo>
                      <a:pt x="246380" y="199447"/>
                    </a:lnTo>
                    <a:cubicBezTo>
                      <a:pt x="252024" y="195274"/>
                      <a:pt x="259998" y="196477"/>
                      <a:pt x="264141" y="202108"/>
                    </a:cubicBezTo>
                    <a:cubicBezTo>
                      <a:pt x="267645" y="206839"/>
                      <a:pt x="267362" y="213181"/>
                      <a:pt x="263860" y="217570"/>
                    </a:cubicBezTo>
                    <a:lnTo>
                      <a:pt x="280387" y="212060"/>
                    </a:lnTo>
                    <a:lnTo>
                      <a:pt x="296858" y="212060"/>
                    </a:lnTo>
                    <a:lnTo>
                      <a:pt x="300565" y="217145"/>
                    </a:lnTo>
                    <a:lnTo>
                      <a:pt x="268057" y="172558"/>
                    </a:lnTo>
                    <a:cubicBezTo>
                      <a:pt x="263916" y="166891"/>
                      <a:pt x="265168" y="158941"/>
                      <a:pt x="270835" y="154810"/>
                    </a:cubicBezTo>
                    <a:cubicBezTo>
                      <a:pt x="276503" y="150674"/>
                      <a:pt x="284440" y="151932"/>
                      <a:pt x="288571" y="157588"/>
                    </a:cubicBezTo>
                    <a:lnTo>
                      <a:pt x="321078" y="202174"/>
                    </a:lnTo>
                    <a:cubicBezTo>
                      <a:pt x="323239" y="205132"/>
                      <a:pt x="323920" y="208707"/>
                      <a:pt x="323283" y="212039"/>
                    </a:cubicBezTo>
                    <a:lnTo>
                      <a:pt x="348526" y="205081"/>
                    </a:lnTo>
                    <a:cubicBezTo>
                      <a:pt x="361796" y="201424"/>
                      <a:pt x="373013" y="192538"/>
                      <a:pt x="379611" y="180459"/>
                    </a:cubicBezTo>
                    <a:lnTo>
                      <a:pt x="411261" y="122515"/>
                    </a:lnTo>
                    <a:cubicBezTo>
                      <a:pt x="389963" y="98835"/>
                      <a:pt x="365736" y="77846"/>
                      <a:pt x="339154" y="60104"/>
                    </a:cubicBezTo>
                    <a:cubicBezTo>
                      <a:pt x="292824" y="29185"/>
                      <a:pt x="239338" y="8138"/>
                      <a:pt x="181688" y="0"/>
                    </a:cubicBezTo>
                    <a:lnTo>
                      <a:pt x="181661" y="43"/>
                    </a:ln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5" name="Freeform: Shape 1434">
                <a:extLst>
                  <a:ext uri="{FF2B5EF4-FFF2-40B4-BE49-F238E27FC236}">
                    <a16:creationId xmlns:a16="http://schemas.microsoft.com/office/drawing/2014/main" id="{3B04D9EA-44DE-41A3-B12E-A685CFB60F25}"/>
                  </a:ext>
                </a:extLst>
              </p:cNvPr>
              <p:cNvSpPr/>
              <p:nvPr/>
            </p:nvSpPr>
            <p:spPr>
              <a:xfrm>
                <a:off x="3090810" y="6087304"/>
                <a:ext cx="45711" cy="78303"/>
              </a:xfrm>
              <a:custGeom>
                <a:avLst/>
                <a:gdLst>
                  <a:gd name="connsiteX0" fmla="*/ 6059 w 45711"/>
                  <a:gd name="connsiteY0" fmla="*/ 23536 h 78303"/>
                  <a:gd name="connsiteX1" fmla="*/ 18648 w 45711"/>
                  <a:gd name="connsiteY1" fmla="*/ 31262 h 78303"/>
                  <a:gd name="connsiteX2" fmla="*/ 11628 w 45711"/>
                  <a:gd name="connsiteY2" fmla="*/ 62851 h 78303"/>
                  <a:gd name="connsiteX3" fmla="*/ 21277 w 45711"/>
                  <a:gd name="connsiteY3" fmla="*/ 78000 h 78303"/>
                  <a:gd name="connsiteX4" fmla="*/ 24043 w 45711"/>
                  <a:gd name="connsiteY4" fmla="*/ 78303 h 78303"/>
                  <a:gd name="connsiteX5" fmla="*/ 36433 w 45711"/>
                  <a:gd name="connsiteY5" fmla="*/ 68356 h 78303"/>
                  <a:gd name="connsiteX6" fmla="*/ 45412 w 45711"/>
                  <a:gd name="connsiteY6" fmla="*/ 27930 h 78303"/>
                  <a:gd name="connsiteX7" fmla="*/ 39657 w 45711"/>
                  <a:gd name="connsiteY7" fmla="*/ 14356 h 78303"/>
                  <a:gd name="connsiteX8" fmla="*/ 19355 w 45711"/>
                  <a:gd name="connsiteY8" fmla="*/ 1891 h 78303"/>
                  <a:gd name="connsiteX9" fmla="*/ 1880 w 45711"/>
                  <a:gd name="connsiteY9" fmla="*/ 6064 h 78303"/>
                  <a:gd name="connsiteX10" fmla="*/ 6059 w 45711"/>
                  <a:gd name="connsiteY10" fmla="*/ 23536 h 78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11" h="78303">
                    <a:moveTo>
                      <a:pt x="6059" y="23536"/>
                    </a:moveTo>
                    <a:lnTo>
                      <a:pt x="18648" y="31262"/>
                    </a:lnTo>
                    <a:lnTo>
                      <a:pt x="11628" y="62851"/>
                    </a:lnTo>
                    <a:cubicBezTo>
                      <a:pt x="10115" y="69697"/>
                      <a:pt x="14432" y="76481"/>
                      <a:pt x="21277" y="78000"/>
                    </a:cubicBezTo>
                    <a:cubicBezTo>
                      <a:pt x="22207" y="78211"/>
                      <a:pt x="23125" y="78303"/>
                      <a:pt x="24043" y="78303"/>
                    </a:cubicBezTo>
                    <a:cubicBezTo>
                      <a:pt x="29859" y="78303"/>
                      <a:pt x="35119" y="74279"/>
                      <a:pt x="36433" y="68356"/>
                    </a:cubicBezTo>
                    <a:lnTo>
                      <a:pt x="45412" y="27930"/>
                    </a:lnTo>
                    <a:cubicBezTo>
                      <a:pt x="46577" y="22641"/>
                      <a:pt x="44271" y="17189"/>
                      <a:pt x="39657" y="14356"/>
                    </a:cubicBezTo>
                    <a:lnTo>
                      <a:pt x="19355" y="1891"/>
                    </a:lnTo>
                    <a:cubicBezTo>
                      <a:pt x="13376" y="-1799"/>
                      <a:pt x="5563" y="79"/>
                      <a:pt x="1880" y="6064"/>
                    </a:cubicBezTo>
                    <a:cubicBezTo>
                      <a:pt x="-1792" y="12046"/>
                      <a:pt x="81" y="19872"/>
                      <a:pt x="6059" y="23536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6" name="Freeform: Shape 1435">
                <a:extLst>
                  <a:ext uri="{FF2B5EF4-FFF2-40B4-BE49-F238E27FC236}">
                    <a16:creationId xmlns:a16="http://schemas.microsoft.com/office/drawing/2014/main" id="{3F57A315-DD79-48BE-91C0-290AF384D765}"/>
                  </a:ext>
                </a:extLst>
              </p:cNvPr>
              <p:cNvSpPr/>
              <p:nvPr/>
            </p:nvSpPr>
            <p:spPr>
              <a:xfrm>
                <a:off x="3102654" y="5957643"/>
                <a:ext cx="402065" cy="310372"/>
              </a:xfrm>
              <a:custGeom>
                <a:avLst/>
                <a:gdLst>
                  <a:gd name="connsiteX0" fmla="*/ 63373 w 402065"/>
                  <a:gd name="connsiteY0" fmla="*/ 306199 h 310372"/>
                  <a:gd name="connsiteX1" fmla="*/ 402065 w 402065"/>
                  <a:gd name="connsiteY1" fmla="*/ 60093 h 310372"/>
                  <a:gd name="connsiteX2" fmla="*/ 395612 w 402065"/>
                  <a:gd name="connsiteY2" fmla="*/ 55728 h 310372"/>
                  <a:gd name="connsiteX3" fmla="*/ 387019 w 402065"/>
                  <a:gd name="connsiteY3" fmla="*/ 50425 h 310372"/>
                  <a:gd name="connsiteX4" fmla="*/ 369737 w 402065"/>
                  <a:gd name="connsiteY4" fmla="*/ 40678 h 310372"/>
                  <a:gd name="connsiteX5" fmla="*/ 361111 w 402065"/>
                  <a:gd name="connsiteY5" fmla="*/ 36174 h 310372"/>
                  <a:gd name="connsiteX6" fmla="*/ 341873 w 402065"/>
                  <a:gd name="connsiteY6" fmla="*/ 27307 h 310372"/>
                  <a:gd name="connsiteX7" fmla="*/ 334185 w 402065"/>
                  <a:gd name="connsiteY7" fmla="*/ 23976 h 310372"/>
                  <a:gd name="connsiteX8" fmla="*/ 310476 w 402065"/>
                  <a:gd name="connsiteY8" fmla="*/ 15337 h 310372"/>
                  <a:gd name="connsiteX9" fmla="*/ 306278 w 402065"/>
                  <a:gd name="connsiteY9" fmla="*/ 13873 h 310372"/>
                  <a:gd name="connsiteX10" fmla="*/ 245699 w 402065"/>
                  <a:gd name="connsiteY10" fmla="*/ 75 h 310372"/>
                  <a:gd name="connsiteX11" fmla="*/ 245034 w 402065"/>
                  <a:gd name="connsiteY11" fmla="*/ 0 h 310372"/>
                  <a:gd name="connsiteX12" fmla="*/ 245034 w 402065"/>
                  <a:gd name="connsiteY12" fmla="*/ 0 h 310372"/>
                  <a:gd name="connsiteX13" fmla="*/ 223781 w 402065"/>
                  <a:gd name="connsiteY13" fmla="*/ 34620 h 310372"/>
                  <a:gd name="connsiteX14" fmla="*/ 219936 w 402065"/>
                  <a:gd name="connsiteY14" fmla="*/ 37678 h 310372"/>
                  <a:gd name="connsiteX15" fmla="*/ 215050 w 402065"/>
                  <a:gd name="connsiteY15" fmla="*/ 37063 h 310372"/>
                  <a:gd name="connsiteX16" fmla="*/ 159376 w 402065"/>
                  <a:gd name="connsiteY16" fmla="*/ 4997 h 310372"/>
                  <a:gd name="connsiteX17" fmla="*/ 152219 w 402065"/>
                  <a:gd name="connsiteY17" fmla="*/ 5556 h 310372"/>
                  <a:gd name="connsiteX18" fmla="*/ 72697 w 402065"/>
                  <a:gd name="connsiteY18" fmla="*/ 69693 h 310372"/>
                  <a:gd name="connsiteX19" fmla="*/ 51415 w 402065"/>
                  <a:gd name="connsiteY19" fmla="*/ 114175 h 310372"/>
                  <a:gd name="connsiteX20" fmla="*/ 51415 w 402065"/>
                  <a:gd name="connsiteY20" fmla="*/ 131582 h 310372"/>
                  <a:gd name="connsiteX21" fmla="*/ 53734 w 402065"/>
                  <a:gd name="connsiteY21" fmla="*/ 136487 h 310372"/>
                  <a:gd name="connsiteX22" fmla="*/ 58994 w 402065"/>
                  <a:gd name="connsiteY22" fmla="*/ 137814 h 310372"/>
                  <a:gd name="connsiteX23" fmla="*/ 115437 w 402065"/>
                  <a:gd name="connsiteY23" fmla="*/ 126738 h 310372"/>
                  <a:gd name="connsiteX24" fmla="*/ 106744 w 402065"/>
                  <a:gd name="connsiteY24" fmla="*/ 141900 h 310372"/>
                  <a:gd name="connsiteX25" fmla="*/ 98335 w 402065"/>
                  <a:gd name="connsiteY25" fmla="*/ 151457 h 310372"/>
                  <a:gd name="connsiteX26" fmla="*/ 47845 w 402065"/>
                  <a:gd name="connsiteY26" fmla="*/ 189563 h 310372"/>
                  <a:gd name="connsiteX27" fmla="*/ 45314 w 402065"/>
                  <a:gd name="connsiteY27" fmla="*/ 194629 h 310372"/>
                  <a:gd name="connsiteX28" fmla="*/ 45314 w 402065"/>
                  <a:gd name="connsiteY28" fmla="*/ 224642 h 310372"/>
                  <a:gd name="connsiteX29" fmla="*/ 28398 w 402065"/>
                  <a:gd name="connsiteY29" fmla="*/ 226441 h 310372"/>
                  <a:gd name="connsiteX30" fmla="*/ 46 w 402065"/>
                  <a:gd name="connsiteY30" fmla="*/ 259710 h 310372"/>
                  <a:gd name="connsiteX31" fmla="*/ 964 w 402065"/>
                  <a:gd name="connsiteY31" fmla="*/ 276682 h 310372"/>
                  <a:gd name="connsiteX32" fmla="*/ 24156 w 402065"/>
                  <a:gd name="connsiteY32" fmla="*/ 305573 h 310372"/>
                  <a:gd name="connsiteX33" fmla="*/ 41407 w 402065"/>
                  <a:gd name="connsiteY33" fmla="*/ 310372 h 310372"/>
                  <a:gd name="connsiteX34" fmla="*/ 63373 w 402065"/>
                  <a:gd name="connsiteY34" fmla="*/ 306199 h 310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02065" h="310372">
                    <a:moveTo>
                      <a:pt x="63373" y="306199"/>
                    </a:moveTo>
                    <a:cubicBezTo>
                      <a:pt x="115721" y="167437"/>
                      <a:pt x="246747" y="67281"/>
                      <a:pt x="402065" y="60093"/>
                    </a:cubicBezTo>
                    <a:cubicBezTo>
                      <a:pt x="399903" y="58653"/>
                      <a:pt x="397804" y="57125"/>
                      <a:pt x="395612" y="55728"/>
                    </a:cubicBezTo>
                    <a:cubicBezTo>
                      <a:pt x="392773" y="53919"/>
                      <a:pt x="389908" y="52157"/>
                      <a:pt x="387019" y="50425"/>
                    </a:cubicBezTo>
                    <a:cubicBezTo>
                      <a:pt x="381356" y="47027"/>
                      <a:pt x="375587" y="43786"/>
                      <a:pt x="369737" y="40678"/>
                    </a:cubicBezTo>
                    <a:cubicBezTo>
                      <a:pt x="366873" y="39156"/>
                      <a:pt x="364017" y="37625"/>
                      <a:pt x="361111" y="36174"/>
                    </a:cubicBezTo>
                    <a:cubicBezTo>
                      <a:pt x="354805" y="33030"/>
                      <a:pt x="348373" y="30107"/>
                      <a:pt x="341873" y="27307"/>
                    </a:cubicBezTo>
                    <a:cubicBezTo>
                      <a:pt x="339308" y="26200"/>
                      <a:pt x="336781" y="25027"/>
                      <a:pt x="334185" y="23976"/>
                    </a:cubicBezTo>
                    <a:cubicBezTo>
                      <a:pt x="326413" y="20830"/>
                      <a:pt x="318493" y="17975"/>
                      <a:pt x="310476" y="15337"/>
                    </a:cubicBezTo>
                    <a:cubicBezTo>
                      <a:pt x="309066" y="14872"/>
                      <a:pt x="307696" y="14321"/>
                      <a:pt x="306278" y="13873"/>
                    </a:cubicBezTo>
                    <a:cubicBezTo>
                      <a:pt x="286720" y="7691"/>
                      <a:pt x="266483" y="3043"/>
                      <a:pt x="245699" y="75"/>
                    </a:cubicBezTo>
                    <a:cubicBezTo>
                      <a:pt x="245479" y="43"/>
                      <a:pt x="245255" y="32"/>
                      <a:pt x="245034" y="0"/>
                    </a:cubicBezTo>
                    <a:lnTo>
                      <a:pt x="245034" y="0"/>
                    </a:lnTo>
                    <a:lnTo>
                      <a:pt x="223781" y="34620"/>
                    </a:lnTo>
                    <a:cubicBezTo>
                      <a:pt x="222962" y="36127"/>
                      <a:pt x="221585" y="37213"/>
                      <a:pt x="219936" y="37678"/>
                    </a:cubicBezTo>
                    <a:cubicBezTo>
                      <a:pt x="218261" y="38124"/>
                      <a:pt x="216537" y="37919"/>
                      <a:pt x="215050" y="37063"/>
                    </a:cubicBezTo>
                    <a:lnTo>
                      <a:pt x="159376" y="4997"/>
                    </a:lnTo>
                    <a:cubicBezTo>
                      <a:pt x="157093" y="3689"/>
                      <a:pt x="154253" y="3912"/>
                      <a:pt x="152219" y="5556"/>
                    </a:cubicBezTo>
                    <a:lnTo>
                      <a:pt x="72697" y="69693"/>
                    </a:lnTo>
                    <a:cubicBezTo>
                      <a:pt x="59167" y="80601"/>
                      <a:pt x="51415" y="96811"/>
                      <a:pt x="51415" y="114175"/>
                    </a:cubicBezTo>
                    <a:lnTo>
                      <a:pt x="51415" y="131582"/>
                    </a:lnTo>
                    <a:cubicBezTo>
                      <a:pt x="51415" y="133479"/>
                      <a:pt x="52258" y="135277"/>
                      <a:pt x="53734" y="136487"/>
                    </a:cubicBezTo>
                    <a:cubicBezTo>
                      <a:pt x="55198" y="137690"/>
                      <a:pt x="57133" y="138168"/>
                      <a:pt x="58994" y="137814"/>
                    </a:cubicBezTo>
                    <a:lnTo>
                      <a:pt x="115437" y="126738"/>
                    </a:lnTo>
                    <a:lnTo>
                      <a:pt x="106744" y="141900"/>
                    </a:lnTo>
                    <a:cubicBezTo>
                      <a:pt x="104610" y="145645"/>
                      <a:pt x="101783" y="148858"/>
                      <a:pt x="98335" y="151457"/>
                    </a:cubicBezTo>
                    <a:lnTo>
                      <a:pt x="47845" y="189563"/>
                    </a:lnTo>
                    <a:cubicBezTo>
                      <a:pt x="46244" y="190760"/>
                      <a:pt x="45314" y="192640"/>
                      <a:pt x="45314" y="194629"/>
                    </a:cubicBezTo>
                    <a:lnTo>
                      <a:pt x="45314" y="224642"/>
                    </a:lnTo>
                    <a:lnTo>
                      <a:pt x="28398" y="226441"/>
                    </a:lnTo>
                    <a:cubicBezTo>
                      <a:pt x="11592" y="228221"/>
                      <a:pt x="-860" y="242837"/>
                      <a:pt x="46" y="259710"/>
                    </a:cubicBezTo>
                    <a:lnTo>
                      <a:pt x="964" y="276682"/>
                    </a:lnTo>
                    <a:cubicBezTo>
                      <a:pt x="1696" y="290306"/>
                      <a:pt x="11010" y="301916"/>
                      <a:pt x="24156" y="305573"/>
                    </a:cubicBezTo>
                    <a:lnTo>
                      <a:pt x="41407" y="310372"/>
                    </a:lnTo>
                    <a:lnTo>
                      <a:pt x="63373" y="306199"/>
                    </a:ln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7" name="Freeform: Shape 1436">
                <a:extLst>
                  <a:ext uri="{FF2B5EF4-FFF2-40B4-BE49-F238E27FC236}">
                    <a16:creationId xmlns:a16="http://schemas.microsoft.com/office/drawing/2014/main" id="{BDC7AA33-1F68-433F-9502-D090F7B3636A}"/>
                  </a:ext>
                </a:extLst>
              </p:cNvPr>
              <p:cNvSpPr/>
              <p:nvPr/>
            </p:nvSpPr>
            <p:spPr>
              <a:xfrm>
                <a:off x="3082866" y="6390275"/>
                <a:ext cx="16160" cy="68748"/>
              </a:xfrm>
              <a:custGeom>
                <a:avLst/>
                <a:gdLst>
                  <a:gd name="connsiteX0" fmla="*/ 1332 w 16160"/>
                  <a:gd name="connsiteY0" fmla="*/ 31513 h 68748"/>
                  <a:gd name="connsiteX1" fmla="*/ 1300 w 16160"/>
                  <a:gd name="connsiteY1" fmla="*/ 0 h 68748"/>
                  <a:gd name="connsiteX2" fmla="*/ 16161 w 16160"/>
                  <a:gd name="connsiteY2" fmla="*/ 68748 h 68748"/>
                  <a:gd name="connsiteX3" fmla="*/ 14394 w 16160"/>
                  <a:gd name="connsiteY3" fmla="*/ 66018 h 68748"/>
                  <a:gd name="connsiteX4" fmla="*/ 1332 w 16160"/>
                  <a:gd name="connsiteY4" fmla="*/ 31513 h 68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60" h="68748">
                    <a:moveTo>
                      <a:pt x="1332" y="31513"/>
                    </a:moveTo>
                    <a:cubicBezTo>
                      <a:pt x="-424" y="21107"/>
                      <a:pt x="-443" y="10454"/>
                      <a:pt x="1300" y="0"/>
                    </a:cubicBezTo>
                    <a:cubicBezTo>
                      <a:pt x="-2642" y="23620"/>
                      <a:pt x="2399" y="48258"/>
                      <a:pt x="16161" y="68748"/>
                    </a:cubicBezTo>
                    <a:cubicBezTo>
                      <a:pt x="15554" y="67847"/>
                      <a:pt x="14965" y="66935"/>
                      <a:pt x="14394" y="66018"/>
                    </a:cubicBezTo>
                    <a:cubicBezTo>
                      <a:pt x="7726" y="55320"/>
                      <a:pt x="3367" y="43583"/>
                      <a:pt x="1332" y="31513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8" name="Freeform: Shape 1437">
                <a:extLst>
                  <a:ext uri="{FF2B5EF4-FFF2-40B4-BE49-F238E27FC236}">
                    <a16:creationId xmlns:a16="http://schemas.microsoft.com/office/drawing/2014/main" id="{B9820A5C-1E6C-422E-A881-038EC96EA890}"/>
                  </a:ext>
                </a:extLst>
              </p:cNvPr>
              <p:cNvSpPr/>
              <p:nvPr/>
            </p:nvSpPr>
            <p:spPr>
              <a:xfrm>
                <a:off x="3084319" y="6388175"/>
                <a:ext cx="222" cy="1147"/>
              </a:xfrm>
              <a:custGeom>
                <a:avLst/>
                <a:gdLst>
                  <a:gd name="connsiteX0" fmla="*/ 0 w 222"/>
                  <a:gd name="connsiteY0" fmla="*/ 1148 h 1147"/>
                  <a:gd name="connsiteX1" fmla="*/ 222 w 222"/>
                  <a:gd name="connsiteY1" fmla="*/ 0 h 1147"/>
                  <a:gd name="connsiteX2" fmla="*/ 0 w 222"/>
                  <a:gd name="connsiteY2" fmla="*/ 1148 h 1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" h="1147">
                    <a:moveTo>
                      <a:pt x="0" y="1148"/>
                    </a:moveTo>
                    <a:cubicBezTo>
                      <a:pt x="68" y="765"/>
                      <a:pt x="151" y="383"/>
                      <a:pt x="222" y="0"/>
                    </a:cubicBezTo>
                    <a:cubicBezTo>
                      <a:pt x="149" y="383"/>
                      <a:pt x="68" y="764"/>
                      <a:pt x="0" y="1148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9" name="Freeform: Shape 1438">
                <a:extLst>
                  <a:ext uri="{FF2B5EF4-FFF2-40B4-BE49-F238E27FC236}">
                    <a16:creationId xmlns:a16="http://schemas.microsoft.com/office/drawing/2014/main" id="{A62607A1-5469-40AC-B1B9-96B0A743FF32}"/>
                  </a:ext>
                </a:extLst>
              </p:cNvPr>
              <p:cNvSpPr/>
              <p:nvPr/>
            </p:nvSpPr>
            <p:spPr>
              <a:xfrm>
                <a:off x="3084927" y="6385917"/>
                <a:ext cx="63" cy="279"/>
              </a:xfrm>
              <a:custGeom>
                <a:avLst/>
                <a:gdLst>
                  <a:gd name="connsiteX0" fmla="*/ 0 w 63"/>
                  <a:gd name="connsiteY0" fmla="*/ 279 h 279"/>
                  <a:gd name="connsiteX1" fmla="*/ 64 w 63"/>
                  <a:gd name="connsiteY1" fmla="*/ 0 h 279"/>
                  <a:gd name="connsiteX2" fmla="*/ 0 w 63"/>
                  <a:gd name="connsiteY2" fmla="*/ 279 h 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" h="279">
                    <a:moveTo>
                      <a:pt x="0" y="279"/>
                    </a:moveTo>
                    <a:cubicBezTo>
                      <a:pt x="19" y="186"/>
                      <a:pt x="44" y="94"/>
                      <a:pt x="64" y="0"/>
                    </a:cubicBezTo>
                    <a:cubicBezTo>
                      <a:pt x="44" y="94"/>
                      <a:pt x="19" y="187"/>
                      <a:pt x="0" y="279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0" name="Freeform: Shape 1439">
                <a:extLst>
                  <a:ext uri="{FF2B5EF4-FFF2-40B4-BE49-F238E27FC236}">
                    <a16:creationId xmlns:a16="http://schemas.microsoft.com/office/drawing/2014/main" id="{8D316C1C-B15D-42E4-9A9F-25541F856192}"/>
                  </a:ext>
                </a:extLst>
              </p:cNvPr>
              <p:cNvSpPr/>
              <p:nvPr/>
            </p:nvSpPr>
            <p:spPr>
              <a:xfrm>
                <a:off x="3099027" y="6459023"/>
                <a:ext cx="9239" cy="13760"/>
              </a:xfrm>
              <a:custGeom>
                <a:avLst/>
                <a:gdLst>
                  <a:gd name="connsiteX0" fmla="*/ 9238 w 9239"/>
                  <a:gd name="connsiteY0" fmla="*/ 13759 h 13760"/>
                  <a:gd name="connsiteX1" fmla="*/ 9239 w 9239"/>
                  <a:gd name="connsiteY1" fmla="*/ 13760 h 13760"/>
                  <a:gd name="connsiteX2" fmla="*/ 0 w 9239"/>
                  <a:gd name="connsiteY2" fmla="*/ 0 h 1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39" h="13760">
                    <a:moveTo>
                      <a:pt x="9238" y="13759"/>
                    </a:moveTo>
                    <a:lnTo>
                      <a:pt x="9239" y="1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1" name="Freeform: Shape 1440">
                <a:extLst>
                  <a:ext uri="{FF2B5EF4-FFF2-40B4-BE49-F238E27FC236}">
                    <a16:creationId xmlns:a16="http://schemas.microsoft.com/office/drawing/2014/main" id="{F5DE2858-D8D4-4229-8B12-59EAE9FC0AE2}"/>
                  </a:ext>
                </a:extLst>
              </p:cNvPr>
              <p:cNvSpPr/>
              <p:nvPr/>
            </p:nvSpPr>
            <p:spPr>
              <a:xfrm>
                <a:off x="3090755" y="6362186"/>
                <a:ext cx="2755" cy="5791"/>
              </a:xfrm>
              <a:custGeom>
                <a:avLst/>
                <a:gdLst>
                  <a:gd name="connsiteX0" fmla="*/ 0 w 2755"/>
                  <a:gd name="connsiteY0" fmla="*/ 5791 h 5791"/>
                  <a:gd name="connsiteX1" fmla="*/ 2756 w 2755"/>
                  <a:gd name="connsiteY1" fmla="*/ 0 h 5791"/>
                  <a:gd name="connsiteX2" fmla="*/ 0 w 2755"/>
                  <a:gd name="connsiteY2" fmla="*/ 5791 h 5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5" h="5791">
                    <a:moveTo>
                      <a:pt x="0" y="5791"/>
                    </a:moveTo>
                    <a:cubicBezTo>
                      <a:pt x="849" y="3839"/>
                      <a:pt x="1768" y="1908"/>
                      <a:pt x="2756" y="0"/>
                    </a:cubicBezTo>
                    <a:cubicBezTo>
                      <a:pt x="1768" y="1908"/>
                      <a:pt x="849" y="3839"/>
                      <a:pt x="0" y="579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2" name="Freeform: Shape 1441">
                <a:extLst>
                  <a:ext uri="{FF2B5EF4-FFF2-40B4-BE49-F238E27FC236}">
                    <a16:creationId xmlns:a16="http://schemas.microsoft.com/office/drawing/2014/main" id="{F01CA320-640D-4B2B-9DE5-89B7216ACCAB}"/>
                  </a:ext>
                </a:extLst>
              </p:cNvPr>
              <p:cNvSpPr/>
              <p:nvPr/>
            </p:nvSpPr>
            <p:spPr>
              <a:xfrm>
                <a:off x="3093544" y="6324583"/>
                <a:ext cx="19461" cy="37534"/>
              </a:xfrm>
              <a:custGeom>
                <a:avLst/>
                <a:gdLst>
                  <a:gd name="connsiteX0" fmla="*/ 2 w 19461"/>
                  <a:gd name="connsiteY0" fmla="*/ 37533 h 37534"/>
                  <a:gd name="connsiteX1" fmla="*/ 0 w 19461"/>
                  <a:gd name="connsiteY1" fmla="*/ 37535 h 37534"/>
                  <a:gd name="connsiteX2" fmla="*/ 19461 w 19461"/>
                  <a:gd name="connsiteY2" fmla="*/ 0 h 37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461" h="37534">
                    <a:moveTo>
                      <a:pt x="2" y="37533"/>
                    </a:moveTo>
                    <a:lnTo>
                      <a:pt x="0" y="37535"/>
                    </a:lnTo>
                    <a:lnTo>
                      <a:pt x="19461" y="0"/>
                    </a:ln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3" name="Freeform: Shape 1442">
                <a:extLst>
                  <a:ext uri="{FF2B5EF4-FFF2-40B4-BE49-F238E27FC236}">
                    <a16:creationId xmlns:a16="http://schemas.microsoft.com/office/drawing/2014/main" id="{59B0E87B-4851-4C58-93B7-6A39FBA09711}"/>
                  </a:ext>
                </a:extLst>
              </p:cNvPr>
              <p:cNvSpPr/>
              <p:nvPr/>
            </p:nvSpPr>
            <p:spPr>
              <a:xfrm>
                <a:off x="3118053" y="6080055"/>
                <a:ext cx="512705" cy="418021"/>
              </a:xfrm>
              <a:custGeom>
                <a:avLst/>
                <a:gdLst>
                  <a:gd name="connsiteX0" fmla="*/ 396502 w 512705"/>
                  <a:gd name="connsiteY0" fmla="*/ 82625 h 418021"/>
                  <a:gd name="connsiteX1" fmla="*/ 371259 w 512705"/>
                  <a:gd name="connsiteY1" fmla="*/ 89583 h 418021"/>
                  <a:gd name="connsiteX2" fmla="*/ 371188 w 512705"/>
                  <a:gd name="connsiteY2" fmla="*/ 89603 h 418021"/>
                  <a:gd name="connsiteX3" fmla="*/ 367241 w 512705"/>
                  <a:gd name="connsiteY3" fmla="*/ 96687 h 418021"/>
                  <a:gd name="connsiteX4" fmla="*/ 366278 w 512705"/>
                  <a:gd name="connsiteY4" fmla="*/ 97466 h 418021"/>
                  <a:gd name="connsiteX5" fmla="*/ 358812 w 512705"/>
                  <a:gd name="connsiteY5" fmla="*/ 99903 h 418021"/>
                  <a:gd name="connsiteX6" fmla="*/ 348542 w 512705"/>
                  <a:gd name="connsiteY6" fmla="*/ 94688 h 418021"/>
                  <a:gd name="connsiteX7" fmla="*/ 344834 w 512705"/>
                  <a:gd name="connsiteY7" fmla="*/ 89603 h 418021"/>
                  <a:gd name="connsiteX8" fmla="*/ 328363 w 512705"/>
                  <a:gd name="connsiteY8" fmla="*/ 89603 h 418021"/>
                  <a:gd name="connsiteX9" fmla="*/ 311834 w 512705"/>
                  <a:gd name="connsiteY9" fmla="*/ 95112 h 418021"/>
                  <a:gd name="connsiteX10" fmla="*/ 311420 w 512705"/>
                  <a:gd name="connsiteY10" fmla="*/ 95250 h 418021"/>
                  <a:gd name="connsiteX11" fmla="*/ 309462 w 512705"/>
                  <a:gd name="connsiteY11" fmla="*/ 97415 h 418021"/>
                  <a:gd name="connsiteX12" fmla="*/ 289693 w 512705"/>
                  <a:gd name="connsiteY12" fmla="*/ 112031 h 418021"/>
                  <a:gd name="connsiteX13" fmla="*/ 282148 w 512705"/>
                  <a:gd name="connsiteY13" fmla="*/ 114517 h 418021"/>
                  <a:gd name="connsiteX14" fmla="*/ 282142 w 512705"/>
                  <a:gd name="connsiteY14" fmla="*/ 114517 h 418021"/>
                  <a:gd name="connsiteX15" fmla="*/ 253616 w 512705"/>
                  <a:gd name="connsiteY15" fmla="*/ 114517 h 418021"/>
                  <a:gd name="connsiteX16" fmla="*/ 248942 w 512705"/>
                  <a:gd name="connsiteY16" fmla="*/ 144559 h 418021"/>
                  <a:gd name="connsiteX17" fmla="*/ 252165 w 512705"/>
                  <a:gd name="connsiteY17" fmla="*/ 150290 h 418021"/>
                  <a:gd name="connsiteX18" fmla="*/ 286333 w 512705"/>
                  <a:gd name="connsiteY18" fmla="*/ 140152 h 418021"/>
                  <a:gd name="connsiteX19" fmla="*/ 293303 w 512705"/>
                  <a:gd name="connsiteY19" fmla="*/ 158490 h 418021"/>
                  <a:gd name="connsiteX20" fmla="*/ 284101 w 512705"/>
                  <a:gd name="connsiteY20" fmla="*/ 179313 h 418021"/>
                  <a:gd name="connsiteX21" fmla="*/ 274290 w 512705"/>
                  <a:gd name="connsiteY21" fmla="*/ 188174 h 418021"/>
                  <a:gd name="connsiteX22" fmla="*/ 215629 w 512705"/>
                  <a:gd name="connsiteY22" fmla="*/ 207786 h 418021"/>
                  <a:gd name="connsiteX23" fmla="*/ 203881 w 512705"/>
                  <a:gd name="connsiteY23" fmla="*/ 211714 h 418021"/>
                  <a:gd name="connsiteX24" fmla="*/ 193553 w 512705"/>
                  <a:gd name="connsiteY24" fmla="*/ 204876 h 418021"/>
                  <a:gd name="connsiteX25" fmla="*/ 160944 w 512705"/>
                  <a:gd name="connsiteY25" fmla="*/ 183288 h 418021"/>
                  <a:gd name="connsiteX26" fmla="*/ 122472 w 512705"/>
                  <a:gd name="connsiteY26" fmla="*/ 171674 h 418021"/>
                  <a:gd name="connsiteX27" fmla="*/ 110244 w 512705"/>
                  <a:gd name="connsiteY27" fmla="*/ 172753 h 418021"/>
                  <a:gd name="connsiteX28" fmla="*/ 51073 w 512705"/>
                  <a:gd name="connsiteY28" fmla="*/ 183196 h 418021"/>
                  <a:gd name="connsiteX29" fmla="*/ 47976 w 512705"/>
                  <a:gd name="connsiteY29" fmla="*/ 183785 h 418021"/>
                  <a:gd name="connsiteX30" fmla="*/ 26008 w 512705"/>
                  <a:gd name="connsiteY30" fmla="*/ 187958 h 418021"/>
                  <a:gd name="connsiteX31" fmla="*/ 48076 w 512705"/>
                  <a:gd name="connsiteY31" fmla="*/ 183766 h 418021"/>
                  <a:gd name="connsiteX32" fmla="*/ 23563 w 512705"/>
                  <a:gd name="connsiteY32" fmla="*/ 318203 h 418021"/>
                  <a:gd name="connsiteX33" fmla="*/ 36855 w 512705"/>
                  <a:gd name="connsiteY33" fmla="*/ 417894 h 418021"/>
                  <a:gd name="connsiteX34" fmla="*/ 0 w 512705"/>
                  <a:gd name="connsiteY34" fmla="*/ 403811 h 418021"/>
                  <a:gd name="connsiteX35" fmla="*/ 18639 w 512705"/>
                  <a:gd name="connsiteY35" fmla="*/ 414745 h 418021"/>
                  <a:gd name="connsiteX36" fmla="*/ 47712 w 512705"/>
                  <a:gd name="connsiteY36" fmla="*/ 417133 h 418021"/>
                  <a:gd name="connsiteX37" fmla="*/ 60763 w 512705"/>
                  <a:gd name="connsiteY37" fmla="*/ 414804 h 418021"/>
                  <a:gd name="connsiteX38" fmla="*/ 84684 w 512705"/>
                  <a:gd name="connsiteY38" fmla="*/ 378924 h 418021"/>
                  <a:gd name="connsiteX39" fmla="*/ 126951 w 512705"/>
                  <a:gd name="connsiteY39" fmla="*/ 356302 h 418021"/>
                  <a:gd name="connsiteX40" fmla="*/ 275776 w 512705"/>
                  <a:gd name="connsiteY40" fmla="*/ 356302 h 418021"/>
                  <a:gd name="connsiteX41" fmla="*/ 318038 w 512705"/>
                  <a:gd name="connsiteY41" fmla="*/ 333688 h 418021"/>
                  <a:gd name="connsiteX42" fmla="*/ 319430 w 512705"/>
                  <a:gd name="connsiteY42" fmla="*/ 331600 h 418021"/>
                  <a:gd name="connsiteX43" fmla="*/ 344295 w 512705"/>
                  <a:gd name="connsiteY43" fmla="*/ 320570 h 418021"/>
                  <a:gd name="connsiteX44" fmla="*/ 399067 w 512705"/>
                  <a:gd name="connsiteY44" fmla="*/ 328713 h 418021"/>
                  <a:gd name="connsiteX45" fmla="*/ 302963 w 512705"/>
                  <a:gd name="connsiteY45" fmla="*/ 203903 h 418021"/>
                  <a:gd name="connsiteX46" fmla="*/ 326009 w 512705"/>
                  <a:gd name="connsiteY46" fmla="*/ 211585 h 418021"/>
                  <a:gd name="connsiteX47" fmla="*/ 350585 w 512705"/>
                  <a:gd name="connsiteY47" fmla="*/ 229298 h 418021"/>
                  <a:gd name="connsiteX48" fmla="*/ 409381 w 512705"/>
                  <a:gd name="connsiteY48" fmla="*/ 307694 h 418021"/>
                  <a:gd name="connsiteX49" fmla="*/ 427499 w 512705"/>
                  <a:gd name="connsiteY49" fmla="*/ 309972 h 418021"/>
                  <a:gd name="connsiteX50" fmla="*/ 463833 w 512705"/>
                  <a:gd name="connsiteY50" fmla="*/ 280754 h 418021"/>
                  <a:gd name="connsiteX51" fmla="*/ 481816 w 512705"/>
                  <a:gd name="connsiteY51" fmla="*/ 245059 h 418021"/>
                  <a:gd name="connsiteX52" fmla="*/ 481816 w 512705"/>
                  <a:gd name="connsiteY52" fmla="*/ 245035 h 418021"/>
                  <a:gd name="connsiteX53" fmla="*/ 481816 w 512705"/>
                  <a:gd name="connsiteY53" fmla="*/ 210533 h 418021"/>
                  <a:gd name="connsiteX54" fmla="*/ 479187 w 512705"/>
                  <a:gd name="connsiteY54" fmla="*/ 205386 h 418021"/>
                  <a:gd name="connsiteX55" fmla="*/ 473469 w 512705"/>
                  <a:gd name="connsiteY55" fmla="*/ 204505 h 418021"/>
                  <a:gd name="connsiteX56" fmla="*/ 459343 w 512705"/>
                  <a:gd name="connsiteY56" fmla="*/ 209180 h 418021"/>
                  <a:gd name="connsiteX57" fmla="*/ 443989 w 512705"/>
                  <a:gd name="connsiteY57" fmla="*/ 207680 h 418021"/>
                  <a:gd name="connsiteX58" fmla="*/ 434773 w 512705"/>
                  <a:gd name="connsiteY58" fmla="*/ 195283 h 418021"/>
                  <a:gd name="connsiteX59" fmla="*/ 429068 w 512705"/>
                  <a:gd name="connsiteY59" fmla="*/ 169920 h 418021"/>
                  <a:gd name="connsiteX60" fmla="*/ 508073 w 512705"/>
                  <a:gd name="connsiteY60" fmla="*/ 195026 h 418021"/>
                  <a:gd name="connsiteX61" fmla="*/ 499989 w 512705"/>
                  <a:gd name="connsiteY61" fmla="*/ 164805 h 418021"/>
                  <a:gd name="connsiteX62" fmla="*/ 500742 w 512705"/>
                  <a:gd name="connsiteY62" fmla="*/ 116210 h 418021"/>
                  <a:gd name="connsiteX63" fmla="*/ 512686 w 512705"/>
                  <a:gd name="connsiteY63" fmla="*/ 76527 h 418021"/>
                  <a:gd name="connsiteX64" fmla="*/ 512705 w 512705"/>
                  <a:gd name="connsiteY64" fmla="*/ 76465 h 418021"/>
                  <a:gd name="connsiteX65" fmla="*/ 504849 w 512705"/>
                  <a:gd name="connsiteY65" fmla="*/ 62460 h 418021"/>
                  <a:gd name="connsiteX66" fmla="*/ 503265 w 512705"/>
                  <a:gd name="connsiteY66" fmla="*/ 59779 h 418021"/>
                  <a:gd name="connsiteX67" fmla="*/ 492139 w 512705"/>
                  <a:gd name="connsiteY67" fmla="*/ 42229 h 418021"/>
                  <a:gd name="connsiteX68" fmla="*/ 491177 w 512705"/>
                  <a:gd name="connsiteY68" fmla="*/ 40807 h 418021"/>
                  <a:gd name="connsiteX69" fmla="*/ 459265 w 512705"/>
                  <a:gd name="connsiteY69" fmla="*/ 0 h 418021"/>
                  <a:gd name="connsiteX70" fmla="*/ 459237 w 512705"/>
                  <a:gd name="connsiteY70" fmla="*/ 54 h 418021"/>
                  <a:gd name="connsiteX71" fmla="*/ 427587 w 512705"/>
                  <a:gd name="connsiteY71" fmla="*/ 57998 h 418021"/>
                  <a:gd name="connsiteX72" fmla="*/ 396502 w 512705"/>
                  <a:gd name="connsiteY72" fmla="*/ 82625 h 418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512705" h="418021">
                    <a:moveTo>
                      <a:pt x="396502" y="82625"/>
                    </a:moveTo>
                    <a:lnTo>
                      <a:pt x="371259" y="89583"/>
                    </a:lnTo>
                    <a:lnTo>
                      <a:pt x="371188" y="89603"/>
                    </a:lnTo>
                    <a:cubicBezTo>
                      <a:pt x="370672" y="92264"/>
                      <a:pt x="369367" y="94782"/>
                      <a:pt x="367241" y="96687"/>
                    </a:cubicBezTo>
                    <a:cubicBezTo>
                      <a:pt x="366936" y="96960"/>
                      <a:pt x="366616" y="97220"/>
                      <a:pt x="366278" y="97466"/>
                    </a:cubicBezTo>
                    <a:cubicBezTo>
                      <a:pt x="364020" y="99109"/>
                      <a:pt x="361404" y="99903"/>
                      <a:pt x="358812" y="99903"/>
                    </a:cubicBezTo>
                    <a:cubicBezTo>
                      <a:pt x="354892" y="99903"/>
                      <a:pt x="351023" y="98092"/>
                      <a:pt x="348542" y="94688"/>
                    </a:cubicBezTo>
                    <a:lnTo>
                      <a:pt x="344834" y="89603"/>
                    </a:lnTo>
                    <a:lnTo>
                      <a:pt x="328363" y="89603"/>
                    </a:lnTo>
                    <a:lnTo>
                      <a:pt x="311834" y="95112"/>
                    </a:lnTo>
                    <a:lnTo>
                      <a:pt x="311420" y="95250"/>
                    </a:lnTo>
                    <a:cubicBezTo>
                      <a:pt x="310793" y="95993"/>
                      <a:pt x="310278" y="96812"/>
                      <a:pt x="309462" y="97415"/>
                    </a:cubicBezTo>
                    <a:lnTo>
                      <a:pt x="289693" y="112031"/>
                    </a:lnTo>
                    <a:cubicBezTo>
                      <a:pt x="287509" y="113646"/>
                      <a:pt x="284864" y="114517"/>
                      <a:pt x="282148" y="114517"/>
                    </a:cubicBezTo>
                    <a:lnTo>
                      <a:pt x="282142" y="114517"/>
                    </a:lnTo>
                    <a:lnTo>
                      <a:pt x="253616" y="114517"/>
                    </a:lnTo>
                    <a:cubicBezTo>
                      <a:pt x="245313" y="122253"/>
                      <a:pt x="243381" y="134668"/>
                      <a:pt x="248942" y="144559"/>
                    </a:cubicBezTo>
                    <a:lnTo>
                      <a:pt x="252165" y="150290"/>
                    </a:lnTo>
                    <a:lnTo>
                      <a:pt x="286333" y="140152"/>
                    </a:lnTo>
                    <a:cubicBezTo>
                      <a:pt x="290760" y="145188"/>
                      <a:pt x="293265" y="151705"/>
                      <a:pt x="293303" y="158490"/>
                    </a:cubicBezTo>
                    <a:cubicBezTo>
                      <a:pt x="293329" y="166414"/>
                      <a:pt x="289979" y="174004"/>
                      <a:pt x="284101" y="179313"/>
                    </a:cubicBezTo>
                    <a:lnTo>
                      <a:pt x="274290" y="188174"/>
                    </a:lnTo>
                    <a:lnTo>
                      <a:pt x="215629" y="207786"/>
                    </a:lnTo>
                    <a:lnTo>
                      <a:pt x="203881" y="211714"/>
                    </a:lnTo>
                    <a:lnTo>
                      <a:pt x="193553" y="204876"/>
                    </a:lnTo>
                    <a:lnTo>
                      <a:pt x="160944" y="183288"/>
                    </a:lnTo>
                    <a:cubicBezTo>
                      <a:pt x="149398" y="175647"/>
                      <a:pt x="136077" y="171674"/>
                      <a:pt x="122472" y="171674"/>
                    </a:cubicBezTo>
                    <a:cubicBezTo>
                      <a:pt x="118404" y="171674"/>
                      <a:pt x="114311" y="172034"/>
                      <a:pt x="110244" y="172753"/>
                    </a:cubicBezTo>
                    <a:lnTo>
                      <a:pt x="51073" y="183196"/>
                    </a:lnTo>
                    <a:lnTo>
                      <a:pt x="47976" y="183785"/>
                    </a:lnTo>
                    <a:lnTo>
                      <a:pt x="26008" y="187958"/>
                    </a:lnTo>
                    <a:lnTo>
                      <a:pt x="48076" y="183766"/>
                    </a:lnTo>
                    <a:cubicBezTo>
                      <a:pt x="32293" y="225584"/>
                      <a:pt x="23563" y="270861"/>
                      <a:pt x="23563" y="318203"/>
                    </a:cubicBezTo>
                    <a:cubicBezTo>
                      <a:pt x="23563" y="352714"/>
                      <a:pt x="28253" y="386107"/>
                      <a:pt x="36855" y="417894"/>
                    </a:cubicBezTo>
                    <a:cubicBezTo>
                      <a:pt x="23249" y="417698"/>
                      <a:pt x="10177" y="412693"/>
                      <a:pt x="0" y="403811"/>
                    </a:cubicBezTo>
                    <a:cubicBezTo>
                      <a:pt x="5496" y="408630"/>
                      <a:pt x="11824" y="412337"/>
                      <a:pt x="18639" y="414745"/>
                    </a:cubicBezTo>
                    <a:cubicBezTo>
                      <a:pt x="27781" y="417974"/>
                      <a:pt x="37768" y="418910"/>
                      <a:pt x="47712" y="417133"/>
                    </a:cubicBezTo>
                    <a:lnTo>
                      <a:pt x="60763" y="414804"/>
                    </a:lnTo>
                    <a:lnTo>
                      <a:pt x="84684" y="378924"/>
                    </a:lnTo>
                    <a:cubicBezTo>
                      <a:pt x="94105" y="364792"/>
                      <a:pt x="109966" y="356302"/>
                      <a:pt x="126951" y="356302"/>
                    </a:cubicBezTo>
                    <a:lnTo>
                      <a:pt x="275776" y="356302"/>
                    </a:lnTo>
                    <a:cubicBezTo>
                      <a:pt x="292757" y="356302"/>
                      <a:pt x="308616" y="347816"/>
                      <a:pt x="318038" y="333688"/>
                    </a:cubicBezTo>
                    <a:lnTo>
                      <a:pt x="319430" y="331600"/>
                    </a:lnTo>
                    <a:cubicBezTo>
                      <a:pt x="324885" y="323421"/>
                      <a:pt x="334570" y="319124"/>
                      <a:pt x="344295" y="320570"/>
                    </a:cubicBezTo>
                    <a:lnTo>
                      <a:pt x="399067" y="328713"/>
                    </a:lnTo>
                    <a:lnTo>
                      <a:pt x="302963" y="203903"/>
                    </a:lnTo>
                    <a:lnTo>
                      <a:pt x="326009" y="211585"/>
                    </a:lnTo>
                    <a:cubicBezTo>
                      <a:pt x="335812" y="214852"/>
                      <a:pt x="344384" y="221032"/>
                      <a:pt x="350585" y="229298"/>
                    </a:cubicBezTo>
                    <a:lnTo>
                      <a:pt x="409381" y="307694"/>
                    </a:lnTo>
                    <a:cubicBezTo>
                      <a:pt x="413691" y="313439"/>
                      <a:pt x="421904" y="314473"/>
                      <a:pt x="427499" y="309972"/>
                    </a:cubicBezTo>
                    <a:lnTo>
                      <a:pt x="463833" y="280754"/>
                    </a:lnTo>
                    <a:cubicBezTo>
                      <a:pt x="475144" y="272377"/>
                      <a:pt x="481816" y="259136"/>
                      <a:pt x="481816" y="245059"/>
                    </a:cubicBezTo>
                    <a:lnTo>
                      <a:pt x="481816" y="245035"/>
                    </a:lnTo>
                    <a:lnTo>
                      <a:pt x="481816" y="210533"/>
                    </a:lnTo>
                    <a:cubicBezTo>
                      <a:pt x="481816" y="208493"/>
                      <a:pt x="480836" y="206577"/>
                      <a:pt x="479187" y="205386"/>
                    </a:cubicBezTo>
                    <a:cubicBezTo>
                      <a:pt x="477525" y="204176"/>
                      <a:pt x="475417" y="203854"/>
                      <a:pt x="473469" y="204505"/>
                    </a:cubicBezTo>
                    <a:lnTo>
                      <a:pt x="459343" y="209180"/>
                    </a:lnTo>
                    <a:cubicBezTo>
                      <a:pt x="454184" y="210885"/>
                      <a:pt x="448726" y="210358"/>
                      <a:pt x="443989" y="207680"/>
                    </a:cubicBezTo>
                    <a:cubicBezTo>
                      <a:pt x="439252" y="204995"/>
                      <a:pt x="435977" y="200598"/>
                      <a:pt x="434773" y="195283"/>
                    </a:cubicBezTo>
                    <a:lnTo>
                      <a:pt x="429068" y="169920"/>
                    </a:lnTo>
                    <a:lnTo>
                      <a:pt x="508073" y="195026"/>
                    </a:lnTo>
                    <a:lnTo>
                      <a:pt x="499989" y="164805"/>
                    </a:lnTo>
                    <a:cubicBezTo>
                      <a:pt x="495722" y="148850"/>
                      <a:pt x="495983" y="132024"/>
                      <a:pt x="500742" y="116210"/>
                    </a:cubicBezTo>
                    <a:lnTo>
                      <a:pt x="512686" y="76527"/>
                    </a:lnTo>
                    <a:lnTo>
                      <a:pt x="512705" y="76465"/>
                    </a:lnTo>
                    <a:cubicBezTo>
                      <a:pt x="510194" y="71730"/>
                      <a:pt x="507551" y="67075"/>
                      <a:pt x="504849" y="62460"/>
                    </a:cubicBezTo>
                    <a:cubicBezTo>
                      <a:pt x="504323" y="61565"/>
                      <a:pt x="503796" y="60669"/>
                      <a:pt x="503265" y="59779"/>
                    </a:cubicBezTo>
                    <a:cubicBezTo>
                      <a:pt x="499712" y="53821"/>
                      <a:pt x="496002" y="47971"/>
                      <a:pt x="492139" y="42229"/>
                    </a:cubicBezTo>
                    <a:cubicBezTo>
                      <a:pt x="491820" y="41754"/>
                      <a:pt x="491500" y="41281"/>
                      <a:pt x="491177" y="40807"/>
                    </a:cubicBezTo>
                    <a:cubicBezTo>
                      <a:pt x="481451" y="26484"/>
                      <a:pt x="470811" y="12833"/>
                      <a:pt x="459265" y="0"/>
                    </a:cubicBezTo>
                    <a:lnTo>
                      <a:pt x="459237" y="54"/>
                    </a:lnTo>
                    <a:lnTo>
                      <a:pt x="427587" y="57998"/>
                    </a:lnTo>
                    <a:cubicBezTo>
                      <a:pt x="420989" y="70082"/>
                      <a:pt x="409772" y="78969"/>
                      <a:pt x="396502" y="8262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4" name="Freeform: Shape 1443">
                <a:extLst>
                  <a:ext uri="{FF2B5EF4-FFF2-40B4-BE49-F238E27FC236}">
                    <a16:creationId xmlns:a16="http://schemas.microsoft.com/office/drawing/2014/main" id="{3BCC12CE-27E0-4649-A1E8-F53CB4CAFE9B}"/>
                  </a:ext>
                </a:extLst>
              </p:cNvPr>
              <p:cNvSpPr/>
              <p:nvPr/>
            </p:nvSpPr>
            <p:spPr>
              <a:xfrm>
                <a:off x="3115545" y="6481539"/>
                <a:ext cx="1531" cy="1465"/>
              </a:xfrm>
              <a:custGeom>
                <a:avLst/>
                <a:gdLst>
                  <a:gd name="connsiteX0" fmla="*/ 0 w 1531"/>
                  <a:gd name="connsiteY0" fmla="*/ 0 h 1465"/>
                  <a:gd name="connsiteX1" fmla="*/ 1532 w 1531"/>
                  <a:gd name="connsiteY1" fmla="*/ 1465 h 1465"/>
                  <a:gd name="connsiteX2" fmla="*/ 0 w 1531"/>
                  <a:gd name="connsiteY2" fmla="*/ 0 h 1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31" h="1465">
                    <a:moveTo>
                      <a:pt x="0" y="0"/>
                    </a:moveTo>
                    <a:cubicBezTo>
                      <a:pt x="503" y="497"/>
                      <a:pt x="1013" y="987"/>
                      <a:pt x="1532" y="1465"/>
                    </a:cubicBezTo>
                    <a:cubicBezTo>
                      <a:pt x="1011" y="989"/>
                      <a:pt x="505" y="497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5" name="Freeform: Shape 1444">
                <a:extLst>
                  <a:ext uri="{FF2B5EF4-FFF2-40B4-BE49-F238E27FC236}">
                    <a16:creationId xmlns:a16="http://schemas.microsoft.com/office/drawing/2014/main" id="{DD7CAB83-FB59-44B6-9162-BFE26BE3CDD3}"/>
                  </a:ext>
                </a:extLst>
              </p:cNvPr>
              <p:cNvSpPr/>
              <p:nvPr/>
            </p:nvSpPr>
            <p:spPr>
              <a:xfrm>
                <a:off x="3110557" y="6475938"/>
                <a:ext cx="882" cy="1081"/>
              </a:xfrm>
              <a:custGeom>
                <a:avLst/>
                <a:gdLst>
                  <a:gd name="connsiteX0" fmla="*/ 0 w 882"/>
                  <a:gd name="connsiteY0" fmla="*/ 0 h 1081"/>
                  <a:gd name="connsiteX1" fmla="*/ 883 w 882"/>
                  <a:gd name="connsiteY1" fmla="*/ 1081 h 1081"/>
                  <a:gd name="connsiteX2" fmla="*/ 0 w 882"/>
                  <a:gd name="connsiteY2" fmla="*/ 0 h 1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2" h="1081">
                    <a:moveTo>
                      <a:pt x="0" y="0"/>
                    </a:moveTo>
                    <a:cubicBezTo>
                      <a:pt x="286" y="368"/>
                      <a:pt x="587" y="721"/>
                      <a:pt x="883" y="1081"/>
                    </a:cubicBezTo>
                    <a:cubicBezTo>
                      <a:pt x="587" y="719"/>
                      <a:pt x="286" y="368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6" name="Freeform: Shape 1445">
                <a:extLst>
                  <a:ext uri="{FF2B5EF4-FFF2-40B4-BE49-F238E27FC236}">
                    <a16:creationId xmlns:a16="http://schemas.microsoft.com/office/drawing/2014/main" id="{BA55A251-DAD0-409B-BDE2-81A8055730E2}"/>
                  </a:ext>
                </a:extLst>
              </p:cNvPr>
              <p:cNvSpPr/>
              <p:nvPr/>
            </p:nvSpPr>
            <p:spPr>
              <a:xfrm>
                <a:off x="3113002" y="6478869"/>
                <a:ext cx="1211" cy="1309"/>
              </a:xfrm>
              <a:custGeom>
                <a:avLst/>
                <a:gdLst>
                  <a:gd name="connsiteX0" fmla="*/ 0 w 1211"/>
                  <a:gd name="connsiteY0" fmla="*/ 0 h 1309"/>
                  <a:gd name="connsiteX1" fmla="*/ 1211 w 1211"/>
                  <a:gd name="connsiteY1" fmla="*/ 1310 h 1309"/>
                  <a:gd name="connsiteX2" fmla="*/ 0 w 1211"/>
                  <a:gd name="connsiteY2" fmla="*/ 0 h 1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11" h="1309">
                    <a:moveTo>
                      <a:pt x="0" y="0"/>
                    </a:moveTo>
                    <a:cubicBezTo>
                      <a:pt x="395" y="446"/>
                      <a:pt x="803" y="878"/>
                      <a:pt x="1211" y="1310"/>
                    </a:cubicBezTo>
                    <a:cubicBezTo>
                      <a:pt x="802" y="878"/>
                      <a:pt x="395" y="444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7" name="Freeform: Shape 1446">
                <a:extLst>
                  <a:ext uri="{FF2B5EF4-FFF2-40B4-BE49-F238E27FC236}">
                    <a16:creationId xmlns:a16="http://schemas.microsoft.com/office/drawing/2014/main" id="{47D6DA8F-7AF5-4469-9EF7-E31BE0BC3003}"/>
                  </a:ext>
                </a:extLst>
              </p:cNvPr>
              <p:cNvSpPr/>
              <p:nvPr/>
            </p:nvSpPr>
            <p:spPr>
              <a:xfrm>
                <a:off x="3084198" y="6421788"/>
                <a:ext cx="13061" cy="34504"/>
              </a:xfrm>
              <a:custGeom>
                <a:avLst/>
                <a:gdLst>
                  <a:gd name="connsiteX0" fmla="*/ 0 w 13061"/>
                  <a:gd name="connsiteY0" fmla="*/ 0 h 34504"/>
                  <a:gd name="connsiteX1" fmla="*/ 13062 w 13061"/>
                  <a:gd name="connsiteY1" fmla="*/ 34504 h 34504"/>
                  <a:gd name="connsiteX2" fmla="*/ 0 w 13061"/>
                  <a:gd name="connsiteY2" fmla="*/ 0 h 34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61" h="34504">
                    <a:moveTo>
                      <a:pt x="0" y="0"/>
                    </a:moveTo>
                    <a:cubicBezTo>
                      <a:pt x="2035" y="12070"/>
                      <a:pt x="6394" y="23806"/>
                      <a:pt x="13062" y="34504"/>
                    </a:cubicBezTo>
                    <a:cubicBezTo>
                      <a:pt x="6394" y="23806"/>
                      <a:pt x="2035" y="12070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8" name="Freeform: Shape 1447">
                <a:extLst>
                  <a:ext uri="{FF2B5EF4-FFF2-40B4-BE49-F238E27FC236}">
                    <a16:creationId xmlns:a16="http://schemas.microsoft.com/office/drawing/2014/main" id="{369953B1-9395-43EC-B695-2E9EEF5BB310}"/>
                  </a:ext>
                </a:extLst>
              </p:cNvPr>
              <p:cNvSpPr/>
              <p:nvPr/>
            </p:nvSpPr>
            <p:spPr>
              <a:xfrm>
                <a:off x="3082872" y="6263823"/>
                <a:ext cx="83255" cy="234126"/>
              </a:xfrm>
              <a:custGeom>
                <a:avLst/>
                <a:gdLst>
                  <a:gd name="connsiteX0" fmla="*/ 72036 w 83255"/>
                  <a:gd name="connsiteY0" fmla="*/ 234126 h 234126"/>
                  <a:gd name="connsiteX1" fmla="*/ 58744 w 83255"/>
                  <a:gd name="connsiteY1" fmla="*/ 134436 h 234126"/>
                  <a:gd name="connsiteX2" fmla="*/ 83255 w 83255"/>
                  <a:gd name="connsiteY2" fmla="*/ 0 h 234126"/>
                  <a:gd name="connsiteX3" fmla="*/ 61187 w 83255"/>
                  <a:gd name="connsiteY3" fmla="*/ 4193 h 234126"/>
                  <a:gd name="connsiteX4" fmla="*/ 29847 w 83255"/>
                  <a:gd name="connsiteY4" fmla="*/ 47669 h 234126"/>
                  <a:gd name="connsiteX5" fmla="*/ 30133 w 83255"/>
                  <a:gd name="connsiteY5" fmla="*/ 60760 h 234126"/>
                  <a:gd name="connsiteX6" fmla="*/ 10673 w 83255"/>
                  <a:gd name="connsiteY6" fmla="*/ 98295 h 234126"/>
                  <a:gd name="connsiteX7" fmla="*/ 10673 w 83255"/>
                  <a:gd name="connsiteY7" fmla="*/ 98295 h 234126"/>
                  <a:gd name="connsiteX8" fmla="*/ 10640 w 83255"/>
                  <a:gd name="connsiteY8" fmla="*/ 98363 h 234126"/>
                  <a:gd name="connsiteX9" fmla="*/ 7884 w 83255"/>
                  <a:gd name="connsiteY9" fmla="*/ 104154 h 234126"/>
                  <a:gd name="connsiteX10" fmla="*/ 2120 w 83255"/>
                  <a:gd name="connsiteY10" fmla="*/ 122096 h 234126"/>
                  <a:gd name="connsiteX11" fmla="*/ 2056 w 83255"/>
                  <a:gd name="connsiteY11" fmla="*/ 122376 h 234126"/>
                  <a:gd name="connsiteX12" fmla="*/ 1670 w 83255"/>
                  <a:gd name="connsiteY12" fmla="*/ 124354 h 234126"/>
                  <a:gd name="connsiteX13" fmla="*/ 1448 w 83255"/>
                  <a:gd name="connsiteY13" fmla="*/ 125501 h 234126"/>
                  <a:gd name="connsiteX14" fmla="*/ 1296 w 83255"/>
                  <a:gd name="connsiteY14" fmla="*/ 126454 h 234126"/>
                  <a:gd name="connsiteX15" fmla="*/ 1327 w 83255"/>
                  <a:gd name="connsiteY15" fmla="*/ 157967 h 234126"/>
                  <a:gd name="connsiteX16" fmla="*/ 14389 w 83255"/>
                  <a:gd name="connsiteY16" fmla="*/ 192472 h 234126"/>
                  <a:gd name="connsiteX17" fmla="*/ 16156 w 83255"/>
                  <a:gd name="connsiteY17" fmla="*/ 195202 h 234126"/>
                  <a:gd name="connsiteX18" fmla="*/ 25396 w 83255"/>
                  <a:gd name="connsiteY18" fmla="*/ 208961 h 234126"/>
                  <a:gd name="connsiteX19" fmla="*/ 25396 w 83255"/>
                  <a:gd name="connsiteY19" fmla="*/ 208961 h 234126"/>
                  <a:gd name="connsiteX20" fmla="*/ 27686 w 83255"/>
                  <a:gd name="connsiteY20" fmla="*/ 212115 h 234126"/>
                  <a:gd name="connsiteX21" fmla="*/ 28569 w 83255"/>
                  <a:gd name="connsiteY21" fmla="*/ 213197 h 234126"/>
                  <a:gd name="connsiteX22" fmla="*/ 30131 w 83255"/>
                  <a:gd name="connsiteY22" fmla="*/ 215046 h 234126"/>
                  <a:gd name="connsiteX23" fmla="*/ 31342 w 83255"/>
                  <a:gd name="connsiteY23" fmla="*/ 216356 h 234126"/>
                  <a:gd name="connsiteX24" fmla="*/ 32676 w 83255"/>
                  <a:gd name="connsiteY24" fmla="*/ 217718 h 234126"/>
                  <a:gd name="connsiteX25" fmla="*/ 34208 w 83255"/>
                  <a:gd name="connsiteY25" fmla="*/ 219183 h 234126"/>
                  <a:gd name="connsiteX26" fmla="*/ 35182 w 83255"/>
                  <a:gd name="connsiteY26" fmla="*/ 220045 h 234126"/>
                  <a:gd name="connsiteX27" fmla="*/ 72036 w 83255"/>
                  <a:gd name="connsiteY27" fmla="*/ 234126 h 234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3255" h="234126">
                    <a:moveTo>
                      <a:pt x="72036" y="234126"/>
                    </a:moveTo>
                    <a:cubicBezTo>
                      <a:pt x="63434" y="202340"/>
                      <a:pt x="58744" y="168947"/>
                      <a:pt x="58744" y="134436"/>
                    </a:cubicBezTo>
                    <a:cubicBezTo>
                      <a:pt x="58744" y="87093"/>
                      <a:pt x="67474" y="41816"/>
                      <a:pt x="83255" y="0"/>
                    </a:cubicBezTo>
                    <a:lnTo>
                      <a:pt x="61187" y="4193"/>
                    </a:lnTo>
                    <a:cubicBezTo>
                      <a:pt x="42299" y="9941"/>
                      <a:pt x="29401" y="27435"/>
                      <a:pt x="29847" y="47669"/>
                    </a:cubicBezTo>
                    <a:lnTo>
                      <a:pt x="30133" y="60760"/>
                    </a:lnTo>
                    <a:lnTo>
                      <a:pt x="10673" y="98295"/>
                    </a:lnTo>
                    <a:lnTo>
                      <a:pt x="10673" y="98295"/>
                    </a:lnTo>
                    <a:cubicBezTo>
                      <a:pt x="10662" y="98317"/>
                      <a:pt x="10651" y="98341"/>
                      <a:pt x="10640" y="98363"/>
                    </a:cubicBezTo>
                    <a:cubicBezTo>
                      <a:pt x="9652" y="100271"/>
                      <a:pt x="8733" y="102202"/>
                      <a:pt x="7884" y="104154"/>
                    </a:cubicBezTo>
                    <a:cubicBezTo>
                      <a:pt x="5349" y="109982"/>
                      <a:pt x="3432" y="115994"/>
                      <a:pt x="2120" y="122096"/>
                    </a:cubicBezTo>
                    <a:cubicBezTo>
                      <a:pt x="2099" y="122190"/>
                      <a:pt x="2075" y="122282"/>
                      <a:pt x="2056" y="122376"/>
                    </a:cubicBezTo>
                    <a:cubicBezTo>
                      <a:pt x="1916" y="123033"/>
                      <a:pt x="1796" y="123693"/>
                      <a:pt x="1670" y="124354"/>
                    </a:cubicBezTo>
                    <a:cubicBezTo>
                      <a:pt x="1597" y="124736"/>
                      <a:pt x="1515" y="125117"/>
                      <a:pt x="1448" y="125501"/>
                    </a:cubicBezTo>
                    <a:cubicBezTo>
                      <a:pt x="1393" y="125819"/>
                      <a:pt x="1348" y="126136"/>
                      <a:pt x="1296" y="126454"/>
                    </a:cubicBezTo>
                    <a:cubicBezTo>
                      <a:pt x="-447" y="136908"/>
                      <a:pt x="-427" y="147561"/>
                      <a:pt x="1327" y="157967"/>
                    </a:cubicBezTo>
                    <a:cubicBezTo>
                      <a:pt x="3363" y="170037"/>
                      <a:pt x="7722" y="181774"/>
                      <a:pt x="14389" y="192472"/>
                    </a:cubicBezTo>
                    <a:cubicBezTo>
                      <a:pt x="14961" y="193389"/>
                      <a:pt x="15550" y="194300"/>
                      <a:pt x="16156" y="195202"/>
                    </a:cubicBezTo>
                    <a:lnTo>
                      <a:pt x="25396" y="208961"/>
                    </a:lnTo>
                    <a:lnTo>
                      <a:pt x="25396" y="208961"/>
                    </a:lnTo>
                    <a:cubicBezTo>
                      <a:pt x="26124" y="210047"/>
                      <a:pt x="26893" y="211093"/>
                      <a:pt x="27686" y="212115"/>
                    </a:cubicBezTo>
                    <a:cubicBezTo>
                      <a:pt x="27972" y="212484"/>
                      <a:pt x="28274" y="212836"/>
                      <a:pt x="28569" y="213197"/>
                    </a:cubicBezTo>
                    <a:cubicBezTo>
                      <a:pt x="29080" y="213824"/>
                      <a:pt x="29596" y="214444"/>
                      <a:pt x="30131" y="215046"/>
                    </a:cubicBezTo>
                    <a:cubicBezTo>
                      <a:pt x="30528" y="215490"/>
                      <a:pt x="30933" y="215924"/>
                      <a:pt x="31342" y="216356"/>
                    </a:cubicBezTo>
                    <a:cubicBezTo>
                      <a:pt x="31780" y="216818"/>
                      <a:pt x="32223" y="217272"/>
                      <a:pt x="32676" y="217718"/>
                    </a:cubicBezTo>
                    <a:cubicBezTo>
                      <a:pt x="33181" y="218215"/>
                      <a:pt x="33687" y="218707"/>
                      <a:pt x="34208" y="219183"/>
                    </a:cubicBezTo>
                    <a:cubicBezTo>
                      <a:pt x="34528" y="219477"/>
                      <a:pt x="34857" y="219759"/>
                      <a:pt x="35182" y="220045"/>
                    </a:cubicBezTo>
                    <a:cubicBezTo>
                      <a:pt x="45358" y="228925"/>
                      <a:pt x="58430" y="233931"/>
                      <a:pt x="72036" y="234126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49" name="Graphic 351">
            <a:extLst>
              <a:ext uri="{FF2B5EF4-FFF2-40B4-BE49-F238E27FC236}">
                <a16:creationId xmlns:a16="http://schemas.microsoft.com/office/drawing/2014/main" id="{80B02DCC-4B16-4985-BBA3-F5723AD12873}"/>
              </a:ext>
            </a:extLst>
          </p:cNvPr>
          <p:cNvGrpSpPr/>
          <p:nvPr/>
        </p:nvGrpSpPr>
        <p:grpSpPr>
          <a:xfrm>
            <a:off x="2010121" y="5066021"/>
            <a:ext cx="812800" cy="812800"/>
            <a:chOff x="2010121" y="5066021"/>
            <a:chExt cx="812800" cy="812800"/>
          </a:xfrm>
        </p:grpSpPr>
        <p:grpSp>
          <p:nvGrpSpPr>
            <p:cNvPr id="1450" name="Graphic 351">
              <a:extLst>
                <a:ext uri="{FF2B5EF4-FFF2-40B4-BE49-F238E27FC236}">
                  <a16:creationId xmlns:a16="http://schemas.microsoft.com/office/drawing/2014/main" id="{80B02DCC-4B16-4985-BBA3-F5723AD12873}"/>
                </a:ext>
              </a:extLst>
            </p:cNvPr>
            <p:cNvGrpSpPr/>
            <p:nvPr/>
          </p:nvGrpSpPr>
          <p:grpSpPr>
            <a:xfrm>
              <a:off x="2276822" y="5066021"/>
              <a:ext cx="279403" cy="812808"/>
              <a:chOff x="2276822" y="5066021"/>
              <a:chExt cx="279403" cy="812808"/>
            </a:xfrm>
            <a:solidFill>
              <a:schemeClr val="accent1"/>
            </a:solidFill>
          </p:grpSpPr>
          <p:sp>
            <p:nvSpPr>
              <p:cNvPr id="1451" name="Freeform: Shape 1450">
                <a:extLst>
                  <a:ext uri="{FF2B5EF4-FFF2-40B4-BE49-F238E27FC236}">
                    <a16:creationId xmlns:a16="http://schemas.microsoft.com/office/drawing/2014/main" id="{EAB39D1C-C5BE-41E1-BA38-9CD92C3EB9D9}"/>
                  </a:ext>
                </a:extLst>
              </p:cNvPr>
              <p:cNvSpPr/>
              <p:nvPr/>
            </p:nvSpPr>
            <p:spPr>
              <a:xfrm>
                <a:off x="2479638" y="5863038"/>
                <a:ext cx="373" cy="2562"/>
              </a:xfrm>
              <a:custGeom>
                <a:avLst/>
                <a:gdLst>
                  <a:gd name="connsiteX0" fmla="*/ 0 w 373"/>
                  <a:gd name="connsiteY0" fmla="*/ 0 h 2562"/>
                  <a:gd name="connsiteX1" fmla="*/ 373 w 373"/>
                  <a:gd name="connsiteY1" fmla="*/ 2562 h 2562"/>
                  <a:gd name="connsiteX2" fmla="*/ 0 w 373"/>
                  <a:gd name="connsiteY2" fmla="*/ 0 h 2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" h="2562">
                    <a:moveTo>
                      <a:pt x="0" y="0"/>
                    </a:moveTo>
                    <a:cubicBezTo>
                      <a:pt x="214" y="851"/>
                      <a:pt x="337" y="1708"/>
                      <a:pt x="373" y="2562"/>
                    </a:cubicBezTo>
                    <a:cubicBezTo>
                      <a:pt x="338" y="1714"/>
                      <a:pt x="216" y="857"/>
                      <a:pt x="0" y="0"/>
                    </a:cubicBezTo>
                    <a:close/>
                  </a:path>
                </a:pathLst>
              </a:custGeom>
              <a:noFill/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2" name="Freeform: Shape 1451">
                <a:extLst>
                  <a:ext uri="{FF2B5EF4-FFF2-40B4-BE49-F238E27FC236}">
                    <a16:creationId xmlns:a16="http://schemas.microsoft.com/office/drawing/2014/main" id="{C2C3D6E6-10B3-4066-8740-AAC8149E265B}"/>
                  </a:ext>
                </a:extLst>
              </p:cNvPr>
              <p:cNvSpPr/>
              <p:nvPr/>
            </p:nvSpPr>
            <p:spPr>
              <a:xfrm>
                <a:off x="2327624" y="5358121"/>
                <a:ext cx="135802" cy="203200"/>
              </a:xfrm>
              <a:custGeom>
                <a:avLst/>
                <a:gdLst>
                  <a:gd name="connsiteX0" fmla="*/ 12700 w 135802"/>
                  <a:gd name="connsiteY0" fmla="*/ 101600 h 203200"/>
                  <a:gd name="connsiteX1" fmla="*/ 24594 w 135802"/>
                  <a:gd name="connsiteY1" fmla="*/ 109841 h 203200"/>
                  <a:gd name="connsiteX2" fmla="*/ 50800 w 135802"/>
                  <a:gd name="connsiteY2" fmla="*/ 179722 h 203200"/>
                  <a:gd name="connsiteX3" fmla="*/ 41996 w 135802"/>
                  <a:gd name="connsiteY3" fmla="*/ 203200 h 203200"/>
                  <a:gd name="connsiteX4" fmla="*/ 59604 w 135802"/>
                  <a:gd name="connsiteY4" fmla="*/ 203200 h 203200"/>
                  <a:gd name="connsiteX5" fmla="*/ 118197 w 135802"/>
                  <a:gd name="connsiteY5" fmla="*/ 203200 h 203200"/>
                  <a:gd name="connsiteX6" fmla="*/ 135803 w 135802"/>
                  <a:gd name="connsiteY6" fmla="*/ 203200 h 203200"/>
                  <a:gd name="connsiteX7" fmla="*/ 127000 w 135802"/>
                  <a:gd name="connsiteY7" fmla="*/ 179726 h 203200"/>
                  <a:gd name="connsiteX8" fmla="*/ 100794 w 135802"/>
                  <a:gd name="connsiteY8" fmla="*/ 109841 h 203200"/>
                  <a:gd name="connsiteX9" fmla="*/ 88900 w 135802"/>
                  <a:gd name="connsiteY9" fmla="*/ 101600 h 203200"/>
                  <a:gd name="connsiteX10" fmla="*/ 88900 w 135802"/>
                  <a:gd name="connsiteY10" fmla="*/ 0 h 203200"/>
                  <a:gd name="connsiteX11" fmla="*/ 0 w 135802"/>
                  <a:gd name="connsiteY11" fmla="*/ 0 h 203200"/>
                  <a:gd name="connsiteX12" fmla="*/ 0 w 135802"/>
                  <a:gd name="connsiteY12" fmla="*/ 111995 h 203200"/>
                  <a:gd name="connsiteX13" fmla="*/ 808 w 135802"/>
                  <a:gd name="connsiteY13" fmla="*/ 109842 h 203200"/>
                  <a:gd name="connsiteX14" fmla="*/ 12700 w 135802"/>
                  <a:gd name="connsiteY14" fmla="*/ 1016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5802" h="203200">
                    <a:moveTo>
                      <a:pt x="12700" y="101600"/>
                    </a:moveTo>
                    <a:cubicBezTo>
                      <a:pt x="17996" y="101600"/>
                      <a:pt x="22733" y="104886"/>
                      <a:pt x="24594" y="109841"/>
                    </a:cubicBezTo>
                    <a:lnTo>
                      <a:pt x="50800" y="179722"/>
                    </a:lnTo>
                    <a:lnTo>
                      <a:pt x="41996" y="203200"/>
                    </a:lnTo>
                    <a:lnTo>
                      <a:pt x="59604" y="203200"/>
                    </a:lnTo>
                    <a:lnTo>
                      <a:pt x="118197" y="203200"/>
                    </a:lnTo>
                    <a:lnTo>
                      <a:pt x="135803" y="203200"/>
                    </a:lnTo>
                    <a:lnTo>
                      <a:pt x="127000" y="179726"/>
                    </a:lnTo>
                    <a:lnTo>
                      <a:pt x="100794" y="109841"/>
                    </a:lnTo>
                    <a:cubicBezTo>
                      <a:pt x="98933" y="104886"/>
                      <a:pt x="94196" y="101600"/>
                      <a:pt x="88900" y="101600"/>
                    </a:cubicBezTo>
                    <a:lnTo>
                      <a:pt x="88900" y="0"/>
                    </a:lnTo>
                    <a:lnTo>
                      <a:pt x="0" y="0"/>
                    </a:lnTo>
                    <a:lnTo>
                      <a:pt x="0" y="111995"/>
                    </a:lnTo>
                    <a:lnTo>
                      <a:pt x="808" y="109842"/>
                    </a:lnTo>
                    <a:cubicBezTo>
                      <a:pt x="2667" y="104886"/>
                      <a:pt x="7404" y="101600"/>
                      <a:pt x="12700" y="10160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3" name="Freeform: Shape 1452">
                <a:extLst>
                  <a:ext uri="{FF2B5EF4-FFF2-40B4-BE49-F238E27FC236}">
                    <a16:creationId xmlns:a16="http://schemas.microsoft.com/office/drawing/2014/main" id="{A0432ADB-B36F-48B9-A270-3AB24BEF232D}"/>
                  </a:ext>
                </a:extLst>
              </p:cNvPr>
              <p:cNvSpPr/>
              <p:nvPr/>
            </p:nvSpPr>
            <p:spPr>
              <a:xfrm>
                <a:off x="2416521" y="5358121"/>
                <a:ext cx="88900" cy="179725"/>
              </a:xfrm>
              <a:custGeom>
                <a:avLst/>
                <a:gdLst>
                  <a:gd name="connsiteX0" fmla="*/ 2 w 88900"/>
                  <a:gd name="connsiteY0" fmla="*/ 101600 h 179725"/>
                  <a:gd name="connsiteX1" fmla="*/ 11895 w 88900"/>
                  <a:gd name="connsiteY1" fmla="*/ 109841 h 179725"/>
                  <a:gd name="connsiteX2" fmla="*/ 38102 w 88900"/>
                  <a:gd name="connsiteY2" fmla="*/ 179726 h 179725"/>
                  <a:gd name="connsiteX3" fmla="*/ 64308 w 88900"/>
                  <a:gd name="connsiteY3" fmla="*/ 109841 h 179725"/>
                  <a:gd name="connsiteX4" fmla="*/ 76202 w 88900"/>
                  <a:gd name="connsiteY4" fmla="*/ 101600 h 179725"/>
                  <a:gd name="connsiteX5" fmla="*/ 88095 w 88900"/>
                  <a:gd name="connsiteY5" fmla="*/ 109841 h 179725"/>
                  <a:gd name="connsiteX6" fmla="*/ 88900 w 88900"/>
                  <a:gd name="connsiteY6" fmla="*/ 111987 h 179725"/>
                  <a:gd name="connsiteX7" fmla="*/ 88900 w 88900"/>
                  <a:gd name="connsiteY7" fmla="*/ 0 h 179725"/>
                  <a:gd name="connsiteX8" fmla="*/ 0 w 88900"/>
                  <a:gd name="connsiteY8" fmla="*/ 0 h 179725"/>
                  <a:gd name="connsiteX9" fmla="*/ 0 w 88900"/>
                  <a:gd name="connsiteY9" fmla="*/ 101600 h 17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900" h="179725">
                    <a:moveTo>
                      <a:pt x="2" y="101600"/>
                    </a:moveTo>
                    <a:cubicBezTo>
                      <a:pt x="5297" y="101600"/>
                      <a:pt x="10035" y="104886"/>
                      <a:pt x="11895" y="109841"/>
                    </a:cubicBezTo>
                    <a:lnTo>
                      <a:pt x="38102" y="179726"/>
                    </a:lnTo>
                    <a:lnTo>
                      <a:pt x="64308" y="109841"/>
                    </a:lnTo>
                    <a:cubicBezTo>
                      <a:pt x="66169" y="104886"/>
                      <a:pt x="70906" y="101600"/>
                      <a:pt x="76202" y="101600"/>
                    </a:cubicBezTo>
                    <a:cubicBezTo>
                      <a:pt x="81498" y="101600"/>
                      <a:pt x="86235" y="104886"/>
                      <a:pt x="88095" y="109841"/>
                    </a:cubicBezTo>
                    <a:lnTo>
                      <a:pt x="88900" y="111987"/>
                    </a:lnTo>
                    <a:lnTo>
                      <a:pt x="88900" y="0"/>
                    </a:lnTo>
                    <a:lnTo>
                      <a:pt x="0" y="0"/>
                    </a:lnTo>
                    <a:lnTo>
                      <a:pt x="0" y="101600"/>
                    </a:ln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4" name="Freeform: Shape 1453">
                <a:extLst>
                  <a:ext uri="{FF2B5EF4-FFF2-40B4-BE49-F238E27FC236}">
                    <a16:creationId xmlns:a16="http://schemas.microsoft.com/office/drawing/2014/main" id="{DF6F423C-965B-4745-B0BC-7BD531882386}"/>
                  </a:ext>
                </a:extLst>
              </p:cNvPr>
              <p:cNvSpPr/>
              <p:nvPr/>
            </p:nvSpPr>
            <p:spPr>
              <a:xfrm>
                <a:off x="2416522" y="5084439"/>
                <a:ext cx="87731" cy="235581"/>
              </a:xfrm>
              <a:custGeom>
                <a:avLst/>
                <a:gdLst>
                  <a:gd name="connsiteX0" fmla="*/ 0 w 87731"/>
                  <a:gd name="connsiteY0" fmla="*/ 95882 h 235581"/>
                  <a:gd name="connsiteX1" fmla="*/ 0 w 87731"/>
                  <a:gd name="connsiteY1" fmla="*/ 133982 h 235581"/>
                  <a:gd name="connsiteX2" fmla="*/ 11948 w 87731"/>
                  <a:gd name="connsiteY2" fmla="*/ 136306 h 235581"/>
                  <a:gd name="connsiteX3" fmla="*/ 20039 w 87731"/>
                  <a:gd name="connsiteY3" fmla="*/ 141102 h 235581"/>
                  <a:gd name="connsiteX4" fmla="*/ 22450 w 87731"/>
                  <a:gd name="connsiteY4" fmla="*/ 143281 h 235581"/>
                  <a:gd name="connsiteX5" fmla="*/ 30651 w 87731"/>
                  <a:gd name="connsiteY5" fmla="*/ 157431 h 235581"/>
                  <a:gd name="connsiteX6" fmla="*/ 31169 w 87731"/>
                  <a:gd name="connsiteY6" fmla="*/ 159668 h 235581"/>
                  <a:gd name="connsiteX7" fmla="*/ 31750 w 87731"/>
                  <a:gd name="connsiteY7" fmla="*/ 165732 h 235581"/>
                  <a:gd name="connsiteX8" fmla="*/ 22450 w 87731"/>
                  <a:gd name="connsiteY8" fmla="*/ 188182 h 235581"/>
                  <a:gd name="connsiteX9" fmla="*/ 0 w 87731"/>
                  <a:gd name="connsiteY9" fmla="*/ 197482 h 235581"/>
                  <a:gd name="connsiteX10" fmla="*/ 0 w 87731"/>
                  <a:gd name="connsiteY10" fmla="*/ 235582 h 235581"/>
                  <a:gd name="connsiteX11" fmla="*/ 87732 w 87731"/>
                  <a:gd name="connsiteY11" fmla="*/ 235582 h 235581"/>
                  <a:gd name="connsiteX12" fmla="*/ 78235 w 87731"/>
                  <a:gd name="connsiteY12" fmla="*/ 184496 h 235581"/>
                  <a:gd name="connsiteX13" fmla="*/ 24433 w 87731"/>
                  <a:gd name="connsiteY13" fmla="*/ 0 h 235581"/>
                  <a:gd name="connsiteX14" fmla="*/ 52394 w 87731"/>
                  <a:gd name="connsiteY14" fmla="*/ 95882 h 235581"/>
                  <a:gd name="connsiteX15" fmla="*/ 0 w 87731"/>
                  <a:gd name="connsiteY15" fmla="*/ 95882 h 235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7731" h="235581">
                    <a:moveTo>
                      <a:pt x="0" y="95882"/>
                    </a:moveTo>
                    <a:lnTo>
                      <a:pt x="0" y="133982"/>
                    </a:lnTo>
                    <a:cubicBezTo>
                      <a:pt x="4062" y="133982"/>
                      <a:pt x="8125" y="134757"/>
                      <a:pt x="11948" y="136306"/>
                    </a:cubicBezTo>
                    <a:cubicBezTo>
                      <a:pt x="14815" y="137468"/>
                      <a:pt x="17545" y="139067"/>
                      <a:pt x="20039" y="141102"/>
                    </a:cubicBezTo>
                    <a:cubicBezTo>
                      <a:pt x="20871" y="141780"/>
                      <a:pt x="21676" y="142507"/>
                      <a:pt x="22450" y="143281"/>
                    </a:cubicBezTo>
                    <a:cubicBezTo>
                      <a:pt x="26519" y="147350"/>
                      <a:pt x="29253" y="152248"/>
                      <a:pt x="30651" y="157431"/>
                    </a:cubicBezTo>
                    <a:cubicBezTo>
                      <a:pt x="30851" y="158171"/>
                      <a:pt x="31025" y="158918"/>
                      <a:pt x="31169" y="159668"/>
                    </a:cubicBezTo>
                    <a:cubicBezTo>
                      <a:pt x="31556" y="161668"/>
                      <a:pt x="31750" y="163700"/>
                      <a:pt x="31750" y="165732"/>
                    </a:cubicBezTo>
                    <a:cubicBezTo>
                      <a:pt x="31750" y="173857"/>
                      <a:pt x="28650" y="181983"/>
                      <a:pt x="22450" y="188182"/>
                    </a:cubicBezTo>
                    <a:cubicBezTo>
                      <a:pt x="16251" y="194381"/>
                      <a:pt x="8126" y="197482"/>
                      <a:pt x="0" y="197482"/>
                    </a:cubicBezTo>
                    <a:lnTo>
                      <a:pt x="0" y="235582"/>
                    </a:lnTo>
                    <a:lnTo>
                      <a:pt x="87732" y="235582"/>
                    </a:lnTo>
                    <a:cubicBezTo>
                      <a:pt x="86198" y="218310"/>
                      <a:pt x="83106" y="201197"/>
                      <a:pt x="78235" y="184496"/>
                    </a:cubicBezTo>
                    <a:lnTo>
                      <a:pt x="24433" y="0"/>
                    </a:lnTo>
                    <a:lnTo>
                      <a:pt x="52394" y="95882"/>
                    </a:lnTo>
                    <a:lnTo>
                      <a:pt x="0" y="95882"/>
                    </a:lnTo>
                    <a:close/>
                  </a:path>
                </a:pathLst>
              </a:custGeom>
              <a:solidFill>
                <a:srgbClr val="52798F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5" name="Freeform: Shape 1454">
                <a:extLst>
                  <a:ext uri="{FF2B5EF4-FFF2-40B4-BE49-F238E27FC236}">
                    <a16:creationId xmlns:a16="http://schemas.microsoft.com/office/drawing/2014/main" id="{026F9D21-1982-4962-9EC9-07B50D27AA8A}"/>
                  </a:ext>
                </a:extLst>
              </p:cNvPr>
              <p:cNvSpPr/>
              <p:nvPr/>
            </p:nvSpPr>
            <p:spPr>
              <a:xfrm>
                <a:off x="2328792" y="5180321"/>
                <a:ext cx="87731" cy="139700"/>
              </a:xfrm>
              <a:custGeom>
                <a:avLst/>
                <a:gdLst>
                  <a:gd name="connsiteX0" fmla="*/ 87730 w 87731"/>
                  <a:gd name="connsiteY0" fmla="*/ 101600 h 139700"/>
                  <a:gd name="connsiteX1" fmla="*/ 65280 w 87731"/>
                  <a:gd name="connsiteY1" fmla="*/ 92300 h 139700"/>
                  <a:gd name="connsiteX2" fmla="*/ 65280 w 87731"/>
                  <a:gd name="connsiteY2" fmla="*/ 47400 h 139700"/>
                  <a:gd name="connsiteX3" fmla="*/ 84687 w 87731"/>
                  <a:gd name="connsiteY3" fmla="*/ 38246 h 139700"/>
                  <a:gd name="connsiteX4" fmla="*/ 87730 w 87731"/>
                  <a:gd name="connsiteY4" fmla="*/ 38100 h 139700"/>
                  <a:gd name="connsiteX5" fmla="*/ 87730 w 87731"/>
                  <a:gd name="connsiteY5" fmla="*/ 0 h 139700"/>
                  <a:gd name="connsiteX6" fmla="*/ 35341 w 87731"/>
                  <a:gd name="connsiteY6" fmla="*/ 0 h 139700"/>
                  <a:gd name="connsiteX7" fmla="*/ 9496 w 87731"/>
                  <a:gd name="connsiteY7" fmla="*/ 88614 h 139700"/>
                  <a:gd name="connsiteX8" fmla="*/ 0 w 87731"/>
                  <a:gd name="connsiteY8" fmla="*/ 139700 h 139700"/>
                  <a:gd name="connsiteX9" fmla="*/ 87732 w 87731"/>
                  <a:gd name="connsiteY9" fmla="*/ 139700 h 139700"/>
                  <a:gd name="connsiteX10" fmla="*/ 87732 w 87731"/>
                  <a:gd name="connsiteY10" fmla="*/ 10160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731" h="139700">
                    <a:moveTo>
                      <a:pt x="87730" y="101600"/>
                    </a:moveTo>
                    <a:cubicBezTo>
                      <a:pt x="79604" y="101600"/>
                      <a:pt x="71479" y="98500"/>
                      <a:pt x="65280" y="92300"/>
                    </a:cubicBezTo>
                    <a:cubicBezTo>
                      <a:pt x="52881" y="79900"/>
                      <a:pt x="52881" y="59798"/>
                      <a:pt x="65280" y="47400"/>
                    </a:cubicBezTo>
                    <a:cubicBezTo>
                      <a:pt x="70704" y="41975"/>
                      <a:pt x="77603" y="38924"/>
                      <a:pt x="84687" y="38246"/>
                    </a:cubicBezTo>
                    <a:cubicBezTo>
                      <a:pt x="85698" y="38148"/>
                      <a:pt x="86714" y="38100"/>
                      <a:pt x="87730" y="38100"/>
                    </a:cubicBezTo>
                    <a:lnTo>
                      <a:pt x="87730" y="0"/>
                    </a:lnTo>
                    <a:lnTo>
                      <a:pt x="35341" y="0"/>
                    </a:lnTo>
                    <a:lnTo>
                      <a:pt x="9496" y="88614"/>
                    </a:lnTo>
                    <a:cubicBezTo>
                      <a:pt x="4626" y="105315"/>
                      <a:pt x="1532" y="122426"/>
                      <a:pt x="0" y="139700"/>
                    </a:cubicBezTo>
                    <a:lnTo>
                      <a:pt x="87732" y="139700"/>
                    </a:lnTo>
                    <a:lnTo>
                      <a:pt x="87732" y="101600"/>
                    </a:lnTo>
                    <a:close/>
                  </a:path>
                </a:pathLst>
              </a:custGeom>
              <a:solidFill>
                <a:srgbClr val="5D647F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6" name="Freeform: Shape 1455">
                <a:extLst>
                  <a:ext uri="{FF2B5EF4-FFF2-40B4-BE49-F238E27FC236}">
                    <a16:creationId xmlns:a16="http://schemas.microsoft.com/office/drawing/2014/main" id="{B02C88B3-0526-43DA-B3EE-B7BE7A13B5ED}"/>
                  </a:ext>
                </a:extLst>
              </p:cNvPr>
              <p:cNvSpPr/>
              <p:nvPr/>
            </p:nvSpPr>
            <p:spPr>
              <a:xfrm>
                <a:off x="2467322" y="5586721"/>
                <a:ext cx="76590" cy="228600"/>
              </a:xfrm>
              <a:custGeom>
                <a:avLst/>
                <a:gdLst>
                  <a:gd name="connsiteX0" fmla="*/ 0 w 76590"/>
                  <a:gd name="connsiteY0" fmla="*/ 190500 h 228600"/>
                  <a:gd name="connsiteX1" fmla="*/ 76200 w 76590"/>
                  <a:gd name="connsiteY1" fmla="*/ 190500 h 228600"/>
                  <a:gd name="connsiteX2" fmla="*/ 76200 w 76590"/>
                  <a:gd name="connsiteY2" fmla="*/ 228600 h 228600"/>
                  <a:gd name="connsiteX3" fmla="*/ 76591 w 76590"/>
                  <a:gd name="connsiteY3" fmla="*/ 228600 h 228600"/>
                  <a:gd name="connsiteX4" fmla="*/ 76202 w 76590"/>
                  <a:gd name="connsiteY4" fmla="*/ 227043 h 228600"/>
                  <a:gd name="connsiteX5" fmla="*/ 76202 w 76590"/>
                  <a:gd name="connsiteY5" fmla="*/ 0 h 228600"/>
                  <a:gd name="connsiteX6" fmla="*/ 0 w 76590"/>
                  <a:gd name="connsiteY6" fmla="*/ 0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590" h="228600">
                    <a:moveTo>
                      <a:pt x="0" y="190500"/>
                    </a:moveTo>
                    <a:lnTo>
                      <a:pt x="76200" y="190500"/>
                    </a:lnTo>
                    <a:lnTo>
                      <a:pt x="76200" y="228600"/>
                    </a:lnTo>
                    <a:lnTo>
                      <a:pt x="76591" y="228600"/>
                    </a:lnTo>
                    <a:lnTo>
                      <a:pt x="76202" y="227043"/>
                    </a:lnTo>
                    <a:lnTo>
                      <a:pt x="762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7" name="Freeform: Shape 1456">
                <a:extLst>
                  <a:ext uri="{FF2B5EF4-FFF2-40B4-BE49-F238E27FC236}">
                    <a16:creationId xmlns:a16="http://schemas.microsoft.com/office/drawing/2014/main" id="{818FCA43-F3AA-4D73-B535-143901B5CBD6}"/>
                  </a:ext>
                </a:extLst>
              </p:cNvPr>
              <p:cNvSpPr/>
              <p:nvPr/>
            </p:nvSpPr>
            <p:spPr>
              <a:xfrm>
                <a:off x="2454624" y="5459721"/>
                <a:ext cx="85004" cy="101600"/>
              </a:xfrm>
              <a:custGeom>
                <a:avLst/>
                <a:gdLst>
                  <a:gd name="connsiteX0" fmla="*/ 38100 w 85004"/>
                  <a:gd name="connsiteY0" fmla="*/ 0 h 101600"/>
                  <a:gd name="connsiteX1" fmla="*/ 26206 w 85004"/>
                  <a:gd name="connsiteY1" fmla="*/ 8241 h 101600"/>
                  <a:gd name="connsiteX2" fmla="*/ 0 w 85004"/>
                  <a:gd name="connsiteY2" fmla="*/ 78126 h 101600"/>
                  <a:gd name="connsiteX3" fmla="*/ 8803 w 85004"/>
                  <a:gd name="connsiteY3" fmla="*/ 101600 h 101600"/>
                  <a:gd name="connsiteX4" fmla="*/ 85004 w 85004"/>
                  <a:gd name="connsiteY4" fmla="*/ 101600 h 101600"/>
                  <a:gd name="connsiteX5" fmla="*/ 50800 w 85004"/>
                  <a:gd name="connsiteY5" fmla="*/ 10387 h 101600"/>
                  <a:gd name="connsiteX6" fmla="*/ 49995 w 85004"/>
                  <a:gd name="connsiteY6" fmla="*/ 8241 h 101600"/>
                  <a:gd name="connsiteX7" fmla="*/ 38100 w 85004"/>
                  <a:gd name="connsiteY7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004" h="101600">
                    <a:moveTo>
                      <a:pt x="38100" y="0"/>
                    </a:moveTo>
                    <a:cubicBezTo>
                      <a:pt x="32804" y="0"/>
                      <a:pt x="28067" y="3286"/>
                      <a:pt x="26206" y="8241"/>
                    </a:cubicBezTo>
                    <a:lnTo>
                      <a:pt x="0" y="78126"/>
                    </a:lnTo>
                    <a:lnTo>
                      <a:pt x="8803" y="101600"/>
                    </a:lnTo>
                    <a:lnTo>
                      <a:pt x="85004" y="101600"/>
                    </a:lnTo>
                    <a:lnTo>
                      <a:pt x="50800" y="10387"/>
                    </a:lnTo>
                    <a:lnTo>
                      <a:pt x="49995" y="8241"/>
                    </a:lnTo>
                    <a:cubicBezTo>
                      <a:pt x="48135" y="3286"/>
                      <a:pt x="43396" y="0"/>
                      <a:pt x="38100" y="0"/>
                    </a:cubicBezTo>
                    <a:close/>
                  </a:path>
                </a:pathLst>
              </a:custGeom>
              <a:solidFill>
                <a:srgbClr val="D5D9D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8" name="Freeform: Shape 1457">
                <a:extLst>
                  <a:ext uri="{FF2B5EF4-FFF2-40B4-BE49-F238E27FC236}">
                    <a16:creationId xmlns:a16="http://schemas.microsoft.com/office/drawing/2014/main" id="{B27C1E5F-C9C4-41EF-B8EE-683BCA72F2D8}"/>
                  </a:ext>
                </a:extLst>
              </p:cNvPr>
              <p:cNvSpPr/>
              <p:nvPr/>
            </p:nvSpPr>
            <p:spPr>
              <a:xfrm>
                <a:off x="2463426" y="5561321"/>
                <a:ext cx="80098" cy="25400"/>
              </a:xfrm>
              <a:custGeom>
                <a:avLst/>
                <a:gdLst>
                  <a:gd name="connsiteX0" fmla="*/ 3091 w 80098"/>
                  <a:gd name="connsiteY0" fmla="*/ 8241 h 25400"/>
                  <a:gd name="connsiteX1" fmla="*/ 3897 w 80098"/>
                  <a:gd name="connsiteY1" fmla="*/ 12700 h 25400"/>
                  <a:gd name="connsiteX2" fmla="*/ 3897 w 80098"/>
                  <a:gd name="connsiteY2" fmla="*/ 25400 h 25400"/>
                  <a:gd name="connsiteX3" fmla="*/ 80099 w 80098"/>
                  <a:gd name="connsiteY3" fmla="*/ 25400 h 25400"/>
                  <a:gd name="connsiteX4" fmla="*/ 80099 w 80098"/>
                  <a:gd name="connsiteY4" fmla="*/ 12700 h 25400"/>
                  <a:gd name="connsiteX5" fmla="*/ 79292 w 80098"/>
                  <a:gd name="connsiteY5" fmla="*/ 8241 h 25400"/>
                  <a:gd name="connsiteX6" fmla="*/ 76202 w 80098"/>
                  <a:gd name="connsiteY6" fmla="*/ 0 h 25400"/>
                  <a:gd name="connsiteX7" fmla="*/ 0 w 80098"/>
                  <a:gd name="connsiteY7" fmla="*/ 0 h 25400"/>
                  <a:gd name="connsiteX8" fmla="*/ 3091 w 80098"/>
                  <a:gd name="connsiteY8" fmla="*/ 8241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098" h="25400">
                    <a:moveTo>
                      <a:pt x="3091" y="8241"/>
                    </a:moveTo>
                    <a:cubicBezTo>
                      <a:pt x="3624" y="9666"/>
                      <a:pt x="3897" y="11174"/>
                      <a:pt x="3897" y="12700"/>
                    </a:cubicBezTo>
                    <a:lnTo>
                      <a:pt x="3897" y="25400"/>
                    </a:lnTo>
                    <a:lnTo>
                      <a:pt x="80099" y="25400"/>
                    </a:lnTo>
                    <a:lnTo>
                      <a:pt x="80099" y="12700"/>
                    </a:lnTo>
                    <a:cubicBezTo>
                      <a:pt x="80099" y="11174"/>
                      <a:pt x="79826" y="9668"/>
                      <a:pt x="79292" y="8241"/>
                    </a:cubicBezTo>
                    <a:lnTo>
                      <a:pt x="76202" y="0"/>
                    </a:lnTo>
                    <a:lnTo>
                      <a:pt x="0" y="0"/>
                    </a:lnTo>
                    <a:lnTo>
                      <a:pt x="3091" y="8241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9" name="Freeform: Shape 1458">
                <a:extLst>
                  <a:ext uri="{FF2B5EF4-FFF2-40B4-BE49-F238E27FC236}">
                    <a16:creationId xmlns:a16="http://schemas.microsoft.com/office/drawing/2014/main" id="{F5AD5E3D-F6DC-49EF-9E7C-BA0455E7E4A1}"/>
                  </a:ext>
                </a:extLst>
              </p:cNvPr>
              <p:cNvSpPr/>
              <p:nvPr/>
            </p:nvSpPr>
            <p:spPr>
              <a:xfrm>
                <a:off x="2451915" y="5878763"/>
                <a:ext cx="16687" cy="57"/>
              </a:xfrm>
              <a:custGeom>
                <a:avLst/>
                <a:gdLst>
                  <a:gd name="connsiteX0" fmla="*/ 0 w 16687"/>
                  <a:gd name="connsiteY0" fmla="*/ 58 h 57"/>
                  <a:gd name="connsiteX1" fmla="*/ 16688 w 16687"/>
                  <a:gd name="connsiteY1" fmla="*/ 58 h 57"/>
                  <a:gd name="connsiteX2" fmla="*/ 0 w 16687"/>
                  <a:gd name="connsiteY2" fmla="*/ 58 h 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687" h="57">
                    <a:moveTo>
                      <a:pt x="0" y="58"/>
                    </a:moveTo>
                    <a:lnTo>
                      <a:pt x="16688" y="58"/>
                    </a:lnTo>
                    <a:cubicBezTo>
                      <a:pt x="13837" y="27"/>
                      <a:pt x="7793" y="-55"/>
                      <a:pt x="0" y="58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0" name="Freeform: Shape 1459">
                <a:extLst>
                  <a:ext uri="{FF2B5EF4-FFF2-40B4-BE49-F238E27FC236}">
                    <a16:creationId xmlns:a16="http://schemas.microsoft.com/office/drawing/2014/main" id="{83948753-4725-4B9A-8A3C-3C2821498C77}"/>
                  </a:ext>
                </a:extLst>
              </p:cNvPr>
              <p:cNvSpPr/>
              <p:nvPr/>
            </p:nvSpPr>
            <p:spPr>
              <a:xfrm>
                <a:off x="2467711" y="5815321"/>
                <a:ext cx="88514" cy="63500"/>
              </a:xfrm>
              <a:custGeom>
                <a:avLst/>
                <a:gdLst>
                  <a:gd name="connsiteX0" fmla="*/ 88128 w 88514"/>
                  <a:gd name="connsiteY0" fmla="*/ 47717 h 63500"/>
                  <a:gd name="connsiteX1" fmla="*/ 76202 w 88514"/>
                  <a:gd name="connsiteY1" fmla="*/ 0 h 63500"/>
                  <a:gd name="connsiteX2" fmla="*/ 75811 w 88514"/>
                  <a:gd name="connsiteY2" fmla="*/ 0 h 63500"/>
                  <a:gd name="connsiteX3" fmla="*/ 75811 w 88514"/>
                  <a:gd name="connsiteY3" fmla="*/ 0 h 63500"/>
                  <a:gd name="connsiteX4" fmla="*/ 0 w 88514"/>
                  <a:gd name="connsiteY4" fmla="*/ 0 h 63500"/>
                  <a:gd name="connsiteX5" fmla="*/ 11927 w 88514"/>
                  <a:gd name="connsiteY5" fmla="*/ 47719 h 63500"/>
                  <a:gd name="connsiteX6" fmla="*/ 12300 w 88514"/>
                  <a:gd name="connsiteY6" fmla="*/ 50281 h 63500"/>
                  <a:gd name="connsiteX7" fmla="*/ 2686 w 88514"/>
                  <a:gd name="connsiteY7" fmla="*/ 63495 h 63500"/>
                  <a:gd name="connsiteX8" fmla="*/ 2611 w 88514"/>
                  <a:gd name="connsiteY8" fmla="*/ 63500 h 63500"/>
                  <a:gd name="connsiteX9" fmla="*/ 60403 w 88514"/>
                  <a:gd name="connsiteY9" fmla="*/ 63500 h 63500"/>
                  <a:gd name="connsiteX10" fmla="*/ 78886 w 88514"/>
                  <a:gd name="connsiteY10" fmla="*/ 63122 h 63500"/>
                  <a:gd name="connsiteX11" fmla="*/ 88128 w 88514"/>
                  <a:gd name="connsiteY11" fmla="*/ 47717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8514" h="63500">
                    <a:moveTo>
                      <a:pt x="88128" y="47717"/>
                    </a:moveTo>
                    <a:lnTo>
                      <a:pt x="76202" y="0"/>
                    </a:lnTo>
                    <a:lnTo>
                      <a:pt x="75811" y="0"/>
                    </a:lnTo>
                    <a:lnTo>
                      <a:pt x="75811" y="0"/>
                    </a:lnTo>
                    <a:lnTo>
                      <a:pt x="0" y="0"/>
                    </a:lnTo>
                    <a:lnTo>
                      <a:pt x="11927" y="47719"/>
                    </a:lnTo>
                    <a:cubicBezTo>
                      <a:pt x="12141" y="48576"/>
                      <a:pt x="12263" y="49433"/>
                      <a:pt x="12300" y="50281"/>
                    </a:cubicBezTo>
                    <a:cubicBezTo>
                      <a:pt x="12560" y="56256"/>
                      <a:pt x="8645" y="62003"/>
                      <a:pt x="2686" y="63495"/>
                    </a:cubicBezTo>
                    <a:cubicBezTo>
                      <a:pt x="2677" y="63497"/>
                      <a:pt x="2638" y="63498"/>
                      <a:pt x="2611" y="63500"/>
                    </a:cubicBezTo>
                    <a:lnTo>
                      <a:pt x="60403" y="63500"/>
                    </a:lnTo>
                    <a:cubicBezTo>
                      <a:pt x="71153" y="63344"/>
                      <a:pt x="78611" y="63192"/>
                      <a:pt x="78886" y="63122"/>
                    </a:cubicBezTo>
                    <a:cubicBezTo>
                      <a:pt x="85698" y="61416"/>
                      <a:pt x="89840" y="54526"/>
                      <a:pt x="88128" y="47717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1" name="Freeform: Shape 1460">
                <a:extLst>
                  <a:ext uri="{FF2B5EF4-FFF2-40B4-BE49-F238E27FC236}">
                    <a16:creationId xmlns:a16="http://schemas.microsoft.com/office/drawing/2014/main" id="{F98B056E-0F66-48DF-9849-9EFEB4DEE6CA}"/>
                  </a:ext>
                </a:extLst>
              </p:cNvPr>
              <p:cNvSpPr/>
              <p:nvPr/>
            </p:nvSpPr>
            <p:spPr>
              <a:xfrm>
                <a:off x="2289524" y="5586721"/>
                <a:ext cx="76198" cy="190500"/>
              </a:xfrm>
              <a:custGeom>
                <a:avLst/>
                <a:gdLst>
                  <a:gd name="connsiteX0" fmla="*/ 76198 w 76198"/>
                  <a:gd name="connsiteY0" fmla="*/ 190500 h 190500"/>
                  <a:gd name="connsiteX1" fmla="*/ 76198 w 76198"/>
                  <a:gd name="connsiteY1" fmla="*/ 0 h 190500"/>
                  <a:gd name="connsiteX2" fmla="*/ 0 w 76198"/>
                  <a:gd name="connsiteY2" fmla="*/ 0 h 190500"/>
                  <a:gd name="connsiteX3" fmla="*/ 0 w 76198"/>
                  <a:gd name="connsiteY3" fmla="*/ 190500 h 190500"/>
                  <a:gd name="connsiteX4" fmla="*/ 76198 w 76198"/>
                  <a:gd name="connsiteY4" fmla="*/ 190500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198" h="190500">
                    <a:moveTo>
                      <a:pt x="76198" y="190500"/>
                    </a:moveTo>
                    <a:lnTo>
                      <a:pt x="76198" y="0"/>
                    </a:lnTo>
                    <a:lnTo>
                      <a:pt x="0" y="0"/>
                    </a:lnTo>
                    <a:lnTo>
                      <a:pt x="0" y="190500"/>
                    </a:lnTo>
                    <a:lnTo>
                      <a:pt x="76198" y="19050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2" name="Freeform: Shape 1461">
                <a:extLst>
                  <a:ext uri="{FF2B5EF4-FFF2-40B4-BE49-F238E27FC236}">
                    <a16:creationId xmlns:a16="http://schemas.microsoft.com/office/drawing/2014/main" id="{032F9DD8-C8B1-485E-B9D3-F0D16AB649DA}"/>
                  </a:ext>
                </a:extLst>
              </p:cNvPr>
              <p:cNvSpPr/>
              <p:nvPr/>
            </p:nvSpPr>
            <p:spPr>
              <a:xfrm>
                <a:off x="2289135" y="5813770"/>
                <a:ext cx="387" cy="1550"/>
              </a:xfrm>
              <a:custGeom>
                <a:avLst/>
                <a:gdLst>
                  <a:gd name="connsiteX0" fmla="*/ 387 w 387"/>
                  <a:gd name="connsiteY0" fmla="*/ 0 h 1550"/>
                  <a:gd name="connsiteX1" fmla="*/ 0 w 387"/>
                  <a:gd name="connsiteY1" fmla="*/ 1551 h 1550"/>
                  <a:gd name="connsiteX2" fmla="*/ 387 w 387"/>
                  <a:gd name="connsiteY2" fmla="*/ 1551 h 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" h="1550">
                    <a:moveTo>
                      <a:pt x="387" y="0"/>
                    </a:moveTo>
                    <a:lnTo>
                      <a:pt x="0" y="1551"/>
                    </a:lnTo>
                    <a:lnTo>
                      <a:pt x="387" y="1551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3" name="Freeform: Shape 1462">
                <a:extLst>
                  <a:ext uri="{FF2B5EF4-FFF2-40B4-BE49-F238E27FC236}">
                    <a16:creationId xmlns:a16="http://schemas.microsoft.com/office/drawing/2014/main" id="{5351CFF1-D0E4-47E7-818A-4F5F2EFBE20E}"/>
                  </a:ext>
                </a:extLst>
              </p:cNvPr>
              <p:cNvSpPr/>
              <p:nvPr/>
            </p:nvSpPr>
            <p:spPr>
              <a:xfrm>
                <a:off x="2290330" y="5459721"/>
                <a:ext cx="88093" cy="109840"/>
              </a:xfrm>
              <a:custGeom>
                <a:avLst/>
                <a:gdLst>
                  <a:gd name="connsiteX0" fmla="*/ 79289 w 88093"/>
                  <a:gd name="connsiteY0" fmla="*/ 101600 h 109840"/>
                  <a:gd name="connsiteX1" fmla="*/ 88094 w 88093"/>
                  <a:gd name="connsiteY1" fmla="*/ 78122 h 109840"/>
                  <a:gd name="connsiteX2" fmla="*/ 61887 w 88093"/>
                  <a:gd name="connsiteY2" fmla="*/ 8241 h 109840"/>
                  <a:gd name="connsiteX3" fmla="*/ 49994 w 88093"/>
                  <a:gd name="connsiteY3" fmla="*/ 0 h 109840"/>
                  <a:gd name="connsiteX4" fmla="*/ 38100 w 88093"/>
                  <a:gd name="connsiteY4" fmla="*/ 8241 h 109840"/>
                  <a:gd name="connsiteX5" fmla="*/ 37292 w 88093"/>
                  <a:gd name="connsiteY5" fmla="*/ 10393 h 109840"/>
                  <a:gd name="connsiteX6" fmla="*/ 0 w 88093"/>
                  <a:gd name="connsiteY6" fmla="*/ 109841 h 109840"/>
                  <a:gd name="connsiteX7" fmla="*/ 3091 w 88093"/>
                  <a:gd name="connsiteY7" fmla="*/ 101600 h 109840"/>
                  <a:gd name="connsiteX8" fmla="*/ 79289 w 88093"/>
                  <a:gd name="connsiteY8" fmla="*/ 101600 h 109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093" h="109840">
                    <a:moveTo>
                      <a:pt x="79289" y="101600"/>
                    </a:moveTo>
                    <a:lnTo>
                      <a:pt x="88094" y="78122"/>
                    </a:lnTo>
                    <a:lnTo>
                      <a:pt x="61887" y="8241"/>
                    </a:lnTo>
                    <a:cubicBezTo>
                      <a:pt x="60027" y="3286"/>
                      <a:pt x="55289" y="0"/>
                      <a:pt x="49994" y="0"/>
                    </a:cubicBezTo>
                    <a:cubicBezTo>
                      <a:pt x="44698" y="0"/>
                      <a:pt x="39961" y="3286"/>
                      <a:pt x="38100" y="8241"/>
                    </a:cubicBezTo>
                    <a:lnTo>
                      <a:pt x="37292" y="10393"/>
                    </a:lnTo>
                    <a:lnTo>
                      <a:pt x="0" y="109841"/>
                    </a:lnTo>
                    <a:lnTo>
                      <a:pt x="3091" y="101600"/>
                    </a:lnTo>
                    <a:lnTo>
                      <a:pt x="79289" y="1016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4" name="Freeform: Shape 1463">
                <a:extLst>
                  <a:ext uri="{FF2B5EF4-FFF2-40B4-BE49-F238E27FC236}">
                    <a16:creationId xmlns:a16="http://schemas.microsoft.com/office/drawing/2014/main" id="{07B47C8C-459A-4484-88C4-05E51BD5BBC1}"/>
                  </a:ext>
                </a:extLst>
              </p:cNvPr>
              <p:cNvSpPr/>
              <p:nvPr/>
            </p:nvSpPr>
            <p:spPr>
              <a:xfrm>
                <a:off x="2289524" y="5561321"/>
                <a:ext cx="80095" cy="25400"/>
              </a:xfrm>
              <a:custGeom>
                <a:avLst/>
                <a:gdLst>
                  <a:gd name="connsiteX0" fmla="*/ 76198 w 80095"/>
                  <a:gd name="connsiteY0" fmla="*/ 12700 h 25400"/>
                  <a:gd name="connsiteX1" fmla="*/ 77005 w 80095"/>
                  <a:gd name="connsiteY1" fmla="*/ 8241 h 25400"/>
                  <a:gd name="connsiteX2" fmla="*/ 80096 w 80095"/>
                  <a:gd name="connsiteY2" fmla="*/ 0 h 25400"/>
                  <a:gd name="connsiteX3" fmla="*/ 3897 w 80095"/>
                  <a:gd name="connsiteY3" fmla="*/ 0 h 25400"/>
                  <a:gd name="connsiteX4" fmla="*/ 806 w 80095"/>
                  <a:gd name="connsiteY4" fmla="*/ 8241 h 25400"/>
                  <a:gd name="connsiteX5" fmla="*/ 0 w 80095"/>
                  <a:gd name="connsiteY5" fmla="*/ 12700 h 25400"/>
                  <a:gd name="connsiteX6" fmla="*/ 0 w 80095"/>
                  <a:gd name="connsiteY6" fmla="*/ 25400 h 25400"/>
                  <a:gd name="connsiteX7" fmla="*/ 76198 w 80095"/>
                  <a:gd name="connsiteY7" fmla="*/ 25400 h 25400"/>
                  <a:gd name="connsiteX8" fmla="*/ 76198 w 80095"/>
                  <a:gd name="connsiteY8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095" h="25400">
                    <a:moveTo>
                      <a:pt x="76198" y="12700"/>
                    </a:moveTo>
                    <a:cubicBezTo>
                      <a:pt x="76198" y="11174"/>
                      <a:pt x="76471" y="9668"/>
                      <a:pt x="77005" y="8241"/>
                    </a:cubicBezTo>
                    <a:lnTo>
                      <a:pt x="80096" y="0"/>
                    </a:lnTo>
                    <a:lnTo>
                      <a:pt x="3897" y="0"/>
                    </a:lnTo>
                    <a:lnTo>
                      <a:pt x="806" y="8241"/>
                    </a:lnTo>
                    <a:cubicBezTo>
                      <a:pt x="273" y="9666"/>
                      <a:pt x="0" y="11174"/>
                      <a:pt x="0" y="12700"/>
                    </a:cubicBezTo>
                    <a:lnTo>
                      <a:pt x="0" y="25400"/>
                    </a:lnTo>
                    <a:lnTo>
                      <a:pt x="76198" y="25400"/>
                    </a:lnTo>
                    <a:lnTo>
                      <a:pt x="76198" y="12700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5" name="Freeform: Shape 1464">
                <a:extLst>
                  <a:ext uri="{FF2B5EF4-FFF2-40B4-BE49-F238E27FC236}">
                    <a16:creationId xmlns:a16="http://schemas.microsoft.com/office/drawing/2014/main" id="{26645985-ABAE-4845-B510-6933F024E8A3}"/>
                  </a:ext>
                </a:extLst>
              </p:cNvPr>
              <p:cNvSpPr/>
              <p:nvPr/>
            </p:nvSpPr>
            <p:spPr>
              <a:xfrm>
                <a:off x="2276822" y="5815321"/>
                <a:ext cx="90024" cy="63500"/>
              </a:xfrm>
              <a:custGeom>
                <a:avLst/>
                <a:gdLst>
                  <a:gd name="connsiteX0" fmla="*/ 76586 w 90024"/>
                  <a:gd name="connsiteY0" fmla="*/ 47717 h 63500"/>
                  <a:gd name="connsiteX1" fmla="*/ 88511 w 90024"/>
                  <a:gd name="connsiteY1" fmla="*/ 0 h 63500"/>
                  <a:gd name="connsiteX2" fmla="*/ 12700 w 90024"/>
                  <a:gd name="connsiteY2" fmla="*/ 0 h 63500"/>
                  <a:gd name="connsiteX3" fmla="*/ 12700 w 90024"/>
                  <a:gd name="connsiteY3" fmla="*/ 0 h 63500"/>
                  <a:gd name="connsiteX4" fmla="*/ 12313 w 90024"/>
                  <a:gd name="connsiteY4" fmla="*/ 0 h 63500"/>
                  <a:gd name="connsiteX5" fmla="*/ 386 w 90024"/>
                  <a:gd name="connsiteY5" fmla="*/ 47719 h 63500"/>
                  <a:gd name="connsiteX6" fmla="*/ 9625 w 90024"/>
                  <a:gd name="connsiteY6" fmla="*/ 63122 h 63500"/>
                  <a:gd name="connsiteX7" fmla="*/ 13826 w 90024"/>
                  <a:gd name="connsiteY7" fmla="*/ 63500 h 63500"/>
                  <a:gd name="connsiteX8" fmla="*/ 90024 w 90024"/>
                  <a:gd name="connsiteY8" fmla="*/ 63500 h 63500"/>
                  <a:gd name="connsiteX9" fmla="*/ 85824 w 90024"/>
                  <a:gd name="connsiteY9" fmla="*/ 63122 h 63500"/>
                  <a:gd name="connsiteX10" fmla="*/ 76586 w 90024"/>
                  <a:gd name="connsiteY10" fmla="*/ 47717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0024" h="63500">
                    <a:moveTo>
                      <a:pt x="76586" y="47717"/>
                    </a:moveTo>
                    <a:lnTo>
                      <a:pt x="88511" y="0"/>
                    </a:lnTo>
                    <a:lnTo>
                      <a:pt x="12700" y="0"/>
                    </a:lnTo>
                    <a:lnTo>
                      <a:pt x="12700" y="0"/>
                    </a:lnTo>
                    <a:lnTo>
                      <a:pt x="12313" y="0"/>
                    </a:lnTo>
                    <a:lnTo>
                      <a:pt x="386" y="47719"/>
                    </a:lnTo>
                    <a:cubicBezTo>
                      <a:pt x="-1325" y="54527"/>
                      <a:pt x="2816" y="61417"/>
                      <a:pt x="9625" y="63122"/>
                    </a:cubicBezTo>
                    <a:cubicBezTo>
                      <a:pt x="10236" y="63276"/>
                      <a:pt x="11830" y="63395"/>
                      <a:pt x="13826" y="63500"/>
                    </a:cubicBezTo>
                    <a:lnTo>
                      <a:pt x="90024" y="63500"/>
                    </a:lnTo>
                    <a:cubicBezTo>
                      <a:pt x="88029" y="63395"/>
                      <a:pt x="86436" y="63275"/>
                      <a:pt x="85824" y="63122"/>
                    </a:cubicBezTo>
                    <a:cubicBezTo>
                      <a:pt x="79016" y="61416"/>
                      <a:pt x="74875" y="54526"/>
                      <a:pt x="76586" y="47717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6" name="Freeform: Shape 1465">
                <a:extLst>
                  <a:ext uri="{FF2B5EF4-FFF2-40B4-BE49-F238E27FC236}">
                    <a16:creationId xmlns:a16="http://schemas.microsoft.com/office/drawing/2014/main" id="{BFCD7D3B-65D8-4C01-8DFF-AF1AB33CFE55}"/>
                  </a:ext>
                </a:extLst>
              </p:cNvPr>
              <p:cNvSpPr/>
              <p:nvPr/>
            </p:nvSpPr>
            <p:spPr>
              <a:xfrm>
                <a:off x="2365722" y="5586721"/>
                <a:ext cx="101600" cy="190500"/>
              </a:xfrm>
              <a:custGeom>
                <a:avLst/>
                <a:gdLst>
                  <a:gd name="connsiteX0" fmla="*/ 101600 w 101600"/>
                  <a:gd name="connsiteY0" fmla="*/ 190500 h 190500"/>
                  <a:gd name="connsiteX1" fmla="*/ 101600 w 101600"/>
                  <a:gd name="connsiteY1" fmla="*/ 0 h 190500"/>
                  <a:gd name="connsiteX2" fmla="*/ 76202 w 101600"/>
                  <a:gd name="connsiteY2" fmla="*/ 0 h 190500"/>
                  <a:gd name="connsiteX3" fmla="*/ 25402 w 101600"/>
                  <a:gd name="connsiteY3" fmla="*/ 0 h 190500"/>
                  <a:gd name="connsiteX4" fmla="*/ 0 w 101600"/>
                  <a:gd name="connsiteY4" fmla="*/ 0 h 190500"/>
                  <a:gd name="connsiteX5" fmla="*/ 0 w 101600"/>
                  <a:gd name="connsiteY5" fmla="*/ 190500 h 190500"/>
                  <a:gd name="connsiteX6" fmla="*/ 101600 w 101600"/>
                  <a:gd name="connsiteY6" fmla="*/ 190500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1600" h="190500">
                    <a:moveTo>
                      <a:pt x="101600" y="190500"/>
                    </a:moveTo>
                    <a:lnTo>
                      <a:pt x="101600" y="0"/>
                    </a:lnTo>
                    <a:lnTo>
                      <a:pt x="76202" y="0"/>
                    </a:lnTo>
                    <a:lnTo>
                      <a:pt x="25402" y="0"/>
                    </a:lnTo>
                    <a:lnTo>
                      <a:pt x="0" y="0"/>
                    </a:lnTo>
                    <a:lnTo>
                      <a:pt x="0" y="190500"/>
                    </a:lnTo>
                    <a:lnTo>
                      <a:pt x="101600" y="190500"/>
                    </a:lnTo>
                    <a:close/>
                  </a:path>
                </a:pathLst>
              </a:custGeom>
              <a:solidFill>
                <a:srgbClr val="D5D9D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7" name="Freeform: Shape 1466">
                <a:extLst>
                  <a:ext uri="{FF2B5EF4-FFF2-40B4-BE49-F238E27FC236}">
                    <a16:creationId xmlns:a16="http://schemas.microsoft.com/office/drawing/2014/main" id="{30C53D35-4AB2-490E-8FA0-54AEE8C6F180}"/>
                  </a:ext>
                </a:extLst>
              </p:cNvPr>
              <p:cNvSpPr/>
              <p:nvPr/>
            </p:nvSpPr>
            <p:spPr>
              <a:xfrm>
                <a:off x="2365722" y="5561321"/>
                <a:ext cx="101600" cy="25400"/>
              </a:xfrm>
              <a:custGeom>
                <a:avLst/>
                <a:gdLst>
                  <a:gd name="connsiteX0" fmla="*/ 76202 w 101600"/>
                  <a:gd name="connsiteY0" fmla="*/ 25400 h 25400"/>
                  <a:gd name="connsiteX1" fmla="*/ 101600 w 101600"/>
                  <a:gd name="connsiteY1" fmla="*/ 25400 h 25400"/>
                  <a:gd name="connsiteX2" fmla="*/ 101600 w 101600"/>
                  <a:gd name="connsiteY2" fmla="*/ 12700 h 25400"/>
                  <a:gd name="connsiteX3" fmla="*/ 100794 w 101600"/>
                  <a:gd name="connsiteY3" fmla="*/ 8241 h 25400"/>
                  <a:gd name="connsiteX4" fmla="*/ 97704 w 101600"/>
                  <a:gd name="connsiteY4" fmla="*/ 0 h 25400"/>
                  <a:gd name="connsiteX5" fmla="*/ 80099 w 101600"/>
                  <a:gd name="connsiteY5" fmla="*/ 0 h 25400"/>
                  <a:gd name="connsiteX6" fmla="*/ 21506 w 101600"/>
                  <a:gd name="connsiteY6" fmla="*/ 0 h 25400"/>
                  <a:gd name="connsiteX7" fmla="*/ 3897 w 101600"/>
                  <a:gd name="connsiteY7" fmla="*/ 0 h 25400"/>
                  <a:gd name="connsiteX8" fmla="*/ 806 w 101600"/>
                  <a:gd name="connsiteY8" fmla="*/ 8241 h 25400"/>
                  <a:gd name="connsiteX9" fmla="*/ 0 w 101600"/>
                  <a:gd name="connsiteY9" fmla="*/ 12700 h 25400"/>
                  <a:gd name="connsiteX10" fmla="*/ 0 w 101600"/>
                  <a:gd name="connsiteY10" fmla="*/ 25400 h 25400"/>
                  <a:gd name="connsiteX11" fmla="*/ 25402 w 101600"/>
                  <a:gd name="connsiteY11" fmla="*/ 25400 h 25400"/>
                  <a:gd name="connsiteX12" fmla="*/ 76202 w 101600"/>
                  <a:gd name="connsiteY12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1600" h="25400">
                    <a:moveTo>
                      <a:pt x="76202" y="25400"/>
                    </a:moveTo>
                    <a:lnTo>
                      <a:pt x="101600" y="25400"/>
                    </a:lnTo>
                    <a:lnTo>
                      <a:pt x="101600" y="12700"/>
                    </a:lnTo>
                    <a:cubicBezTo>
                      <a:pt x="101600" y="11174"/>
                      <a:pt x="101327" y="9668"/>
                      <a:pt x="100794" y="8241"/>
                    </a:cubicBezTo>
                    <a:lnTo>
                      <a:pt x="97704" y="0"/>
                    </a:lnTo>
                    <a:lnTo>
                      <a:pt x="80099" y="0"/>
                    </a:lnTo>
                    <a:lnTo>
                      <a:pt x="21506" y="0"/>
                    </a:lnTo>
                    <a:lnTo>
                      <a:pt x="3897" y="0"/>
                    </a:lnTo>
                    <a:lnTo>
                      <a:pt x="806" y="8241"/>
                    </a:lnTo>
                    <a:cubicBezTo>
                      <a:pt x="273" y="9666"/>
                      <a:pt x="0" y="11174"/>
                      <a:pt x="0" y="12700"/>
                    </a:cubicBezTo>
                    <a:lnTo>
                      <a:pt x="0" y="25400"/>
                    </a:lnTo>
                    <a:lnTo>
                      <a:pt x="25402" y="25400"/>
                    </a:lnTo>
                    <a:lnTo>
                      <a:pt x="76202" y="2540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8" name="Freeform: Shape 1467">
                <a:extLst>
                  <a:ext uri="{FF2B5EF4-FFF2-40B4-BE49-F238E27FC236}">
                    <a16:creationId xmlns:a16="http://schemas.microsoft.com/office/drawing/2014/main" id="{686815F7-E253-4F85-87F2-030239A41171}"/>
                  </a:ext>
                </a:extLst>
              </p:cNvPr>
              <p:cNvSpPr/>
              <p:nvPr/>
            </p:nvSpPr>
            <p:spPr>
              <a:xfrm>
                <a:off x="2353022" y="5815321"/>
                <a:ext cx="127002" cy="63508"/>
              </a:xfrm>
              <a:custGeom>
                <a:avLst/>
                <a:gdLst>
                  <a:gd name="connsiteX0" fmla="*/ 126991 w 127002"/>
                  <a:gd name="connsiteY0" fmla="*/ 50279 h 63508"/>
                  <a:gd name="connsiteX1" fmla="*/ 126618 w 127002"/>
                  <a:gd name="connsiteY1" fmla="*/ 47717 h 63508"/>
                  <a:gd name="connsiteX2" fmla="*/ 114691 w 127002"/>
                  <a:gd name="connsiteY2" fmla="*/ 0 h 63508"/>
                  <a:gd name="connsiteX3" fmla="*/ 114302 w 127002"/>
                  <a:gd name="connsiteY3" fmla="*/ 0 h 63508"/>
                  <a:gd name="connsiteX4" fmla="*/ 12702 w 127002"/>
                  <a:gd name="connsiteY4" fmla="*/ 0 h 63508"/>
                  <a:gd name="connsiteX5" fmla="*/ 12313 w 127002"/>
                  <a:gd name="connsiteY5" fmla="*/ 0 h 63508"/>
                  <a:gd name="connsiteX6" fmla="*/ 386 w 127002"/>
                  <a:gd name="connsiteY6" fmla="*/ 47719 h 63508"/>
                  <a:gd name="connsiteX7" fmla="*/ 9625 w 127002"/>
                  <a:gd name="connsiteY7" fmla="*/ 63122 h 63508"/>
                  <a:gd name="connsiteX8" fmla="*/ 13826 w 127002"/>
                  <a:gd name="connsiteY8" fmla="*/ 63500 h 63508"/>
                  <a:gd name="connsiteX9" fmla="*/ 115583 w 127002"/>
                  <a:gd name="connsiteY9" fmla="*/ 63500 h 63508"/>
                  <a:gd name="connsiteX10" fmla="*/ 117304 w 127002"/>
                  <a:gd name="connsiteY10" fmla="*/ 63500 h 63508"/>
                  <a:gd name="connsiteX11" fmla="*/ 117378 w 127002"/>
                  <a:gd name="connsiteY11" fmla="*/ 63495 h 63508"/>
                  <a:gd name="connsiteX12" fmla="*/ 126991 w 127002"/>
                  <a:gd name="connsiteY12" fmla="*/ 50279 h 63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7002" h="63508">
                    <a:moveTo>
                      <a:pt x="126991" y="50279"/>
                    </a:moveTo>
                    <a:cubicBezTo>
                      <a:pt x="126954" y="49425"/>
                      <a:pt x="126830" y="48568"/>
                      <a:pt x="126618" y="47717"/>
                    </a:cubicBezTo>
                    <a:lnTo>
                      <a:pt x="114691" y="0"/>
                    </a:lnTo>
                    <a:lnTo>
                      <a:pt x="114302" y="0"/>
                    </a:lnTo>
                    <a:lnTo>
                      <a:pt x="12702" y="0"/>
                    </a:lnTo>
                    <a:lnTo>
                      <a:pt x="12313" y="0"/>
                    </a:lnTo>
                    <a:lnTo>
                      <a:pt x="386" y="47719"/>
                    </a:lnTo>
                    <a:cubicBezTo>
                      <a:pt x="-1325" y="54527"/>
                      <a:pt x="2816" y="61417"/>
                      <a:pt x="9625" y="63122"/>
                    </a:cubicBezTo>
                    <a:cubicBezTo>
                      <a:pt x="10236" y="63276"/>
                      <a:pt x="11830" y="63395"/>
                      <a:pt x="13826" y="63500"/>
                    </a:cubicBezTo>
                    <a:cubicBezTo>
                      <a:pt x="13826" y="63500"/>
                      <a:pt x="112732" y="63471"/>
                      <a:pt x="115583" y="63500"/>
                    </a:cubicBezTo>
                    <a:cubicBezTo>
                      <a:pt x="116531" y="63509"/>
                      <a:pt x="117120" y="63513"/>
                      <a:pt x="117304" y="63500"/>
                    </a:cubicBezTo>
                    <a:cubicBezTo>
                      <a:pt x="117329" y="63498"/>
                      <a:pt x="117369" y="63497"/>
                      <a:pt x="117378" y="63495"/>
                    </a:cubicBezTo>
                    <a:cubicBezTo>
                      <a:pt x="123335" y="62001"/>
                      <a:pt x="127251" y="56255"/>
                      <a:pt x="126991" y="50279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9" name="Freeform: Shape 1468">
                <a:extLst>
                  <a:ext uri="{FF2B5EF4-FFF2-40B4-BE49-F238E27FC236}">
                    <a16:creationId xmlns:a16="http://schemas.microsoft.com/office/drawing/2014/main" id="{07CB1C96-392C-49AE-9B1C-FD74BD8D5212}"/>
                  </a:ext>
                </a:extLst>
              </p:cNvPr>
              <p:cNvSpPr/>
              <p:nvPr/>
            </p:nvSpPr>
            <p:spPr>
              <a:xfrm>
                <a:off x="2416522" y="5320021"/>
                <a:ext cx="88900" cy="38100"/>
              </a:xfrm>
              <a:custGeom>
                <a:avLst/>
                <a:gdLst>
                  <a:gd name="connsiteX0" fmla="*/ 0 w 88900"/>
                  <a:gd name="connsiteY0" fmla="*/ 38100 h 38100"/>
                  <a:gd name="connsiteX1" fmla="*/ 88900 w 88900"/>
                  <a:gd name="connsiteY1" fmla="*/ 38100 h 38100"/>
                  <a:gd name="connsiteX2" fmla="*/ 88900 w 88900"/>
                  <a:gd name="connsiteY2" fmla="*/ 23582 h 38100"/>
                  <a:gd name="connsiteX3" fmla="*/ 87732 w 88900"/>
                  <a:gd name="connsiteY3" fmla="*/ 0 h 38100"/>
                  <a:gd name="connsiteX4" fmla="*/ 0 w 88900"/>
                  <a:gd name="connsiteY4" fmla="*/ 0 h 38100"/>
                  <a:gd name="connsiteX5" fmla="*/ 0 w 88900"/>
                  <a:gd name="connsiteY5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900" h="38100">
                    <a:moveTo>
                      <a:pt x="0" y="38100"/>
                    </a:moveTo>
                    <a:lnTo>
                      <a:pt x="88900" y="38100"/>
                    </a:lnTo>
                    <a:lnTo>
                      <a:pt x="88900" y="23582"/>
                    </a:lnTo>
                    <a:cubicBezTo>
                      <a:pt x="88900" y="15696"/>
                      <a:pt x="88427" y="7836"/>
                      <a:pt x="87732" y="0"/>
                    </a:cubicBezTo>
                    <a:lnTo>
                      <a:pt x="0" y="0"/>
                    </a:lnTo>
                    <a:lnTo>
                      <a:pt x="0" y="3810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0" name="Freeform: Shape 1469">
                <a:extLst>
                  <a:ext uri="{FF2B5EF4-FFF2-40B4-BE49-F238E27FC236}">
                    <a16:creationId xmlns:a16="http://schemas.microsoft.com/office/drawing/2014/main" id="{F858063F-E645-46A4-B72C-5217FF9B3CFD}"/>
                  </a:ext>
                </a:extLst>
              </p:cNvPr>
              <p:cNvSpPr/>
              <p:nvPr/>
            </p:nvSpPr>
            <p:spPr>
              <a:xfrm>
                <a:off x="2327622" y="5320021"/>
                <a:ext cx="88900" cy="38100"/>
              </a:xfrm>
              <a:custGeom>
                <a:avLst/>
                <a:gdLst>
                  <a:gd name="connsiteX0" fmla="*/ 88900 w 88900"/>
                  <a:gd name="connsiteY0" fmla="*/ 0 h 38100"/>
                  <a:gd name="connsiteX1" fmla="*/ 1168 w 88900"/>
                  <a:gd name="connsiteY1" fmla="*/ 0 h 38100"/>
                  <a:gd name="connsiteX2" fmla="*/ 0 w 88900"/>
                  <a:gd name="connsiteY2" fmla="*/ 23582 h 38100"/>
                  <a:gd name="connsiteX3" fmla="*/ 0 w 88900"/>
                  <a:gd name="connsiteY3" fmla="*/ 38100 h 38100"/>
                  <a:gd name="connsiteX4" fmla="*/ 88900 w 88900"/>
                  <a:gd name="connsiteY4" fmla="*/ 38100 h 38100"/>
                  <a:gd name="connsiteX5" fmla="*/ 88900 w 88900"/>
                  <a:gd name="connsiteY5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900" h="38100">
                    <a:moveTo>
                      <a:pt x="88900" y="0"/>
                    </a:moveTo>
                    <a:lnTo>
                      <a:pt x="1168" y="0"/>
                    </a:lnTo>
                    <a:cubicBezTo>
                      <a:pt x="473" y="7837"/>
                      <a:pt x="0" y="15696"/>
                      <a:pt x="0" y="23582"/>
                    </a:cubicBezTo>
                    <a:lnTo>
                      <a:pt x="0" y="38100"/>
                    </a:lnTo>
                    <a:lnTo>
                      <a:pt x="88900" y="38100"/>
                    </a:lnTo>
                    <a:lnTo>
                      <a:pt x="88900" y="0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1" name="Freeform: Shape 1470">
                <a:extLst>
                  <a:ext uri="{FF2B5EF4-FFF2-40B4-BE49-F238E27FC236}">
                    <a16:creationId xmlns:a16="http://schemas.microsoft.com/office/drawing/2014/main" id="{906C399D-C9CF-477E-9AE1-488C31D12F2A}"/>
                  </a:ext>
                </a:extLst>
              </p:cNvPr>
              <p:cNvSpPr/>
              <p:nvPr/>
            </p:nvSpPr>
            <p:spPr>
              <a:xfrm>
                <a:off x="2364133" y="5066021"/>
                <a:ext cx="104782" cy="114300"/>
              </a:xfrm>
              <a:custGeom>
                <a:avLst/>
                <a:gdLst>
                  <a:gd name="connsiteX0" fmla="*/ 104783 w 104782"/>
                  <a:gd name="connsiteY0" fmla="*/ 114300 h 114300"/>
                  <a:gd name="connsiteX1" fmla="*/ 76822 w 104782"/>
                  <a:gd name="connsiteY1" fmla="*/ 18418 h 114300"/>
                  <a:gd name="connsiteX2" fmla="*/ 52389 w 104782"/>
                  <a:gd name="connsiteY2" fmla="*/ 0 h 114300"/>
                  <a:gd name="connsiteX3" fmla="*/ 27981 w 104782"/>
                  <a:gd name="connsiteY3" fmla="*/ 18356 h 114300"/>
                  <a:gd name="connsiteX4" fmla="*/ 0 w 104782"/>
                  <a:gd name="connsiteY4" fmla="*/ 114300 h 114300"/>
                  <a:gd name="connsiteX5" fmla="*/ 52389 w 104782"/>
                  <a:gd name="connsiteY5" fmla="*/ 114300 h 114300"/>
                  <a:gd name="connsiteX6" fmla="*/ 104783 w 104782"/>
                  <a:gd name="connsiteY6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782" h="114300">
                    <a:moveTo>
                      <a:pt x="104783" y="114300"/>
                    </a:moveTo>
                    <a:lnTo>
                      <a:pt x="76822" y="18418"/>
                    </a:lnTo>
                    <a:cubicBezTo>
                      <a:pt x="73673" y="7404"/>
                      <a:pt x="63849" y="0"/>
                      <a:pt x="52389" y="0"/>
                    </a:cubicBezTo>
                    <a:cubicBezTo>
                      <a:pt x="40929" y="0"/>
                      <a:pt x="31107" y="7404"/>
                      <a:pt x="27981" y="18356"/>
                    </a:cubicBezTo>
                    <a:lnTo>
                      <a:pt x="0" y="114300"/>
                    </a:lnTo>
                    <a:lnTo>
                      <a:pt x="52389" y="114300"/>
                    </a:lnTo>
                    <a:lnTo>
                      <a:pt x="104783" y="114300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2" name="Freeform: Shape 1471">
                <a:extLst>
                  <a:ext uri="{FF2B5EF4-FFF2-40B4-BE49-F238E27FC236}">
                    <a16:creationId xmlns:a16="http://schemas.microsoft.com/office/drawing/2014/main" id="{EC5D4F8F-6154-4A32-92C7-466624D08A9E}"/>
                  </a:ext>
                </a:extLst>
              </p:cNvPr>
              <p:cNvSpPr/>
              <p:nvPr/>
            </p:nvSpPr>
            <p:spPr>
              <a:xfrm>
                <a:off x="2384772" y="5218567"/>
                <a:ext cx="54200" cy="63353"/>
              </a:xfrm>
              <a:custGeom>
                <a:avLst/>
                <a:gdLst>
                  <a:gd name="connsiteX0" fmla="*/ 9300 w 54200"/>
                  <a:gd name="connsiteY0" fmla="*/ 9154 h 63353"/>
                  <a:gd name="connsiteX1" fmla="*/ 28707 w 54200"/>
                  <a:gd name="connsiteY1" fmla="*/ 0 h 63353"/>
                  <a:gd name="connsiteX2" fmla="*/ 9300 w 54200"/>
                  <a:gd name="connsiteY2" fmla="*/ 9154 h 63353"/>
                  <a:gd name="connsiteX3" fmla="*/ 9300 w 54200"/>
                  <a:gd name="connsiteY3" fmla="*/ 54054 h 63353"/>
                  <a:gd name="connsiteX4" fmla="*/ 31750 w 54200"/>
                  <a:gd name="connsiteY4" fmla="*/ 63354 h 63353"/>
                  <a:gd name="connsiteX5" fmla="*/ 54201 w 54200"/>
                  <a:gd name="connsiteY5" fmla="*/ 54054 h 63353"/>
                  <a:gd name="connsiteX6" fmla="*/ 9300 w 54200"/>
                  <a:gd name="connsiteY6" fmla="*/ 9154 h 63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200" h="63353">
                    <a:moveTo>
                      <a:pt x="9300" y="9154"/>
                    </a:moveTo>
                    <a:cubicBezTo>
                      <a:pt x="14724" y="3729"/>
                      <a:pt x="21624" y="678"/>
                      <a:pt x="28707" y="0"/>
                    </a:cubicBezTo>
                    <a:cubicBezTo>
                      <a:pt x="21624" y="678"/>
                      <a:pt x="14724" y="3729"/>
                      <a:pt x="9300" y="9154"/>
                    </a:cubicBezTo>
                    <a:cubicBezTo>
                      <a:pt x="-3100" y="21553"/>
                      <a:pt x="-3100" y="41656"/>
                      <a:pt x="9300" y="54054"/>
                    </a:cubicBezTo>
                    <a:cubicBezTo>
                      <a:pt x="15499" y="60254"/>
                      <a:pt x="23626" y="63354"/>
                      <a:pt x="31750" y="63354"/>
                    </a:cubicBezTo>
                    <a:cubicBezTo>
                      <a:pt x="39875" y="63354"/>
                      <a:pt x="48002" y="60254"/>
                      <a:pt x="54201" y="54054"/>
                    </a:cubicBezTo>
                    <a:lnTo>
                      <a:pt x="9300" y="9154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3" name="Freeform: Shape 1472">
                <a:extLst>
                  <a:ext uri="{FF2B5EF4-FFF2-40B4-BE49-F238E27FC236}">
                    <a16:creationId xmlns:a16="http://schemas.microsoft.com/office/drawing/2014/main" id="{C1C18CB3-ADB2-4A65-9BAF-D00E4A85B87D}"/>
                  </a:ext>
                </a:extLst>
              </p:cNvPr>
              <p:cNvSpPr/>
              <p:nvPr/>
            </p:nvSpPr>
            <p:spPr>
              <a:xfrm>
                <a:off x="2428470" y="5220745"/>
                <a:ext cx="8091" cy="4795"/>
              </a:xfrm>
              <a:custGeom>
                <a:avLst/>
                <a:gdLst>
                  <a:gd name="connsiteX0" fmla="*/ 0 w 8091"/>
                  <a:gd name="connsiteY0" fmla="*/ 0 h 4795"/>
                  <a:gd name="connsiteX1" fmla="*/ 8091 w 8091"/>
                  <a:gd name="connsiteY1" fmla="*/ 4796 h 4795"/>
                  <a:gd name="connsiteX2" fmla="*/ 0 w 8091"/>
                  <a:gd name="connsiteY2" fmla="*/ 0 h 4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91" h="4795">
                    <a:moveTo>
                      <a:pt x="0" y="0"/>
                    </a:moveTo>
                    <a:cubicBezTo>
                      <a:pt x="2867" y="1162"/>
                      <a:pt x="5598" y="2761"/>
                      <a:pt x="8091" y="4796"/>
                    </a:cubicBezTo>
                    <a:cubicBezTo>
                      <a:pt x="5598" y="2762"/>
                      <a:pt x="2867" y="1164"/>
                      <a:pt x="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4" name="Freeform: Shape 1473">
                <a:extLst>
                  <a:ext uri="{FF2B5EF4-FFF2-40B4-BE49-F238E27FC236}">
                    <a16:creationId xmlns:a16="http://schemas.microsoft.com/office/drawing/2014/main" id="{C997BFF1-D4D9-45A8-A997-ACC53D04870F}"/>
                  </a:ext>
                </a:extLst>
              </p:cNvPr>
              <p:cNvSpPr/>
              <p:nvPr/>
            </p:nvSpPr>
            <p:spPr>
              <a:xfrm>
                <a:off x="2438974" y="5227720"/>
                <a:ext cx="8201" cy="14149"/>
              </a:xfrm>
              <a:custGeom>
                <a:avLst/>
                <a:gdLst>
                  <a:gd name="connsiteX0" fmla="*/ 0 w 8201"/>
                  <a:gd name="connsiteY0" fmla="*/ 0 h 14149"/>
                  <a:gd name="connsiteX1" fmla="*/ 8201 w 8201"/>
                  <a:gd name="connsiteY1" fmla="*/ 14149 h 14149"/>
                  <a:gd name="connsiteX2" fmla="*/ 0 w 8201"/>
                  <a:gd name="connsiteY2" fmla="*/ 0 h 1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01" h="14149">
                    <a:moveTo>
                      <a:pt x="0" y="0"/>
                    </a:moveTo>
                    <a:cubicBezTo>
                      <a:pt x="4069" y="4069"/>
                      <a:pt x="6802" y="8966"/>
                      <a:pt x="8201" y="14149"/>
                    </a:cubicBezTo>
                    <a:cubicBezTo>
                      <a:pt x="6801" y="8966"/>
                      <a:pt x="4069" y="4067"/>
                      <a:pt x="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5" name="Freeform: Shape 1474">
                <a:extLst>
                  <a:ext uri="{FF2B5EF4-FFF2-40B4-BE49-F238E27FC236}">
                    <a16:creationId xmlns:a16="http://schemas.microsoft.com/office/drawing/2014/main" id="{5E70EEF7-E074-4857-BEF1-706DC13F0358}"/>
                  </a:ext>
                </a:extLst>
              </p:cNvPr>
              <p:cNvSpPr/>
              <p:nvPr/>
            </p:nvSpPr>
            <p:spPr>
              <a:xfrm>
                <a:off x="2416522" y="5218421"/>
                <a:ext cx="11947" cy="2324"/>
              </a:xfrm>
              <a:custGeom>
                <a:avLst/>
                <a:gdLst>
                  <a:gd name="connsiteX0" fmla="*/ 0 w 11947"/>
                  <a:gd name="connsiteY0" fmla="*/ 0 h 2324"/>
                  <a:gd name="connsiteX1" fmla="*/ 11948 w 11947"/>
                  <a:gd name="connsiteY1" fmla="*/ 2324 h 2324"/>
                  <a:gd name="connsiteX2" fmla="*/ 0 w 11947"/>
                  <a:gd name="connsiteY2" fmla="*/ 0 h 2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47" h="2324">
                    <a:moveTo>
                      <a:pt x="0" y="0"/>
                    </a:moveTo>
                    <a:cubicBezTo>
                      <a:pt x="4062" y="0"/>
                      <a:pt x="8125" y="775"/>
                      <a:pt x="11948" y="2324"/>
                    </a:cubicBezTo>
                    <a:cubicBezTo>
                      <a:pt x="8126" y="775"/>
                      <a:pt x="4064" y="0"/>
                      <a:pt x="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6" name="Freeform: Shape 1475">
                <a:extLst>
                  <a:ext uri="{FF2B5EF4-FFF2-40B4-BE49-F238E27FC236}">
                    <a16:creationId xmlns:a16="http://schemas.microsoft.com/office/drawing/2014/main" id="{63FBAF89-ECBB-48E6-8DE8-49DFABA8AEA1}"/>
                  </a:ext>
                </a:extLst>
              </p:cNvPr>
              <p:cNvSpPr/>
              <p:nvPr/>
            </p:nvSpPr>
            <p:spPr>
              <a:xfrm>
                <a:off x="2394072" y="5218421"/>
                <a:ext cx="54202" cy="54200"/>
              </a:xfrm>
              <a:custGeom>
                <a:avLst/>
                <a:gdLst>
                  <a:gd name="connsiteX0" fmla="*/ 44902 w 54202"/>
                  <a:gd name="connsiteY0" fmla="*/ 54200 h 54200"/>
                  <a:gd name="connsiteX1" fmla="*/ 54202 w 54202"/>
                  <a:gd name="connsiteY1" fmla="*/ 31750 h 54200"/>
                  <a:gd name="connsiteX2" fmla="*/ 53621 w 54202"/>
                  <a:gd name="connsiteY2" fmla="*/ 25686 h 54200"/>
                  <a:gd name="connsiteX3" fmla="*/ 53103 w 54202"/>
                  <a:gd name="connsiteY3" fmla="*/ 23449 h 54200"/>
                  <a:gd name="connsiteX4" fmla="*/ 44902 w 54202"/>
                  <a:gd name="connsiteY4" fmla="*/ 9300 h 54200"/>
                  <a:gd name="connsiteX5" fmla="*/ 42491 w 54202"/>
                  <a:gd name="connsiteY5" fmla="*/ 7120 h 54200"/>
                  <a:gd name="connsiteX6" fmla="*/ 34400 w 54202"/>
                  <a:gd name="connsiteY6" fmla="*/ 2324 h 54200"/>
                  <a:gd name="connsiteX7" fmla="*/ 22450 w 54202"/>
                  <a:gd name="connsiteY7" fmla="*/ 0 h 54200"/>
                  <a:gd name="connsiteX8" fmla="*/ 19407 w 54202"/>
                  <a:gd name="connsiteY8" fmla="*/ 146 h 54200"/>
                  <a:gd name="connsiteX9" fmla="*/ 0 w 54202"/>
                  <a:gd name="connsiteY9" fmla="*/ 9300 h 54200"/>
                  <a:gd name="connsiteX10" fmla="*/ 44902 w 54202"/>
                  <a:gd name="connsiteY10" fmla="*/ 54200 h 54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4202" h="54200">
                    <a:moveTo>
                      <a:pt x="44902" y="54200"/>
                    </a:moveTo>
                    <a:cubicBezTo>
                      <a:pt x="51102" y="48001"/>
                      <a:pt x="54202" y="39875"/>
                      <a:pt x="54202" y="31750"/>
                    </a:cubicBezTo>
                    <a:cubicBezTo>
                      <a:pt x="54202" y="29718"/>
                      <a:pt x="54008" y="27686"/>
                      <a:pt x="53621" y="25686"/>
                    </a:cubicBezTo>
                    <a:cubicBezTo>
                      <a:pt x="53475" y="24935"/>
                      <a:pt x="53304" y="24189"/>
                      <a:pt x="53103" y="23449"/>
                    </a:cubicBezTo>
                    <a:cubicBezTo>
                      <a:pt x="51705" y="18266"/>
                      <a:pt x="48971" y="13367"/>
                      <a:pt x="44902" y="9300"/>
                    </a:cubicBezTo>
                    <a:cubicBezTo>
                      <a:pt x="44128" y="8525"/>
                      <a:pt x="43323" y="7798"/>
                      <a:pt x="42491" y="7120"/>
                    </a:cubicBezTo>
                    <a:cubicBezTo>
                      <a:pt x="39997" y="5086"/>
                      <a:pt x="37265" y="3488"/>
                      <a:pt x="34400" y="2324"/>
                    </a:cubicBezTo>
                    <a:cubicBezTo>
                      <a:pt x="30577" y="775"/>
                      <a:pt x="26514" y="0"/>
                      <a:pt x="22450" y="0"/>
                    </a:cubicBezTo>
                    <a:cubicBezTo>
                      <a:pt x="21434" y="0"/>
                      <a:pt x="20418" y="48"/>
                      <a:pt x="19407" y="146"/>
                    </a:cubicBezTo>
                    <a:cubicBezTo>
                      <a:pt x="12324" y="824"/>
                      <a:pt x="5424" y="3875"/>
                      <a:pt x="0" y="9300"/>
                    </a:cubicBezTo>
                    <a:lnTo>
                      <a:pt x="44902" y="54200"/>
                    </a:lnTo>
                    <a:close/>
                  </a:path>
                </a:pathLst>
              </a:custGeom>
              <a:solidFill>
                <a:srgbClr val="FFEDB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7" name="Freeform: Shape 1476">
                <a:extLst>
                  <a:ext uri="{FF2B5EF4-FFF2-40B4-BE49-F238E27FC236}">
                    <a16:creationId xmlns:a16="http://schemas.microsoft.com/office/drawing/2014/main" id="{6606A643-7756-4A8D-B577-688127739E80}"/>
                  </a:ext>
                </a:extLst>
              </p:cNvPr>
              <p:cNvSpPr/>
              <p:nvPr/>
            </p:nvSpPr>
            <p:spPr>
              <a:xfrm>
                <a:off x="2289522" y="5777221"/>
                <a:ext cx="76200" cy="38100"/>
              </a:xfrm>
              <a:custGeom>
                <a:avLst/>
                <a:gdLst>
                  <a:gd name="connsiteX0" fmla="*/ 0 w 76200"/>
                  <a:gd name="connsiteY0" fmla="*/ 38100 h 38100"/>
                  <a:gd name="connsiteX1" fmla="*/ 75811 w 76200"/>
                  <a:gd name="connsiteY1" fmla="*/ 38100 h 38100"/>
                  <a:gd name="connsiteX2" fmla="*/ 76200 w 76200"/>
                  <a:gd name="connsiteY2" fmla="*/ 38100 h 38100"/>
                  <a:gd name="connsiteX3" fmla="*/ 76200 w 76200"/>
                  <a:gd name="connsiteY3" fmla="*/ 0 h 38100"/>
                  <a:gd name="connsiteX4" fmla="*/ 2 w 76200"/>
                  <a:gd name="connsiteY4" fmla="*/ 0 h 38100"/>
                  <a:gd name="connsiteX5" fmla="*/ 0 w 76200"/>
                  <a:gd name="connsiteY5" fmla="*/ 0 h 38100"/>
                  <a:gd name="connsiteX6" fmla="*/ 0 w 76200"/>
                  <a:gd name="connsiteY6" fmla="*/ 36549 h 38100"/>
                  <a:gd name="connsiteX7" fmla="*/ 0 w 76200"/>
                  <a:gd name="connsiteY7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6200" h="38100">
                    <a:moveTo>
                      <a:pt x="0" y="38100"/>
                    </a:moveTo>
                    <a:lnTo>
                      <a:pt x="75811" y="38100"/>
                    </a:lnTo>
                    <a:lnTo>
                      <a:pt x="76200" y="38100"/>
                    </a:lnTo>
                    <a:lnTo>
                      <a:pt x="76200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6549"/>
                    </a:lnTo>
                    <a:lnTo>
                      <a:pt x="0" y="38100"/>
                    </a:lnTo>
                    <a:close/>
                  </a:path>
                </a:pathLst>
              </a:custGeom>
              <a:solidFill>
                <a:srgbClr val="5D647F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8" name="Freeform: Shape 1477">
                <a:extLst>
                  <a:ext uri="{FF2B5EF4-FFF2-40B4-BE49-F238E27FC236}">
                    <a16:creationId xmlns:a16="http://schemas.microsoft.com/office/drawing/2014/main" id="{47DE7A03-A8B0-46CA-9ACE-AD5A20362EAC}"/>
                  </a:ext>
                </a:extLst>
              </p:cNvPr>
              <p:cNvSpPr/>
              <p:nvPr/>
            </p:nvSpPr>
            <p:spPr>
              <a:xfrm>
                <a:off x="2365722" y="5777221"/>
                <a:ext cx="101600" cy="38100"/>
              </a:xfrm>
              <a:custGeom>
                <a:avLst/>
                <a:gdLst>
                  <a:gd name="connsiteX0" fmla="*/ 101600 w 101600"/>
                  <a:gd name="connsiteY0" fmla="*/ 0 h 38100"/>
                  <a:gd name="connsiteX1" fmla="*/ 0 w 101600"/>
                  <a:gd name="connsiteY1" fmla="*/ 0 h 38100"/>
                  <a:gd name="connsiteX2" fmla="*/ 0 w 101600"/>
                  <a:gd name="connsiteY2" fmla="*/ 0 h 38100"/>
                  <a:gd name="connsiteX3" fmla="*/ 0 w 101600"/>
                  <a:gd name="connsiteY3" fmla="*/ 38100 h 38100"/>
                  <a:gd name="connsiteX4" fmla="*/ 101600 w 101600"/>
                  <a:gd name="connsiteY4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600" h="38100">
                    <a:moveTo>
                      <a:pt x="10160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8100"/>
                    </a:lnTo>
                    <a:lnTo>
                      <a:pt x="101600" y="38100"/>
                    </a:lnTo>
                    <a:close/>
                  </a:path>
                </a:pathLst>
              </a:custGeom>
              <a:solidFill>
                <a:srgbClr val="52798F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9" name="Freeform: Shape 1478">
                <a:extLst>
                  <a:ext uri="{FF2B5EF4-FFF2-40B4-BE49-F238E27FC236}">
                    <a16:creationId xmlns:a16="http://schemas.microsoft.com/office/drawing/2014/main" id="{C5CC1435-AAB4-441E-8FCF-7A9917D5325D}"/>
                  </a:ext>
                </a:extLst>
              </p:cNvPr>
              <p:cNvSpPr/>
              <p:nvPr/>
            </p:nvSpPr>
            <p:spPr>
              <a:xfrm>
                <a:off x="2467322" y="5777221"/>
                <a:ext cx="76200" cy="38100"/>
              </a:xfrm>
              <a:custGeom>
                <a:avLst/>
                <a:gdLst>
                  <a:gd name="connsiteX0" fmla="*/ 0 w 76200"/>
                  <a:gd name="connsiteY0" fmla="*/ 0 h 38100"/>
                  <a:gd name="connsiteX1" fmla="*/ 0 w 76200"/>
                  <a:gd name="connsiteY1" fmla="*/ 0 h 38100"/>
                  <a:gd name="connsiteX2" fmla="*/ 0 w 76200"/>
                  <a:gd name="connsiteY2" fmla="*/ 38100 h 38100"/>
                  <a:gd name="connsiteX3" fmla="*/ 391 w 76200"/>
                  <a:gd name="connsiteY3" fmla="*/ 38100 h 38100"/>
                  <a:gd name="connsiteX4" fmla="*/ 76200 w 76200"/>
                  <a:gd name="connsiteY4" fmla="*/ 38100 h 38100"/>
                  <a:gd name="connsiteX5" fmla="*/ 76200 w 76200"/>
                  <a:gd name="connsiteY5" fmla="*/ 38100 h 38100"/>
                  <a:gd name="connsiteX6" fmla="*/ 76200 w 76200"/>
                  <a:gd name="connsiteY6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" h="38100">
                    <a:moveTo>
                      <a:pt x="0" y="0"/>
                    </a:moveTo>
                    <a:lnTo>
                      <a:pt x="0" y="0"/>
                    </a:lnTo>
                    <a:lnTo>
                      <a:pt x="0" y="38100"/>
                    </a:lnTo>
                    <a:lnTo>
                      <a:pt x="391" y="38100"/>
                    </a:lnTo>
                    <a:lnTo>
                      <a:pt x="76200" y="38100"/>
                    </a:lnTo>
                    <a:lnTo>
                      <a:pt x="76200" y="3810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6E8FA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80" name="Graphic 353">
            <a:extLst>
              <a:ext uri="{FF2B5EF4-FFF2-40B4-BE49-F238E27FC236}">
                <a16:creationId xmlns:a16="http://schemas.microsoft.com/office/drawing/2014/main" id="{C07C4200-50A8-49DF-96F0-8EC99420AE84}"/>
              </a:ext>
            </a:extLst>
          </p:cNvPr>
          <p:cNvGrpSpPr/>
          <p:nvPr/>
        </p:nvGrpSpPr>
        <p:grpSpPr>
          <a:xfrm>
            <a:off x="1136184" y="4976796"/>
            <a:ext cx="812800" cy="812800"/>
            <a:chOff x="1136184" y="4976796"/>
            <a:chExt cx="812800" cy="812800"/>
          </a:xfrm>
        </p:grpSpPr>
        <p:grpSp>
          <p:nvGrpSpPr>
            <p:cNvPr id="1481" name="Graphic 353">
              <a:extLst>
                <a:ext uri="{FF2B5EF4-FFF2-40B4-BE49-F238E27FC236}">
                  <a16:creationId xmlns:a16="http://schemas.microsoft.com/office/drawing/2014/main" id="{C07C4200-50A8-49DF-96F0-8EC99420AE84}"/>
                </a:ext>
              </a:extLst>
            </p:cNvPr>
            <p:cNvGrpSpPr/>
            <p:nvPr/>
          </p:nvGrpSpPr>
          <p:grpSpPr>
            <a:xfrm>
              <a:off x="1250482" y="4976796"/>
              <a:ext cx="584200" cy="812800"/>
              <a:chOff x="1250482" y="4976796"/>
              <a:chExt cx="584200" cy="812800"/>
            </a:xfrm>
            <a:solidFill>
              <a:schemeClr val="accent1"/>
            </a:solidFill>
          </p:grpSpPr>
          <p:sp>
            <p:nvSpPr>
              <p:cNvPr id="1482" name="Freeform: Shape 1481">
                <a:extLst>
                  <a:ext uri="{FF2B5EF4-FFF2-40B4-BE49-F238E27FC236}">
                    <a16:creationId xmlns:a16="http://schemas.microsoft.com/office/drawing/2014/main" id="{2EDBC538-CAD7-4C57-A346-8FE10F34EDB4}"/>
                  </a:ext>
                </a:extLst>
              </p:cNvPr>
              <p:cNvSpPr/>
              <p:nvPr/>
            </p:nvSpPr>
            <p:spPr>
              <a:xfrm>
                <a:off x="1479084" y="5332396"/>
                <a:ext cx="127000" cy="457200"/>
              </a:xfrm>
              <a:custGeom>
                <a:avLst/>
                <a:gdLst>
                  <a:gd name="connsiteX0" fmla="*/ 76200 w 127000"/>
                  <a:gd name="connsiteY0" fmla="*/ 352314 h 457200"/>
                  <a:gd name="connsiteX1" fmla="*/ 76200 w 127000"/>
                  <a:gd name="connsiteY1" fmla="*/ 203200 h 457200"/>
                  <a:gd name="connsiteX2" fmla="*/ 76200 w 127000"/>
                  <a:gd name="connsiteY2" fmla="*/ 12700 h 457200"/>
                  <a:gd name="connsiteX3" fmla="*/ 63500 w 127000"/>
                  <a:gd name="connsiteY3" fmla="*/ 0 h 457200"/>
                  <a:gd name="connsiteX4" fmla="*/ 50800 w 127000"/>
                  <a:gd name="connsiteY4" fmla="*/ 12700 h 457200"/>
                  <a:gd name="connsiteX5" fmla="*/ 50800 w 127000"/>
                  <a:gd name="connsiteY5" fmla="*/ 203200 h 457200"/>
                  <a:gd name="connsiteX6" fmla="*/ 50800 w 127000"/>
                  <a:gd name="connsiteY6" fmla="*/ 352314 h 457200"/>
                  <a:gd name="connsiteX7" fmla="*/ 10492 w 127000"/>
                  <a:gd name="connsiteY7" fmla="*/ 352314 h 457200"/>
                  <a:gd name="connsiteX8" fmla="*/ 0 w 127000"/>
                  <a:gd name="connsiteY8" fmla="*/ 350861 h 457200"/>
                  <a:gd name="connsiteX9" fmla="*/ 0 w 127000"/>
                  <a:gd name="connsiteY9" fmla="*/ 390414 h 457200"/>
                  <a:gd name="connsiteX10" fmla="*/ 12700 w 127000"/>
                  <a:gd name="connsiteY10" fmla="*/ 403114 h 457200"/>
                  <a:gd name="connsiteX11" fmla="*/ 50800 w 127000"/>
                  <a:gd name="connsiteY11" fmla="*/ 403114 h 457200"/>
                  <a:gd name="connsiteX12" fmla="*/ 50800 w 127000"/>
                  <a:gd name="connsiteY12" fmla="*/ 444500 h 457200"/>
                  <a:gd name="connsiteX13" fmla="*/ 63500 w 127000"/>
                  <a:gd name="connsiteY13" fmla="*/ 457200 h 457200"/>
                  <a:gd name="connsiteX14" fmla="*/ 76200 w 127000"/>
                  <a:gd name="connsiteY14" fmla="*/ 444500 h 457200"/>
                  <a:gd name="connsiteX15" fmla="*/ 76200 w 127000"/>
                  <a:gd name="connsiteY15" fmla="*/ 403114 h 457200"/>
                  <a:gd name="connsiteX16" fmla="*/ 114300 w 127000"/>
                  <a:gd name="connsiteY16" fmla="*/ 403114 h 457200"/>
                  <a:gd name="connsiteX17" fmla="*/ 127000 w 127000"/>
                  <a:gd name="connsiteY17" fmla="*/ 390414 h 457200"/>
                  <a:gd name="connsiteX18" fmla="*/ 127000 w 127000"/>
                  <a:gd name="connsiteY18" fmla="*/ 350861 h 457200"/>
                  <a:gd name="connsiteX19" fmla="*/ 116508 w 127000"/>
                  <a:gd name="connsiteY19" fmla="*/ 352314 h 457200"/>
                  <a:gd name="connsiteX20" fmla="*/ 76200 w 127000"/>
                  <a:gd name="connsiteY20" fmla="*/ 352314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7000" h="457200">
                    <a:moveTo>
                      <a:pt x="76200" y="352314"/>
                    </a:moveTo>
                    <a:lnTo>
                      <a:pt x="76200" y="203200"/>
                    </a:lnTo>
                    <a:lnTo>
                      <a:pt x="76200" y="12700"/>
                    </a:lnTo>
                    <a:cubicBezTo>
                      <a:pt x="76200" y="5686"/>
                      <a:pt x="70514" y="0"/>
                      <a:pt x="63500" y="0"/>
                    </a:cubicBezTo>
                    <a:cubicBezTo>
                      <a:pt x="56486" y="0"/>
                      <a:pt x="50800" y="5686"/>
                      <a:pt x="50800" y="12700"/>
                    </a:cubicBezTo>
                    <a:lnTo>
                      <a:pt x="50800" y="203200"/>
                    </a:lnTo>
                    <a:lnTo>
                      <a:pt x="50800" y="352314"/>
                    </a:lnTo>
                    <a:lnTo>
                      <a:pt x="10492" y="352314"/>
                    </a:lnTo>
                    <a:cubicBezTo>
                      <a:pt x="6852" y="352314"/>
                      <a:pt x="3334" y="351803"/>
                      <a:pt x="0" y="350861"/>
                    </a:cubicBezTo>
                    <a:lnTo>
                      <a:pt x="0" y="390414"/>
                    </a:lnTo>
                    <a:cubicBezTo>
                      <a:pt x="0" y="397434"/>
                      <a:pt x="5680" y="403114"/>
                      <a:pt x="12700" y="403114"/>
                    </a:cubicBezTo>
                    <a:lnTo>
                      <a:pt x="50800" y="403114"/>
                    </a:lnTo>
                    <a:lnTo>
                      <a:pt x="50800" y="444500"/>
                    </a:lnTo>
                    <a:cubicBezTo>
                      <a:pt x="50800" y="451514"/>
                      <a:pt x="56486" y="457200"/>
                      <a:pt x="63500" y="457200"/>
                    </a:cubicBezTo>
                    <a:cubicBezTo>
                      <a:pt x="70514" y="457200"/>
                      <a:pt x="76200" y="451514"/>
                      <a:pt x="76200" y="444500"/>
                    </a:cubicBezTo>
                    <a:lnTo>
                      <a:pt x="76200" y="403114"/>
                    </a:lnTo>
                    <a:lnTo>
                      <a:pt x="114300" y="403114"/>
                    </a:lnTo>
                    <a:cubicBezTo>
                      <a:pt x="121320" y="403114"/>
                      <a:pt x="127000" y="397434"/>
                      <a:pt x="127000" y="390414"/>
                    </a:cubicBezTo>
                    <a:lnTo>
                      <a:pt x="127000" y="350861"/>
                    </a:lnTo>
                    <a:cubicBezTo>
                      <a:pt x="123665" y="351803"/>
                      <a:pt x="120147" y="352314"/>
                      <a:pt x="116508" y="352314"/>
                    </a:cubicBezTo>
                    <a:lnTo>
                      <a:pt x="76200" y="352314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3" name="Freeform: Shape 1482">
                <a:extLst>
                  <a:ext uri="{FF2B5EF4-FFF2-40B4-BE49-F238E27FC236}">
                    <a16:creationId xmlns:a16="http://schemas.microsoft.com/office/drawing/2014/main" id="{8E8A91E6-9334-49D3-AA73-F70F4B10AB0C}"/>
                  </a:ext>
                </a:extLst>
              </p:cNvPr>
              <p:cNvSpPr/>
              <p:nvPr/>
            </p:nvSpPr>
            <p:spPr>
              <a:xfrm>
                <a:off x="1634452" y="5337585"/>
                <a:ext cx="200231" cy="448722"/>
              </a:xfrm>
              <a:custGeom>
                <a:avLst/>
                <a:gdLst>
                  <a:gd name="connsiteX0" fmla="*/ 200057 w 200231"/>
                  <a:gd name="connsiteY0" fmla="*/ 433940 h 448722"/>
                  <a:gd name="connsiteX1" fmla="*/ 168072 w 200231"/>
                  <a:gd name="connsiteY1" fmla="*/ 241989 h 448722"/>
                  <a:gd name="connsiteX2" fmla="*/ 137289 w 200231"/>
                  <a:gd name="connsiteY2" fmla="*/ 170080 h 448722"/>
                  <a:gd name="connsiteX3" fmla="*/ 9731 w 200231"/>
                  <a:gd name="connsiteY3" fmla="*/ 0 h 448722"/>
                  <a:gd name="connsiteX4" fmla="*/ 9731 w 200231"/>
                  <a:gd name="connsiteY4" fmla="*/ 194724 h 448722"/>
                  <a:gd name="connsiteX5" fmla="*/ 0 w 200231"/>
                  <a:gd name="connsiteY5" fmla="*/ 302273 h 448722"/>
                  <a:gd name="connsiteX6" fmla="*/ 179594 w 200231"/>
                  <a:gd name="connsiteY6" fmla="*/ 445945 h 448722"/>
                  <a:gd name="connsiteX7" fmla="*/ 187531 w 200231"/>
                  <a:gd name="connsiteY7" fmla="*/ 448723 h 448722"/>
                  <a:gd name="connsiteX8" fmla="*/ 193956 w 200231"/>
                  <a:gd name="connsiteY8" fmla="*/ 446973 h 448722"/>
                  <a:gd name="connsiteX9" fmla="*/ 200057 w 200231"/>
                  <a:gd name="connsiteY9" fmla="*/ 433940 h 448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0231" h="448722">
                    <a:moveTo>
                      <a:pt x="200057" y="433940"/>
                    </a:moveTo>
                    <a:lnTo>
                      <a:pt x="168072" y="241989"/>
                    </a:lnTo>
                    <a:cubicBezTo>
                      <a:pt x="163743" y="216019"/>
                      <a:pt x="153102" y="191152"/>
                      <a:pt x="137289" y="170080"/>
                    </a:cubicBezTo>
                    <a:lnTo>
                      <a:pt x="9731" y="0"/>
                    </a:lnTo>
                    <a:lnTo>
                      <a:pt x="9731" y="194724"/>
                    </a:lnTo>
                    <a:lnTo>
                      <a:pt x="0" y="302273"/>
                    </a:lnTo>
                    <a:lnTo>
                      <a:pt x="179594" y="445945"/>
                    </a:lnTo>
                    <a:cubicBezTo>
                      <a:pt x="181901" y="447780"/>
                      <a:pt x="184717" y="448723"/>
                      <a:pt x="187531" y="448723"/>
                    </a:cubicBezTo>
                    <a:cubicBezTo>
                      <a:pt x="189740" y="448723"/>
                      <a:pt x="191959" y="448153"/>
                      <a:pt x="193956" y="446973"/>
                    </a:cubicBezTo>
                    <a:cubicBezTo>
                      <a:pt x="198495" y="444308"/>
                      <a:pt x="200925" y="439125"/>
                      <a:pt x="200057" y="43394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4" name="Freeform: Shape 1483">
                <a:extLst>
                  <a:ext uri="{FF2B5EF4-FFF2-40B4-BE49-F238E27FC236}">
                    <a16:creationId xmlns:a16="http://schemas.microsoft.com/office/drawing/2014/main" id="{4D02AEB0-E6D8-4C17-A8F1-68D530E3FCC4}"/>
                  </a:ext>
                </a:extLst>
              </p:cNvPr>
              <p:cNvSpPr/>
              <p:nvPr/>
            </p:nvSpPr>
            <p:spPr>
              <a:xfrm>
                <a:off x="1250482" y="5337553"/>
                <a:ext cx="200227" cy="448756"/>
              </a:xfrm>
              <a:custGeom>
                <a:avLst/>
                <a:gdLst>
                  <a:gd name="connsiteX0" fmla="*/ 190744 w 200227"/>
                  <a:gd name="connsiteY0" fmla="*/ 198042 h 448756"/>
                  <a:gd name="connsiteX1" fmla="*/ 190550 w 200227"/>
                  <a:gd name="connsiteY1" fmla="*/ 195909 h 448756"/>
                  <a:gd name="connsiteX2" fmla="*/ 190523 w 200227"/>
                  <a:gd name="connsiteY2" fmla="*/ 0 h 448756"/>
                  <a:gd name="connsiteX3" fmla="*/ 62942 w 200227"/>
                  <a:gd name="connsiteY3" fmla="*/ 170112 h 448756"/>
                  <a:gd name="connsiteX4" fmla="*/ 32159 w 200227"/>
                  <a:gd name="connsiteY4" fmla="*/ 242021 h 448756"/>
                  <a:gd name="connsiteX5" fmla="*/ 174 w 200227"/>
                  <a:gd name="connsiteY5" fmla="*/ 433972 h 448756"/>
                  <a:gd name="connsiteX6" fmla="*/ 6277 w 200227"/>
                  <a:gd name="connsiteY6" fmla="*/ 447007 h 448756"/>
                  <a:gd name="connsiteX7" fmla="*/ 12701 w 200227"/>
                  <a:gd name="connsiteY7" fmla="*/ 448756 h 448756"/>
                  <a:gd name="connsiteX8" fmla="*/ 20639 w 200227"/>
                  <a:gd name="connsiteY8" fmla="*/ 445978 h 448756"/>
                  <a:gd name="connsiteX9" fmla="*/ 200228 w 200227"/>
                  <a:gd name="connsiteY9" fmla="*/ 302308 h 448756"/>
                  <a:gd name="connsiteX10" fmla="*/ 190744 w 200227"/>
                  <a:gd name="connsiteY10" fmla="*/ 198042 h 448756"/>
                  <a:gd name="connsiteX11" fmla="*/ 190744 w 200227"/>
                  <a:gd name="connsiteY11" fmla="*/ 198042 h 448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0227" h="448756">
                    <a:moveTo>
                      <a:pt x="190744" y="198042"/>
                    </a:moveTo>
                    <a:lnTo>
                      <a:pt x="190550" y="195909"/>
                    </a:lnTo>
                    <a:lnTo>
                      <a:pt x="190523" y="0"/>
                    </a:lnTo>
                    <a:lnTo>
                      <a:pt x="62942" y="170112"/>
                    </a:lnTo>
                    <a:cubicBezTo>
                      <a:pt x="47129" y="191183"/>
                      <a:pt x="36488" y="216049"/>
                      <a:pt x="32159" y="242021"/>
                    </a:cubicBezTo>
                    <a:lnTo>
                      <a:pt x="174" y="433972"/>
                    </a:lnTo>
                    <a:cubicBezTo>
                      <a:pt x="-694" y="439156"/>
                      <a:pt x="1736" y="444340"/>
                      <a:pt x="6277" y="447007"/>
                    </a:cubicBezTo>
                    <a:cubicBezTo>
                      <a:pt x="8274" y="448185"/>
                      <a:pt x="10493" y="448756"/>
                      <a:pt x="12701" y="448756"/>
                    </a:cubicBezTo>
                    <a:cubicBezTo>
                      <a:pt x="15516" y="448756"/>
                      <a:pt x="18332" y="447813"/>
                      <a:pt x="20639" y="445978"/>
                    </a:cubicBezTo>
                    <a:lnTo>
                      <a:pt x="200228" y="302308"/>
                    </a:lnTo>
                    <a:lnTo>
                      <a:pt x="190744" y="198042"/>
                    </a:lnTo>
                    <a:lnTo>
                      <a:pt x="190744" y="198042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5" name="Freeform: Shape 1484">
                <a:extLst>
                  <a:ext uri="{FF2B5EF4-FFF2-40B4-BE49-F238E27FC236}">
                    <a16:creationId xmlns:a16="http://schemas.microsoft.com/office/drawing/2014/main" id="{FA10E6C2-8D16-49D3-8127-9F50BB139382}"/>
                  </a:ext>
                </a:extLst>
              </p:cNvPr>
              <p:cNvSpPr/>
              <p:nvPr/>
            </p:nvSpPr>
            <p:spPr>
              <a:xfrm>
                <a:off x="1573514" y="4992758"/>
                <a:ext cx="2617" cy="3709"/>
              </a:xfrm>
              <a:custGeom>
                <a:avLst/>
                <a:gdLst>
                  <a:gd name="connsiteX0" fmla="*/ 0 w 2617"/>
                  <a:gd name="connsiteY0" fmla="*/ 0 h 3709"/>
                  <a:gd name="connsiteX1" fmla="*/ 2618 w 2617"/>
                  <a:gd name="connsiteY1" fmla="*/ 3710 h 3709"/>
                  <a:gd name="connsiteX2" fmla="*/ 0 w 2617"/>
                  <a:gd name="connsiteY2" fmla="*/ 0 h 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7" h="3709">
                    <a:moveTo>
                      <a:pt x="0" y="0"/>
                    </a:moveTo>
                    <a:cubicBezTo>
                      <a:pt x="854" y="1199"/>
                      <a:pt x="1729" y="2435"/>
                      <a:pt x="2618" y="3710"/>
                    </a:cubicBezTo>
                    <a:cubicBezTo>
                      <a:pt x="1729" y="2437"/>
                      <a:pt x="856" y="1197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6" name="Freeform: Shape 1485">
                <a:extLst>
                  <a:ext uri="{FF2B5EF4-FFF2-40B4-BE49-F238E27FC236}">
                    <a16:creationId xmlns:a16="http://schemas.microsoft.com/office/drawing/2014/main" id="{F97F12ED-B1C2-4103-8A34-2E88B0AFD788}"/>
                  </a:ext>
                </a:extLst>
              </p:cNvPr>
              <p:cNvSpPr/>
              <p:nvPr/>
            </p:nvSpPr>
            <p:spPr>
              <a:xfrm>
                <a:off x="1542584" y="4996685"/>
                <a:ext cx="101600" cy="653372"/>
              </a:xfrm>
              <a:custGeom>
                <a:avLst/>
                <a:gdLst>
                  <a:gd name="connsiteX0" fmla="*/ 101600 w 101600"/>
                  <a:gd name="connsiteY0" fmla="*/ 340900 h 653372"/>
                  <a:gd name="connsiteX1" fmla="*/ 101600 w 101600"/>
                  <a:gd name="connsiteY1" fmla="*/ 180024 h 653372"/>
                  <a:gd name="connsiteX2" fmla="*/ 33701 w 101600"/>
                  <a:gd name="connsiteY2" fmla="*/ 0 h 653372"/>
                  <a:gd name="connsiteX3" fmla="*/ 77941 w 101600"/>
                  <a:gd name="connsiteY3" fmla="*/ 78421 h 653372"/>
                  <a:gd name="connsiteX4" fmla="*/ 0 w 101600"/>
                  <a:gd name="connsiteY4" fmla="*/ 78421 h 653372"/>
                  <a:gd name="connsiteX5" fmla="*/ 0 w 101600"/>
                  <a:gd name="connsiteY5" fmla="*/ 143623 h 653372"/>
                  <a:gd name="connsiteX6" fmla="*/ 49098 w 101600"/>
                  <a:gd name="connsiteY6" fmla="*/ 192721 h 653372"/>
                  <a:gd name="connsiteX7" fmla="*/ 0 w 101600"/>
                  <a:gd name="connsiteY7" fmla="*/ 241819 h 653372"/>
                  <a:gd name="connsiteX8" fmla="*/ 0 w 101600"/>
                  <a:gd name="connsiteY8" fmla="*/ 335710 h 653372"/>
                  <a:gd name="connsiteX9" fmla="*/ 12700 w 101600"/>
                  <a:gd name="connsiteY9" fmla="*/ 348410 h 653372"/>
                  <a:gd name="connsiteX10" fmla="*/ 12700 w 101600"/>
                  <a:gd name="connsiteY10" fmla="*/ 538910 h 653372"/>
                  <a:gd name="connsiteX11" fmla="*/ 101302 w 101600"/>
                  <a:gd name="connsiteY11" fmla="*/ 538910 h 653372"/>
                  <a:gd name="connsiteX12" fmla="*/ 90946 w 101600"/>
                  <a:gd name="connsiteY12" fmla="*/ 653372 h 653372"/>
                  <a:gd name="connsiteX13" fmla="*/ 91869 w 101600"/>
                  <a:gd name="connsiteY13" fmla="*/ 643172 h 653372"/>
                  <a:gd name="connsiteX14" fmla="*/ 101600 w 101600"/>
                  <a:gd name="connsiteY14" fmla="*/ 535624 h 653372"/>
                  <a:gd name="connsiteX15" fmla="*/ 101600 w 101600"/>
                  <a:gd name="connsiteY15" fmla="*/ 340900 h 653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1600" h="653372">
                    <a:moveTo>
                      <a:pt x="101600" y="340900"/>
                    </a:moveTo>
                    <a:lnTo>
                      <a:pt x="101600" y="180024"/>
                    </a:lnTo>
                    <a:cubicBezTo>
                      <a:pt x="101600" y="108728"/>
                      <a:pt x="60301" y="38089"/>
                      <a:pt x="33701" y="0"/>
                    </a:cubicBezTo>
                    <a:cubicBezTo>
                      <a:pt x="47112" y="19215"/>
                      <a:pt x="64230" y="46741"/>
                      <a:pt x="77941" y="78421"/>
                    </a:cubicBezTo>
                    <a:lnTo>
                      <a:pt x="0" y="78421"/>
                    </a:lnTo>
                    <a:lnTo>
                      <a:pt x="0" y="143623"/>
                    </a:lnTo>
                    <a:cubicBezTo>
                      <a:pt x="27116" y="143623"/>
                      <a:pt x="49098" y="165605"/>
                      <a:pt x="49098" y="192721"/>
                    </a:cubicBezTo>
                    <a:cubicBezTo>
                      <a:pt x="49098" y="219837"/>
                      <a:pt x="27116" y="241819"/>
                      <a:pt x="0" y="241819"/>
                    </a:cubicBezTo>
                    <a:lnTo>
                      <a:pt x="0" y="335710"/>
                    </a:lnTo>
                    <a:cubicBezTo>
                      <a:pt x="7014" y="335710"/>
                      <a:pt x="12700" y="341397"/>
                      <a:pt x="12700" y="348410"/>
                    </a:cubicBezTo>
                    <a:lnTo>
                      <a:pt x="12700" y="538910"/>
                    </a:lnTo>
                    <a:lnTo>
                      <a:pt x="101302" y="538910"/>
                    </a:lnTo>
                    <a:lnTo>
                      <a:pt x="90946" y="653372"/>
                    </a:lnTo>
                    <a:lnTo>
                      <a:pt x="91869" y="643172"/>
                    </a:lnTo>
                    <a:lnTo>
                      <a:pt x="101600" y="535624"/>
                    </a:lnTo>
                    <a:lnTo>
                      <a:pt x="101600" y="340900"/>
                    </a:lnTo>
                    <a:close/>
                  </a:path>
                </a:pathLst>
              </a:custGeom>
              <a:solidFill>
                <a:srgbClr val="FF4F1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7" name="Freeform: Shape 1486">
                <a:extLst>
                  <a:ext uri="{FF2B5EF4-FFF2-40B4-BE49-F238E27FC236}">
                    <a16:creationId xmlns:a16="http://schemas.microsoft.com/office/drawing/2014/main" id="{EBB73B28-2F2A-4610-B5A6-9E890796F6AB}"/>
                  </a:ext>
                </a:extLst>
              </p:cNvPr>
              <p:cNvSpPr/>
              <p:nvPr/>
            </p:nvSpPr>
            <p:spPr>
              <a:xfrm>
                <a:off x="1441033" y="5533462"/>
                <a:ext cx="193" cy="2133"/>
              </a:xfrm>
              <a:custGeom>
                <a:avLst/>
                <a:gdLst>
                  <a:gd name="connsiteX0" fmla="*/ 194 w 193"/>
                  <a:gd name="connsiteY0" fmla="*/ 2134 h 2133"/>
                  <a:gd name="connsiteX1" fmla="*/ 194 w 193"/>
                  <a:gd name="connsiteY1" fmla="*/ 2134 h 2133"/>
                  <a:gd name="connsiteX2" fmla="*/ 0 w 193"/>
                  <a:gd name="connsiteY2" fmla="*/ 0 h 2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3" h="2133">
                    <a:moveTo>
                      <a:pt x="194" y="2134"/>
                    </a:moveTo>
                    <a:lnTo>
                      <a:pt x="194" y="21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4F1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8" name="Freeform: Shape 1487">
                <a:extLst>
                  <a:ext uri="{FF2B5EF4-FFF2-40B4-BE49-F238E27FC236}">
                    <a16:creationId xmlns:a16="http://schemas.microsoft.com/office/drawing/2014/main" id="{730FC3BF-66A2-4E2A-AAF1-4BD21A5F5116}"/>
                  </a:ext>
                </a:extLst>
              </p:cNvPr>
              <p:cNvSpPr/>
              <p:nvPr/>
            </p:nvSpPr>
            <p:spPr>
              <a:xfrm>
                <a:off x="1509033" y="4992756"/>
                <a:ext cx="2617" cy="3709"/>
              </a:xfrm>
              <a:custGeom>
                <a:avLst/>
                <a:gdLst>
                  <a:gd name="connsiteX0" fmla="*/ 0 w 2617"/>
                  <a:gd name="connsiteY0" fmla="*/ 3710 h 3709"/>
                  <a:gd name="connsiteX1" fmla="*/ 2618 w 2617"/>
                  <a:gd name="connsiteY1" fmla="*/ 0 h 3709"/>
                  <a:gd name="connsiteX2" fmla="*/ 0 w 2617"/>
                  <a:gd name="connsiteY2" fmla="*/ 3710 h 3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7" h="3709">
                    <a:moveTo>
                      <a:pt x="0" y="3710"/>
                    </a:moveTo>
                    <a:cubicBezTo>
                      <a:pt x="891" y="2437"/>
                      <a:pt x="1764" y="1199"/>
                      <a:pt x="2618" y="0"/>
                    </a:cubicBezTo>
                    <a:cubicBezTo>
                      <a:pt x="1764" y="1199"/>
                      <a:pt x="891" y="2438"/>
                      <a:pt x="0" y="3710"/>
                    </a:cubicBezTo>
                    <a:close/>
                  </a:path>
                </a:pathLst>
              </a:custGeom>
              <a:solidFill>
                <a:srgbClr val="E5001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9" name="Freeform: Shape 1488">
                <a:extLst>
                  <a:ext uri="{FF2B5EF4-FFF2-40B4-BE49-F238E27FC236}">
                    <a16:creationId xmlns:a16="http://schemas.microsoft.com/office/drawing/2014/main" id="{75CAA4DD-7500-45A3-AE3C-15CFDC363A09}"/>
                  </a:ext>
                </a:extLst>
              </p:cNvPr>
              <p:cNvSpPr/>
              <p:nvPr/>
            </p:nvSpPr>
            <p:spPr>
              <a:xfrm>
                <a:off x="1440984" y="4996685"/>
                <a:ext cx="101600" cy="538910"/>
              </a:xfrm>
              <a:custGeom>
                <a:avLst/>
                <a:gdLst>
                  <a:gd name="connsiteX0" fmla="*/ 243 w 101600"/>
                  <a:gd name="connsiteY0" fmla="*/ 538910 h 538910"/>
                  <a:gd name="connsiteX1" fmla="*/ 88900 w 101600"/>
                  <a:gd name="connsiteY1" fmla="*/ 538910 h 538910"/>
                  <a:gd name="connsiteX2" fmla="*/ 88900 w 101600"/>
                  <a:gd name="connsiteY2" fmla="*/ 348410 h 538910"/>
                  <a:gd name="connsiteX3" fmla="*/ 101600 w 101600"/>
                  <a:gd name="connsiteY3" fmla="*/ 335710 h 538910"/>
                  <a:gd name="connsiteX4" fmla="*/ 101600 w 101600"/>
                  <a:gd name="connsiteY4" fmla="*/ 241821 h 538910"/>
                  <a:gd name="connsiteX5" fmla="*/ 52502 w 101600"/>
                  <a:gd name="connsiteY5" fmla="*/ 192723 h 538910"/>
                  <a:gd name="connsiteX6" fmla="*/ 101600 w 101600"/>
                  <a:gd name="connsiteY6" fmla="*/ 143623 h 538910"/>
                  <a:gd name="connsiteX7" fmla="*/ 101600 w 101600"/>
                  <a:gd name="connsiteY7" fmla="*/ 78421 h 538910"/>
                  <a:gd name="connsiteX8" fmla="*/ 23659 w 101600"/>
                  <a:gd name="connsiteY8" fmla="*/ 78421 h 538910"/>
                  <a:gd name="connsiteX9" fmla="*/ 67899 w 101600"/>
                  <a:gd name="connsiteY9" fmla="*/ 0 h 538910"/>
                  <a:gd name="connsiteX10" fmla="*/ 0 w 101600"/>
                  <a:gd name="connsiteY10" fmla="*/ 180024 h 538910"/>
                  <a:gd name="connsiteX11" fmla="*/ 22 w 101600"/>
                  <a:gd name="connsiteY11" fmla="*/ 340870 h 538910"/>
                  <a:gd name="connsiteX12" fmla="*/ 49 w 101600"/>
                  <a:gd name="connsiteY12" fmla="*/ 536778 h 538910"/>
                  <a:gd name="connsiteX13" fmla="*/ 243 w 101600"/>
                  <a:gd name="connsiteY13" fmla="*/ 538910 h 538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1600" h="538910">
                    <a:moveTo>
                      <a:pt x="243" y="538910"/>
                    </a:moveTo>
                    <a:lnTo>
                      <a:pt x="88900" y="538910"/>
                    </a:lnTo>
                    <a:lnTo>
                      <a:pt x="88900" y="348410"/>
                    </a:lnTo>
                    <a:cubicBezTo>
                      <a:pt x="88900" y="341397"/>
                      <a:pt x="94586" y="335710"/>
                      <a:pt x="101600" y="335710"/>
                    </a:cubicBezTo>
                    <a:lnTo>
                      <a:pt x="101600" y="241821"/>
                    </a:lnTo>
                    <a:cubicBezTo>
                      <a:pt x="74484" y="241821"/>
                      <a:pt x="52502" y="219839"/>
                      <a:pt x="52502" y="192723"/>
                    </a:cubicBezTo>
                    <a:cubicBezTo>
                      <a:pt x="52502" y="165605"/>
                      <a:pt x="74484" y="143623"/>
                      <a:pt x="101600" y="143623"/>
                    </a:cubicBezTo>
                    <a:lnTo>
                      <a:pt x="101600" y="78421"/>
                    </a:lnTo>
                    <a:lnTo>
                      <a:pt x="23659" y="78421"/>
                    </a:lnTo>
                    <a:cubicBezTo>
                      <a:pt x="37368" y="46741"/>
                      <a:pt x="54486" y="19215"/>
                      <a:pt x="67899" y="0"/>
                    </a:cubicBezTo>
                    <a:cubicBezTo>
                      <a:pt x="41299" y="38087"/>
                      <a:pt x="0" y="108728"/>
                      <a:pt x="0" y="180024"/>
                    </a:cubicBezTo>
                    <a:lnTo>
                      <a:pt x="22" y="340870"/>
                    </a:lnTo>
                    <a:lnTo>
                      <a:pt x="49" y="536778"/>
                    </a:lnTo>
                    <a:lnTo>
                      <a:pt x="243" y="538910"/>
                    </a:lnTo>
                    <a:close/>
                  </a:path>
                </a:pathLst>
              </a:custGeom>
              <a:solidFill>
                <a:srgbClr val="E5001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0" name="Freeform: Shape 1489">
                <a:extLst>
                  <a:ext uri="{FF2B5EF4-FFF2-40B4-BE49-F238E27FC236}">
                    <a16:creationId xmlns:a16="http://schemas.microsoft.com/office/drawing/2014/main" id="{F99CC915-18ED-4773-ADCA-3664EEBBD7C5}"/>
                  </a:ext>
                </a:extLst>
              </p:cNvPr>
              <p:cNvSpPr/>
              <p:nvPr/>
            </p:nvSpPr>
            <p:spPr>
              <a:xfrm>
                <a:off x="1555284" y="5535596"/>
                <a:ext cx="88603" cy="149113"/>
              </a:xfrm>
              <a:custGeom>
                <a:avLst/>
                <a:gdLst>
                  <a:gd name="connsiteX0" fmla="*/ 88603 w 88603"/>
                  <a:gd name="connsiteY0" fmla="*/ 0 h 149113"/>
                  <a:gd name="connsiteX1" fmla="*/ 0 w 88603"/>
                  <a:gd name="connsiteY1" fmla="*/ 0 h 149113"/>
                  <a:gd name="connsiteX2" fmla="*/ 0 w 88603"/>
                  <a:gd name="connsiteY2" fmla="*/ 149114 h 149113"/>
                  <a:gd name="connsiteX3" fmla="*/ 40308 w 88603"/>
                  <a:gd name="connsiteY3" fmla="*/ 149114 h 149113"/>
                  <a:gd name="connsiteX4" fmla="*/ 50800 w 88603"/>
                  <a:gd name="connsiteY4" fmla="*/ 147661 h 149113"/>
                  <a:gd name="connsiteX5" fmla="*/ 78246 w 88603"/>
                  <a:gd name="connsiteY5" fmla="*/ 114462 h 149113"/>
                  <a:gd name="connsiteX6" fmla="*/ 88603 w 88603"/>
                  <a:gd name="connsiteY6" fmla="*/ 0 h 149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8603" h="149113">
                    <a:moveTo>
                      <a:pt x="88603" y="0"/>
                    </a:moveTo>
                    <a:lnTo>
                      <a:pt x="0" y="0"/>
                    </a:lnTo>
                    <a:lnTo>
                      <a:pt x="0" y="149114"/>
                    </a:lnTo>
                    <a:lnTo>
                      <a:pt x="40308" y="149114"/>
                    </a:lnTo>
                    <a:cubicBezTo>
                      <a:pt x="43948" y="149114"/>
                      <a:pt x="47466" y="148603"/>
                      <a:pt x="50800" y="147661"/>
                    </a:cubicBezTo>
                    <a:cubicBezTo>
                      <a:pt x="65634" y="143474"/>
                      <a:pt x="76778" y="130593"/>
                      <a:pt x="78246" y="114462"/>
                    </a:cubicBezTo>
                    <a:lnTo>
                      <a:pt x="88603" y="0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1" name="Freeform: Shape 1490">
                <a:extLst>
                  <a:ext uri="{FF2B5EF4-FFF2-40B4-BE49-F238E27FC236}">
                    <a16:creationId xmlns:a16="http://schemas.microsoft.com/office/drawing/2014/main" id="{CD42951D-CFC7-4F18-9FD7-1CAB050AC9A0}"/>
                  </a:ext>
                </a:extLst>
              </p:cNvPr>
              <p:cNvSpPr/>
              <p:nvPr/>
            </p:nvSpPr>
            <p:spPr>
              <a:xfrm>
                <a:off x="1441226" y="5535596"/>
                <a:ext cx="88657" cy="149113"/>
              </a:xfrm>
              <a:custGeom>
                <a:avLst/>
                <a:gdLst>
                  <a:gd name="connsiteX0" fmla="*/ 88657 w 88657"/>
                  <a:gd name="connsiteY0" fmla="*/ 149114 h 149113"/>
                  <a:gd name="connsiteX1" fmla="*/ 88657 w 88657"/>
                  <a:gd name="connsiteY1" fmla="*/ 0 h 149113"/>
                  <a:gd name="connsiteX2" fmla="*/ 0 w 88657"/>
                  <a:gd name="connsiteY2" fmla="*/ 0 h 149113"/>
                  <a:gd name="connsiteX3" fmla="*/ 0 w 88657"/>
                  <a:gd name="connsiteY3" fmla="*/ 0 h 149113"/>
                  <a:gd name="connsiteX4" fmla="*/ 0 w 88657"/>
                  <a:gd name="connsiteY4" fmla="*/ 0 h 149113"/>
                  <a:gd name="connsiteX5" fmla="*/ 9482 w 88657"/>
                  <a:gd name="connsiteY5" fmla="*/ 104264 h 149113"/>
                  <a:gd name="connsiteX6" fmla="*/ 10409 w 88657"/>
                  <a:gd name="connsiteY6" fmla="*/ 114460 h 149113"/>
                  <a:gd name="connsiteX7" fmla="*/ 37856 w 88657"/>
                  <a:gd name="connsiteY7" fmla="*/ 147660 h 149113"/>
                  <a:gd name="connsiteX8" fmla="*/ 48347 w 88657"/>
                  <a:gd name="connsiteY8" fmla="*/ 149112 h 149113"/>
                  <a:gd name="connsiteX9" fmla="*/ 88657 w 88657"/>
                  <a:gd name="connsiteY9" fmla="*/ 149112 h 149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657" h="149113">
                    <a:moveTo>
                      <a:pt x="88657" y="149114"/>
                    </a:moveTo>
                    <a:lnTo>
                      <a:pt x="88657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482" y="104264"/>
                    </a:lnTo>
                    <a:lnTo>
                      <a:pt x="10409" y="114460"/>
                    </a:lnTo>
                    <a:cubicBezTo>
                      <a:pt x="11878" y="130591"/>
                      <a:pt x="23022" y="143472"/>
                      <a:pt x="37856" y="147660"/>
                    </a:cubicBezTo>
                    <a:cubicBezTo>
                      <a:pt x="41191" y="148601"/>
                      <a:pt x="44707" y="149112"/>
                      <a:pt x="48347" y="149112"/>
                    </a:cubicBezTo>
                    <a:lnTo>
                      <a:pt x="88657" y="149112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2" name="Freeform: Shape 1491">
                <a:extLst>
                  <a:ext uri="{FF2B5EF4-FFF2-40B4-BE49-F238E27FC236}">
                    <a16:creationId xmlns:a16="http://schemas.microsoft.com/office/drawing/2014/main" id="{EC8F161F-F07F-40E7-AC3C-4069D0E8CF31}"/>
                  </a:ext>
                </a:extLst>
              </p:cNvPr>
              <p:cNvSpPr/>
              <p:nvPr/>
            </p:nvSpPr>
            <p:spPr>
              <a:xfrm>
                <a:off x="1493485" y="5140308"/>
                <a:ext cx="98196" cy="98196"/>
              </a:xfrm>
              <a:custGeom>
                <a:avLst/>
                <a:gdLst>
                  <a:gd name="connsiteX0" fmla="*/ 98196 w 98196"/>
                  <a:gd name="connsiteY0" fmla="*/ 49098 h 98196"/>
                  <a:gd name="connsiteX1" fmla="*/ 49098 w 98196"/>
                  <a:gd name="connsiteY1" fmla="*/ 98196 h 98196"/>
                  <a:gd name="connsiteX2" fmla="*/ 0 w 98196"/>
                  <a:gd name="connsiteY2" fmla="*/ 49098 h 98196"/>
                  <a:gd name="connsiteX3" fmla="*/ 49098 w 98196"/>
                  <a:gd name="connsiteY3" fmla="*/ 0 h 98196"/>
                  <a:gd name="connsiteX4" fmla="*/ 98196 w 98196"/>
                  <a:gd name="connsiteY4" fmla="*/ 49098 h 98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196" h="98196">
                    <a:moveTo>
                      <a:pt x="98196" y="49098"/>
                    </a:moveTo>
                    <a:cubicBezTo>
                      <a:pt x="98196" y="76214"/>
                      <a:pt x="76214" y="98196"/>
                      <a:pt x="49098" y="98196"/>
                    </a:cubicBezTo>
                    <a:cubicBezTo>
                      <a:pt x="21982" y="98196"/>
                      <a:pt x="0" y="76214"/>
                      <a:pt x="0" y="49098"/>
                    </a:cubicBezTo>
                    <a:cubicBezTo>
                      <a:pt x="0" y="21982"/>
                      <a:pt x="21982" y="0"/>
                      <a:pt x="49098" y="0"/>
                    </a:cubicBezTo>
                    <a:cubicBezTo>
                      <a:pt x="76214" y="0"/>
                      <a:pt x="98196" y="21982"/>
                      <a:pt x="98196" y="49098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3" name="Freeform: Shape 1492">
                <a:extLst>
                  <a:ext uri="{FF2B5EF4-FFF2-40B4-BE49-F238E27FC236}">
                    <a16:creationId xmlns:a16="http://schemas.microsoft.com/office/drawing/2014/main" id="{474F12B4-85F8-4FAC-871B-87106DF66290}"/>
                  </a:ext>
                </a:extLst>
              </p:cNvPr>
              <p:cNvSpPr/>
              <p:nvPr/>
            </p:nvSpPr>
            <p:spPr>
              <a:xfrm>
                <a:off x="1464644" y="4976796"/>
                <a:ext cx="77939" cy="98310"/>
              </a:xfrm>
              <a:custGeom>
                <a:avLst/>
                <a:gdLst>
                  <a:gd name="connsiteX0" fmla="*/ 77940 w 77939"/>
                  <a:gd name="connsiteY0" fmla="*/ 98311 h 98310"/>
                  <a:gd name="connsiteX1" fmla="*/ 77940 w 77939"/>
                  <a:gd name="connsiteY1" fmla="*/ 0 h 98310"/>
                  <a:gd name="connsiteX2" fmla="*/ 47009 w 77939"/>
                  <a:gd name="connsiteY2" fmla="*/ 15962 h 98310"/>
                  <a:gd name="connsiteX3" fmla="*/ 44391 w 77939"/>
                  <a:gd name="connsiteY3" fmla="*/ 19672 h 98310"/>
                  <a:gd name="connsiteX4" fmla="*/ 44240 w 77939"/>
                  <a:gd name="connsiteY4" fmla="*/ 19890 h 98310"/>
                  <a:gd name="connsiteX5" fmla="*/ 0 w 77939"/>
                  <a:gd name="connsiteY5" fmla="*/ 98311 h 98310"/>
                  <a:gd name="connsiteX6" fmla="*/ 77940 w 77939"/>
                  <a:gd name="connsiteY6" fmla="*/ 98311 h 98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939" h="98310">
                    <a:moveTo>
                      <a:pt x="77940" y="98311"/>
                    </a:moveTo>
                    <a:lnTo>
                      <a:pt x="77940" y="0"/>
                    </a:lnTo>
                    <a:cubicBezTo>
                      <a:pt x="65699" y="0"/>
                      <a:pt x="54140" y="5966"/>
                      <a:pt x="47009" y="15962"/>
                    </a:cubicBezTo>
                    <a:cubicBezTo>
                      <a:pt x="46153" y="17161"/>
                      <a:pt x="45280" y="18398"/>
                      <a:pt x="44391" y="19672"/>
                    </a:cubicBezTo>
                    <a:cubicBezTo>
                      <a:pt x="44342" y="19744"/>
                      <a:pt x="44290" y="19820"/>
                      <a:pt x="44240" y="19890"/>
                    </a:cubicBezTo>
                    <a:cubicBezTo>
                      <a:pt x="30829" y="39105"/>
                      <a:pt x="13711" y="66631"/>
                      <a:pt x="0" y="98311"/>
                    </a:cubicBezTo>
                    <a:lnTo>
                      <a:pt x="77940" y="98311"/>
                    </a:ln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4" name="Freeform: Shape 1493">
                <a:extLst>
                  <a:ext uri="{FF2B5EF4-FFF2-40B4-BE49-F238E27FC236}">
                    <a16:creationId xmlns:a16="http://schemas.microsoft.com/office/drawing/2014/main" id="{56B97370-570B-4B64-8F3D-E0A78ED6711C}"/>
                  </a:ext>
                </a:extLst>
              </p:cNvPr>
              <p:cNvSpPr/>
              <p:nvPr/>
            </p:nvSpPr>
            <p:spPr>
              <a:xfrm>
                <a:off x="1542584" y="4976796"/>
                <a:ext cx="77941" cy="98310"/>
              </a:xfrm>
              <a:custGeom>
                <a:avLst/>
                <a:gdLst>
                  <a:gd name="connsiteX0" fmla="*/ 77941 w 77941"/>
                  <a:gd name="connsiteY0" fmla="*/ 98311 h 98310"/>
                  <a:gd name="connsiteX1" fmla="*/ 33701 w 77941"/>
                  <a:gd name="connsiteY1" fmla="*/ 19890 h 98310"/>
                  <a:gd name="connsiteX2" fmla="*/ 33550 w 77941"/>
                  <a:gd name="connsiteY2" fmla="*/ 19672 h 98310"/>
                  <a:gd name="connsiteX3" fmla="*/ 30932 w 77941"/>
                  <a:gd name="connsiteY3" fmla="*/ 15962 h 98310"/>
                  <a:gd name="connsiteX4" fmla="*/ 0 w 77941"/>
                  <a:gd name="connsiteY4" fmla="*/ 0 h 98310"/>
                  <a:gd name="connsiteX5" fmla="*/ 0 w 77941"/>
                  <a:gd name="connsiteY5" fmla="*/ 98311 h 98310"/>
                  <a:gd name="connsiteX6" fmla="*/ 77941 w 77941"/>
                  <a:gd name="connsiteY6" fmla="*/ 98311 h 98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941" h="98310">
                    <a:moveTo>
                      <a:pt x="77941" y="98311"/>
                    </a:moveTo>
                    <a:cubicBezTo>
                      <a:pt x="64232" y="66631"/>
                      <a:pt x="47112" y="39105"/>
                      <a:pt x="33701" y="19890"/>
                    </a:cubicBezTo>
                    <a:cubicBezTo>
                      <a:pt x="33652" y="19818"/>
                      <a:pt x="33599" y="19742"/>
                      <a:pt x="33550" y="19672"/>
                    </a:cubicBezTo>
                    <a:cubicBezTo>
                      <a:pt x="32660" y="18399"/>
                      <a:pt x="31787" y="17161"/>
                      <a:pt x="30932" y="15962"/>
                    </a:cubicBezTo>
                    <a:cubicBezTo>
                      <a:pt x="23800" y="5966"/>
                      <a:pt x="12241" y="0"/>
                      <a:pt x="0" y="0"/>
                    </a:cubicBezTo>
                    <a:lnTo>
                      <a:pt x="0" y="98311"/>
                    </a:lnTo>
                    <a:lnTo>
                      <a:pt x="77941" y="98311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95" name="Graphic 355">
            <a:extLst>
              <a:ext uri="{FF2B5EF4-FFF2-40B4-BE49-F238E27FC236}">
                <a16:creationId xmlns:a16="http://schemas.microsoft.com/office/drawing/2014/main" id="{2BB59881-EF03-41AA-8372-9AE220B747CB}"/>
              </a:ext>
            </a:extLst>
          </p:cNvPr>
          <p:cNvGrpSpPr/>
          <p:nvPr/>
        </p:nvGrpSpPr>
        <p:grpSpPr>
          <a:xfrm>
            <a:off x="1948984" y="5968046"/>
            <a:ext cx="798513" cy="798513"/>
            <a:chOff x="1948984" y="5968046"/>
            <a:chExt cx="798513" cy="798513"/>
          </a:xfrm>
        </p:grpSpPr>
        <p:grpSp>
          <p:nvGrpSpPr>
            <p:cNvPr id="1496" name="Graphic 355">
              <a:extLst>
                <a:ext uri="{FF2B5EF4-FFF2-40B4-BE49-F238E27FC236}">
                  <a16:creationId xmlns:a16="http://schemas.microsoft.com/office/drawing/2014/main" id="{2BB59881-EF03-41AA-8372-9AE220B747CB}"/>
                </a:ext>
              </a:extLst>
            </p:cNvPr>
            <p:cNvGrpSpPr/>
            <p:nvPr/>
          </p:nvGrpSpPr>
          <p:grpSpPr>
            <a:xfrm>
              <a:off x="1948983" y="6138499"/>
              <a:ext cx="798100" cy="457195"/>
              <a:chOff x="1948983" y="6138499"/>
              <a:chExt cx="798100" cy="457195"/>
            </a:xfrm>
            <a:solidFill>
              <a:schemeClr val="accent1"/>
            </a:solidFill>
          </p:grpSpPr>
          <p:sp>
            <p:nvSpPr>
              <p:cNvPr id="1497" name="Freeform: Shape 1496">
                <a:extLst>
                  <a:ext uri="{FF2B5EF4-FFF2-40B4-BE49-F238E27FC236}">
                    <a16:creationId xmlns:a16="http://schemas.microsoft.com/office/drawing/2014/main" id="{D5C157CD-8277-44D3-ABF9-311243B525C7}"/>
                  </a:ext>
                </a:extLst>
              </p:cNvPr>
              <p:cNvSpPr/>
              <p:nvPr/>
            </p:nvSpPr>
            <p:spPr>
              <a:xfrm>
                <a:off x="2576673" y="6367096"/>
                <a:ext cx="57" cy="4565"/>
              </a:xfrm>
              <a:custGeom>
                <a:avLst/>
                <a:gdLst>
                  <a:gd name="connsiteX0" fmla="*/ 57 w 57"/>
                  <a:gd name="connsiteY0" fmla="*/ 0 h 4565"/>
                  <a:gd name="connsiteX1" fmla="*/ 0 w 57"/>
                  <a:gd name="connsiteY1" fmla="*/ 4566 h 4565"/>
                  <a:gd name="connsiteX2" fmla="*/ 57 w 57"/>
                  <a:gd name="connsiteY2" fmla="*/ 0 h 4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" h="4565">
                    <a:moveTo>
                      <a:pt x="57" y="0"/>
                    </a:moveTo>
                    <a:cubicBezTo>
                      <a:pt x="57" y="1527"/>
                      <a:pt x="29" y="3046"/>
                      <a:pt x="0" y="4566"/>
                    </a:cubicBezTo>
                    <a:cubicBezTo>
                      <a:pt x="37" y="3050"/>
                      <a:pt x="57" y="1527"/>
                      <a:pt x="57" y="0"/>
                    </a:cubicBezTo>
                    <a:close/>
                  </a:path>
                </a:pathLst>
              </a:custGeom>
              <a:noFill/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8" name="Freeform: Shape 1497">
                <a:extLst>
                  <a:ext uri="{FF2B5EF4-FFF2-40B4-BE49-F238E27FC236}">
                    <a16:creationId xmlns:a16="http://schemas.microsoft.com/office/drawing/2014/main" id="{CE93DB64-8820-4734-8F7D-61564CA7529D}"/>
                  </a:ext>
                </a:extLst>
              </p:cNvPr>
              <p:cNvSpPr/>
              <p:nvPr/>
            </p:nvSpPr>
            <p:spPr>
              <a:xfrm>
                <a:off x="2057238" y="6239489"/>
                <a:ext cx="581912" cy="255376"/>
              </a:xfrm>
              <a:custGeom>
                <a:avLst/>
                <a:gdLst>
                  <a:gd name="connsiteX0" fmla="*/ 581615 w 581912"/>
                  <a:gd name="connsiteY0" fmla="*/ 7255 h 255376"/>
                  <a:gd name="connsiteX1" fmla="*/ 549332 w 581912"/>
                  <a:gd name="connsiteY1" fmla="*/ 0 h 255376"/>
                  <a:gd name="connsiteX2" fmla="*/ 488610 w 581912"/>
                  <a:gd name="connsiteY2" fmla="*/ 6847 h 255376"/>
                  <a:gd name="connsiteX3" fmla="*/ 269584 w 581912"/>
                  <a:gd name="connsiteY3" fmla="*/ 76164 h 255376"/>
                  <a:gd name="connsiteX4" fmla="*/ 65701 w 581912"/>
                  <a:gd name="connsiteY4" fmla="*/ 182031 h 255376"/>
                  <a:gd name="connsiteX5" fmla="*/ 217 w 581912"/>
                  <a:gd name="connsiteY5" fmla="*/ 248085 h 255376"/>
                  <a:gd name="connsiteX6" fmla="*/ 96467 w 581912"/>
                  <a:gd name="connsiteY6" fmla="*/ 247879 h 255376"/>
                  <a:gd name="connsiteX7" fmla="*/ 90991 w 581912"/>
                  <a:gd name="connsiteY7" fmla="*/ 238559 h 255376"/>
                  <a:gd name="connsiteX8" fmla="*/ 90804 w 581912"/>
                  <a:gd name="connsiteY8" fmla="*/ 238224 h 255376"/>
                  <a:gd name="connsiteX9" fmla="*/ 88643 w 581912"/>
                  <a:gd name="connsiteY9" fmla="*/ 234226 h 255376"/>
                  <a:gd name="connsiteX10" fmla="*/ 88277 w 581912"/>
                  <a:gd name="connsiteY10" fmla="*/ 233531 h 255376"/>
                  <a:gd name="connsiteX11" fmla="*/ 86327 w 581912"/>
                  <a:gd name="connsiteY11" fmla="*/ 229723 h 255376"/>
                  <a:gd name="connsiteX12" fmla="*/ 85861 w 581912"/>
                  <a:gd name="connsiteY12" fmla="*/ 228784 h 255376"/>
                  <a:gd name="connsiteX13" fmla="*/ 84073 w 581912"/>
                  <a:gd name="connsiteY13" fmla="*/ 225090 h 255376"/>
                  <a:gd name="connsiteX14" fmla="*/ 83557 w 581912"/>
                  <a:gd name="connsiteY14" fmla="*/ 223985 h 255376"/>
                  <a:gd name="connsiteX15" fmla="*/ 81905 w 581912"/>
                  <a:gd name="connsiteY15" fmla="*/ 220363 h 255376"/>
                  <a:gd name="connsiteX16" fmla="*/ 81368 w 581912"/>
                  <a:gd name="connsiteY16" fmla="*/ 219137 h 255376"/>
                  <a:gd name="connsiteX17" fmla="*/ 79823 w 581912"/>
                  <a:gd name="connsiteY17" fmla="*/ 215538 h 255376"/>
                  <a:gd name="connsiteX18" fmla="*/ 79811 w 581912"/>
                  <a:gd name="connsiteY18" fmla="*/ 215510 h 255376"/>
                  <a:gd name="connsiteX19" fmla="*/ 197295 w 581912"/>
                  <a:gd name="connsiteY19" fmla="*/ 138727 h 255376"/>
                  <a:gd name="connsiteX20" fmla="*/ 280049 w 581912"/>
                  <a:gd name="connsiteY20" fmla="*/ 101440 h 255376"/>
                  <a:gd name="connsiteX21" fmla="*/ 502292 w 581912"/>
                  <a:gd name="connsiteY21" fmla="*/ 40508 h 255376"/>
                  <a:gd name="connsiteX22" fmla="*/ 513430 w 581912"/>
                  <a:gd name="connsiteY22" fmla="*/ 75146 h 255376"/>
                  <a:gd name="connsiteX23" fmla="*/ 581615 w 581912"/>
                  <a:gd name="connsiteY23" fmla="*/ 7255 h 255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81912" h="255376">
                    <a:moveTo>
                      <a:pt x="581615" y="7255"/>
                    </a:moveTo>
                    <a:cubicBezTo>
                      <a:pt x="580512" y="4588"/>
                      <a:pt x="572115" y="0"/>
                      <a:pt x="549332" y="0"/>
                    </a:cubicBezTo>
                    <a:cubicBezTo>
                      <a:pt x="535193" y="0"/>
                      <a:pt x="515523" y="1761"/>
                      <a:pt x="488610" y="6847"/>
                    </a:cubicBezTo>
                    <a:cubicBezTo>
                      <a:pt x="427367" y="18405"/>
                      <a:pt x="349579" y="43024"/>
                      <a:pt x="269584" y="76164"/>
                    </a:cubicBezTo>
                    <a:cubicBezTo>
                      <a:pt x="189588" y="109303"/>
                      <a:pt x="117171" y="146895"/>
                      <a:pt x="65701" y="182031"/>
                    </a:cubicBezTo>
                    <a:cubicBezTo>
                      <a:pt x="6616" y="222350"/>
                      <a:pt x="-1569" y="243758"/>
                      <a:pt x="217" y="248085"/>
                    </a:cubicBezTo>
                    <a:cubicBezTo>
                      <a:pt x="2968" y="254751"/>
                      <a:pt x="31247" y="260544"/>
                      <a:pt x="96467" y="247879"/>
                    </a:cubicBezTo>
                    <a:cubicBezTo>
                      <a:pt x="94570" y="244820"/>
                      <a:pt x="92744" y="241711"/>
                      <a:pt x="90991" y="238559"/>
                    </a:cubicBezTo>
                    <a:cubicBezTo>
                      <a:pt x="90929" y="238447"/>
                      <a:pt x="90866" y="238335"/>
                      <a:pt x="90804" y="238224"/>
                    </a:cubicBezTo>
                    <a:cubicBezTo>
                      <a:pt x="90071" y="236900"/>
                      <a:pt x="89352" y="235566"/>
                      <a:pt x="88643" y="234226"/>
                    </a:cubicBezTo>
                    <a:cubicBezTo>
                      <a:pt x="88521" y="233994"/>
                      <a:pt x="88399" y="233763"/>
                      <a:pt x="88277" y="233531"/>
                    </a:cubicBezTo>
                    <a:cubicBezTo>
                      <a:pt x="87615" y="232269"/>
                      <a:pt x="86966" y="230999"/>
                      <a:pt x="86327" y="229723"/>
                    </a:cubicBezTo>
                    <a:cubicBezTo>
                      <a:pt x="86172" y="229410"/>
                      <a:pt x="86016" y="229097"/>
                      <a:pt x="85861" y="228784"/>
                    </a:cubicBezTo>
                    <a:cubicBezTo>
                      <a:pt x="85254" y="227559"/>
                      <a:pt x="84657" y="226328"/>
                      <a:pt x="84073" y="225090"/>
                    </a:cubicBezTo>
                    <a:cubicBezTo>
                      <a:pt x="83900" y="224723"/>
                      <a:pt x="83729" y="224354"/>
                      <a:pt x="83557" y="223985"/>
                    </a:cubicBezTo>
                    <a:cubicBezTo>
                      <a:pt x="82997" y="222782"/>
                      <a:pt x="82444" y="221577"/>
                      <a:pt x="81905" y="220363"/>
                    </a:cubicBezTo>
                    <a:cubicBezTo>
                      <a:pt x="81724" y="219955"/>
                      <a:pt x="81547" y="219545"/>
                      <a:pt x="81368" y="219137"/>
                    </a:cubicBezTo>
                    <a:cubicBezTo>
                      <a:pt x="80846" y="217942"/>
                      <a:pt x="80327" y="216745"/>
                      <a:pt x="79823" y="215538"/>
                    </a:cubicBezTo>
                    <a:cubicBezTo>
                      <a:pt x="79819" y="215529"/>
                      <a:pt x="79815" y="215519"/>
                      <a:pt x="79811" y="215510"/>
                    </a:cubicBezTo>
                    <a:cubicBezTo>
                      <a:pt x="88570" y="199174"/>
                      <a:pt x="133656" y="170004"/>
                      <a:pt x="197295" y="138727"/>
                    </a:cubicBezTo>
                    <a:cubicBezTo>
                      <a:pt x="222365" y="126405"/>
                      <a:pt x="250311" y="113757"/>
                      <a:pt x="280049" y="101440"/>
                    </a:cubicBezTo>
                    <a:cubicBezTo>
                      <a:pt x="385266" y="57856"/>
                      <a:pt x="477550" y="33045"/>
                      <a:pt x="502292" y="40508"/>
                    </a:cubicBezTo>
                    <a:cubicBezTo>
                      <a:pt x="506883" y="51641"/>
                      <a:pt x="510628" y="63211"/>
                      <a:pt x="513430" y="75146"/>
                    </a:cubicBezTo>
                    <a:cubicBezTo>
                      <a:pt x="568486" y="37978"/>
                      <a:pt x="584368" y="13891"/>
                      <a:pt x="581615" y="7255"/>
                    </a:cubicBezTo>
                    <a:close/>
                  </a:path>
                </a:pathLst>
              </a:custGeom>
              <a:solidFill>
                <a:srgbClr val="B68057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9" name="Freeform: Shape 1498">
                <a:extLst>
                  <a:ext uri="{FF2B5EF4-FFF2-40B4-BE49-F238E27FC236}">
                    <a16:creationId xmlns:a16="http://schemas.microsoft.com/office/drawing/2014/main" id="{4C4312C5-5D8A-4C31-914A-E56EB38D8B07}"/>
                  </a:ext>
                </a:extLst>
              </p:cNvPr>
              <p:cNvSpPr/>
              <p:nvPr/>
            </p:nvSpPr>
            <p:spPr>
              <a:xfrm>
                <a:off x="2392944" y="6142899"/>
                <a:ext cx="4383" cy="920"/>
              </a:xfrm>
              <a:custGeom>
                <a:avLst/>
                <a:gdLst>
                  <a:gd name="connsiteX0" fmla="*/ 0 w 4383"/>
                  <a:gd name="connsiteY0" fmla="*/ 0 h 920"/>
                  <a:gd name="connsiteX1" fmla="*/ 4383 w 4383"/>
                  <a:gd name="connsiteY1" fmla="*/ 921 h 920"/>
                  <a:gd name="connsiteX2" fmla="*/ 0 w 4383"/>
                  <a:gd name="connsiteY2" fmla="*/ 0 h 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3" h="920">
                    <a:moveTo>
                      <a:pt x="0" y="0"/>
                    </a:moveTo>
                    <a:cubicBezTo>
                      <a:pt x="1467" y="292"/>
                      <a:pt x="2927" y="602"/>
                      <a:pt x="4383" y="921"/>
                    </a:cubicBezTo>
                    <a:cubicBezTo>
                      <a:pt x="2927" y="602"/>
                      <a:pt x="1467" y="29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0" name="Freeform: Shape 1499">
                <a:extLst>
                  <a:ext uri="{FF2B5EF4-FFF2-40B4-BE49-F238E27FC236}">
                    <a16:creationId xmlns:a16="http://schemas.microsoft.com/office/drawing/2014/main" id="{2042248E-52E9-4D60-BFFE-7BB45BD87353}"/>
                  </a:ext>
                </a:extLst>
              </p:cNvPr>
              <p:cNvSpPr/>
              <p:nvPr/>
            </p:nvSpPr>
            <p:spPr>
              <a:xfrm>
                <a:off x="2403509" y="6145265"/>
                <a:ext cx="4938" cy="1290"/>
              </a:xfrm>
              <a:custGeom>
                <a:avLst/>
                <a:gdLst>
                  <a:gd name="connsiteX0" fmla="*/ 0 w 4938"/>
                  <a:gd name="connsiteY0" fmla="*/ 0 h 1290"/>
                  <a:gd name="connsiteX1" fmla="*/ 4939 w 4938"/>
                  <a:gd name="connsiteY1" fmla="*/ 1291 h 1290"/>
                  <a:gd name="connsiteX2" fmla="*/ 0 w 4938"/>
                  <a:gd name="connsiteY2" fmla="*/ 0 h 1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38" h="1290">
                    <a:moveTo>
                      <a:pt x="0" y="0"/>
                    </a:moveTo>
                    <a:cubicBezTo>
                      <a:pt x="1653" y="413"/>
                      <a:pt x="3299" y="841"/>
                      <a:pt x="4939" y="1291"/>
                    </a:cubicBezTo>
                    <a:cubicBezTo>
                      <a:pt x="3300" y="843"/>
                      <a:pt x="1654" y="413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1" name="Freeform: Shape 1500">
                <a:extLst>
                  <a:ext uri="{FF2B5EF4-FFF2-40B4-BE49-F238E27FC236}">
                    <a16:creationId xmlns:a16="http://schemas.microsoft.com/office/drawing/2014/main" id="{C7AF8B4A-773B-4866-BC01-1ABB8F07EA06}"/>
                  </a:ext>
                </a:extLst>
              </p:cNvPr>
              <p:cNvSpPr/>
              <p:nvPr/>
            </p:nvSpPr>
            <p:spPr>
              <a:xfrm>
                <a:off x="2398265" y="6144025"/>
                <a:ext cx="4649" cy="1095"/>
              </a:xfrm>
              <a:custGeom>
                <a:avLst/>
                <a:gdLst>
                  <a:gd name="connsiteX0" fmla="*/ 0 w 4649"/>
                  <a:gd name="connsiteY0" fmla="*/ 0 h 1095"/>
                  <a:gd name="connsiteX1" fmla="*/ 4650 w 4649"/>
                  <a:gd name="connsiteY1" fmla="*/ 1095 h 1095"/>
                  <a:gd name="connsiteX2" fmla="*/ 0 w 4649"/>
                  <a:gd name="connsiteY2" fmla="*/ 0 h 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49" h="1095">
                    <a:moveTo>
                      <a:pt x="0" y="0"/>
                    </a:moveTo>
                    <a:cubicBezTo>
                      <a:pt x="1556" y="349"/>
                      <a:pt x="3107" y="714"/>
                      <a:pt x="4650" y="1095"/>
                    </a:cubicBezTo>
                    <a:cubicBezTo>
                      <a:pt x="3105" y="716"/>
                      <a:pt x="1556" y="348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2" name="Freeform: Shape 1501">
                <a:extLst>
                  <a:ext uri="{FF2B5EF4-FFF2-40B4-BE49-F238E27FC236}">
                    <a16:creationId xmlns:a16="http://schemas.microsoft.com/office/drawing/2014/main" id="{F77FC20C-5975-49D1-B57A-A2FECCE8D28D}"/>
                  </a:ext>
                </a:extLst>
              </p:cNvPr>
              <p:cNvSpPr/>
              <p:nvPr/>
            </p:nvSpPr>
            <p:spPr>
              <a:xfrm>
                <a:off x="2213233" y="6278676"/>
                <a:ext cx="363496" cy="317018"/>
              </a:xfrm>
              <a:custGeom>
                <a:avLst/>
                <a:gdLst>
                  <a:gd name="connsiteX0" fmla="*/ 363439 w 363496"/>
                  <a:gd name="connsiteY0" fmla="*/ 92986 h 317018"/>
                  <a:gd name="connsiteX1" fmla="*/ 363496 w 363496"/>
                  <a:gd name="connsiteY1" fmla="*/ 88420 h 317018"/>
                  <a:gd name="connsiteX2" fmla="*/ 363441 w 363496"/>
                  <a:gd name="connsiteY2" fmla="*/ 84693 h 317018"/>
                  <a:gd name="connsiteX3" fmla="*/ 363385 w 363496"/>
                  <a:gd name="connsiteY3" fmla="*/ 84727 h 317018"/>
                  <a:gd name="connsiteX4" fmla="*/ 362649 w 363496"/>
                  <a:gd name="connsiteY4" fmla="*/ 70080 h 317018"/>
                  <a:gd name="connsiteX5" fmla="*/ 362719 w 363496"/>
                  <a:gd name="connsiteY5" fmla="*/ 70034 h 317018"/>
                  <a:gd name="connsiteX6" fmla="*/ 357293 w 363496"/>
                  <a:gd name="connsiteY6" fmla="*/ 36053 h 317018"/>
                  <a:gd name="connsiteX7" fmla="*/ 357439 w 363496"/>
                  <a:gd name="connsiteY7" fmla="*/ 35953 h 317018"/>
                  <a:gd name="connsiteX8" fmla="*/ 346301 w 363496"/>
                  <a:gd name="connsiteY8" fmla="*/ 1315 h 317018"/>
                  <a:gd name="connsiteX9" fmla="*/ 124057 w 363496"/>
                  <a:gd name="connsiteY9" fmla="*/ 62247 h 317018"/>
                  <a:gd name="connsiteX10" fmla="*/ 41304 w 363496"/>
                  <a:gd name="connsiteY10" fmla="*/ 99534 h 317018"/>
                  <a:gd name="connsiteX11" fmla="*/ 35838 w 363496"/>
                  <a:gd name="connsiteY11" fmla="*/ 149378 h 317018"/>
                  <a:gd name="connsiteX12" fmla="*/ 107277 w 363496"/>
                  <a:gd name="connsiteY12" fmla="*/ 315298 h 317018"/>
                  <a:gd name="connsiteX13" fmla="*/ 57 w 363496"/>
                  <a:gd name="connsiteY13" fmla="*/ 272959 h 317018"/>
                  <a:gd name="connsiteX14" fmla="*/ 0 w 363496"/>
                  <a:gd name="connsiteY14" fmla="*/ 272973 h 317018"/>
                  <a:gd name="connsiteX15" fmla="*/ 134898 w 363496"/>
                  <a:gd name="connsiteY15" fmla="*/ 317019 h 317018"/>
                  <a:gd name="connsiteX16" fmla="*/ 360815 w 363496"/>
                  <a:gd name="connsiteY16" fmla="*/ 123526 h 317018"/>
                  <a:gd name="connsiteX17" fmla="*/ 360496 w 363496"/>
                  <a:gd name="connsiteY17" fmla="*/ 123720 h 317018"/>
                  <a:gd name="connsiteX18" fmla="*/ 363439 w 363496"/>
                  <a:gd name="connsiteY18" fmla="*/ 92986 h 317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3496" h="317018">
                    <a:moveTo>
                      <a:pt x="363439" y="92986"/>
                    </a:moveTo>
                    <a:cubicBezTo>
                      <a:pt x="363469" y="91466"/>
                      <a:pt x="363496" y="89946"/>
                      <a:pt x="363496" y="88420"/>
                    </a:cubicBezTo>
                    <a:cubicBezTo>
                      <a:pt x="363496" y="87172"/>
                      <a:pt x="363462" y="85936"/>
                      <a:pt x="363441" y="84693"/>
                    </a:cubicBezTo>
                    <a:cubicBezTo>
                      <a:pt x="363422" y="84705"/>
                      <a:pt x="363404" y="84716"/>
                      <a:pt x="363385" y="84727"/>
                    </a:cubicBezTo>
                    <a:cubicBezTo>
                      <a:pt x="363304" y="79800"/>
                      <a:pt x="363049" y="74920"/>
                      <a:pt x="362649" y="70080"/>
                    </a:cubicBezTo>
                    <a:cubicBezTo>
                      <a:pt x="362673" y="70064"/>
                      <a:pt x="362695" y="70049"/>
                      <a:pt x="362719" y="70034"/>
                    </a:cubicBezTo>
                    <a:cubicBezTo>
                      <a:pt x="361760" y="58437"/>
                      <a:pt x="359928" y="47091"/>
                      <a:pt x="357293" y="36053"/>
                    </a:cubicBezTo>
                    <a:cubicBezTo>
                      <a:pt x="357342" y="36020"/>
                      <a:pt x="357389" y="35986"/>
                      <a:pt x="357439" y="35953"/>
                    </a:cubicBezTo>
                    <a:cubicBezTo>
                      <a:pt x="354635" y="24018"/>
                      <a:pt x="350892" y="12447"/>
                      <a:pt x="346301" y="1315"/>
                    </a:cubicBezTo>
                    <a:cubicBezTo>
                      <a:pt x="321558" y="-6146"/>
                      <a:pt x="229275" y="18665"/>
                      <a:pt x="124057" y="62247"/>
                    </a:cubicBezTo>
                    <a:cubicBezTo>
                      <a:pt x="94320" y="74564"/>
                      <a:pt x="66373" y="87212"/>
                      <a:pt x="41304" y="99534"/>
                    </a:cubicBezTo>
                    <a:cubicBezTo>
                      <a:pt x="37735" y="115581"/>
                      <a:pt x="35838" y="132257"/>
                      <a:pt x="35838" y="149378"/>
                    </a:cubicBezTo>
                    <a:cubicBezTo>
                      <a:pt x="35838" y="214733"/>
                      <a:pt x="63308" y="273635"/>
                      <a:pt x="107277" y="315298"/>
                    </a:cubicBezTo>
                    <a:cubicBezTo>
                      <a:pt x="67489" y="310502"/>
                      <a:pt x="30853" y="295483"/>
                      <a:pt x="57" y="272959"/>
                    </a:cubicBezTo>
                    <a:cubicBezTo>
                      <a:pt x="38" y="272964"/>
                      <a:pt x="19" y="272969"/>
                      <a:pt x="0" y="272973"/>
                    </a:cubicBezTo>
                    <a:cubicBezTo>
                      <a:pt x="37813" y="300659"/>
                      <a:pt x="84441" y="317019"/>
                      <a:pt x="134898" y="317019"/>
                    </a:cubicBezTo>
                    <a:cubicBezTo>
                      <a:pt x="249211" y="317019"/>
                      <a:pt x="343924" y="233111"/>
                      <a:pt x="360815" y="123526"/>
                    </a:cubicBezTo>
                    <a:cubicBezTo>
                      <a:pt x="360709" y="123591"/>
                      <a:pt x="360604" y="123656"/>
                      <a:pt x="360496" y="123720"/>
                    </a:cubicBezTo>
                    <a:cubicBezTo>
                      <a:pt x="362061" y="113650"/>
                      <a:pt x="363181" y="103430"/>
                      <a:pt x="363439" y="92986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3" name="Freeform: Shape 1502">
                <a:extLst>
                  <a:ext uri="{FF2B5EF4-FFF2-40B4-BE49-F238E27FC236}">
                    <a16:creationId xmlns:a16="http://schemas.microsoft.com/office/drawing/2014/main" id="{FF5EE431-2619-41E9-A186-C9BD9B662D33}"/>
                  </a:ext>
                </a:extLst>
              </p:cNvPr>
              <p:cNvSpPr/>
              <p:nvPr/>
            </p:nvSpPr>
            <p:spPr>
              <a:xfrm>
                <a:off x="2408671" y="6146616"/>
                <a:ext cx="74279" cy="35887"/>
              </a:xfrm>
              <a:custGeom>
                <a:avLst/>
                <a:gdLst>
                  <a:gd name="connsiteX0" fmla="*/ 74279 w 74279"/>
                  <a:gd name="connsiteY0" fmla="*/ 35870 h 35887"/>
                  <a:gd name="connsiteX1" fmla="*/ 0 w 74279"/>
                  <a:gd name="connsiteY1" fmla="*/ 0 h 35887"/>
                  <a:gd name="connsiteX2" fmla="*/ 74206 w 74279"/>
                  <a:gd name="connsiteY2" fmla="*/ 35887 h 35887"/>
                  <a:gd name="connsiteX3" fmla="*/ 74279 w 74279"/>
                  <a:gd name="connsiteY3" fmla="*/ 35870 h 35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4279" h="35887">
                    <a:moveTo>
                      <a:pt x="74279" y="35870"/>
                    </a:moveTo>
                    <a:cubicBezTo>
                      <a:pt x="52194" y="19714"/>
                      <a:pt x="27103" y="7426"/>
                      <a:pt x="0" y="0"/>
                    </a:cubicBezTo>
                    <a:cubicBezTo>
                      <a:pt x="27078" y="7433"/>
                      <a:pt x="52137" y="19737"/>
                      <a:pt x="74206" y="35887"/>
                    </a:cubicBezTo>
                    <a:cubicBezTo>
                      <a:pt x="74230" y="35881"/>
                      <a:pt x="74254" y="35874"/>
                      <a:pt x="74279" y="3587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4" name="Freeform: Shape 1503">
                <a:extLst>
                  <a:ext uri="{FF2B5EF4-FFF2-40B4-BE49-F238E27FC236}">
                    <a16:creationId xmlns:a16="http://schemas.microsoft.com/office/drawing/2014/main" id="{1736A72F-B069-48AB-9376-A6FF39304F57}"/>
                  </a:ext>
                </a:extLst>
              </p:cNvPr>
              <p:cNvSpPr/>
              <p:nvPr/>
            </p:nvSpPr>
            <p:spPr>
              <a:xfrm>
                <a:off x="2382100" y="6141012"/>
                <a:ext cx="3852" cy="615"/>
              </a:xfrm>
              <a:custGeom>
                <a:avLst/>
                <a:gdLst>
                  <a:gd name="connsiteX0" fmla="*/ 0 w 3852"/>
                  <a:gd name="connsiteY0" fmla="*/ 0 h 615"/>
                  <a:gd name="connsiteX1" fmla="*/ 3853 w 3852"/>
                  <a:gd name="connsiteY1" fmla="*/ 616 h 615"/>
                  <a:gd name="connsiteX2" fmla="*/ 0 w 3852"/>
                  <a:gd name="connsiteY2" fmla="*/ 0 h 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52" h="615">
                    <a:moveTo>
                      <a:pt x="0" y="0"/>
                    </a:moveTo>
                    <a:cubicBezTo>
                      <a:pt x="1289" y="192"/>
                      <a:pt x="2570" y="403"/>
                      <a:pt x="3853" y="616"/>
                    </a:cubicBezTo>
                    <a:cubicBezTo>
                      <a:pt x="2570" y="403"/>
                      <a:pt x="1289" y="19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5" name="Freeform: Shape 1504">
                <a:extLst>
                  <a:ext uri="{FF2B5EF4-FFF2-40B4-BE49-F238E27FC236}">
                    <a16:creationId xmlns:a16="http://schemas.microsoft.com/office/drawing/2014/main" id="{CA6DF9F1-DE36-46D7-9B71-4A409CF3C6C8}"/>
                  </a:ext>
                </a:extLst>
              </p:cNvPr>
              <p:cNvSpPr/>
              <p:nvPr/>
            </p:nvSpPr>
            <p:spPr>
              <a:xfrm>
                <a:off x="2376577" y="6140256"/>
                <a:ext cx="3613" cy="488"/>
              </a:xfrm>
              <a:custGeom>
                <a:avLst/>
                <a:gdLst>
                  <a:gd name="connsiteX0" fmla="*/ 0 w 3613"/>
                  <a:gd name="connsiteY0" fmla="*/ 0 h 488"/>
                  <a:gd name="connsiteX1" fmla="*/ 3613 w 3613"/>
                  <a:gd name="connsiteY1" fmla="*/ 489 h 488"/>
                  <a:gd name="connsiteX2" fmla="*/ 0 w 3613"/>
                  <a:gd name="connsiteY2" fmla="*/ 0 h 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3" h="488">
                    <a:moveTo>
                      <a:pt x="0" y="0"/>
                    </a:moveTo>
                    <a:cubicBezTo>
                      <a:pt x="1208" y="149"/>
                      <a:pt x="2411" y="319"/>
                      <a:pt x="3613" y="489"/>
                    </a:cubicBezTo>
                    <a:cubicBezTo>
                      <a:pt x="2411" y="319"/>
                      <a:pt x="1210" y="14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6" name="Freeform: Shape 1505">
                <a:extLst>
                  <a:ext uri="{FF2B5EF4-FFF2-40B4-BE49-F238E27FC236}">
                    <a16:creationId xmlns:a16="http://schemas.microsoft.com/office/drawing/2014/main" id="{2D4F0C80-3C07-4E30-89A2-30DDB2C4167F}"/>
                  </a:ext>
                </a:extLst>
              </p:cNvPr>
              <p:cNvSpPr/>
              <p:nvPr/>
            </p:nvSpPr>
            <p:spPr>
              <a:xfrm>
                <a:off x="2371000" y="6139631"/>
                <a:ext cx="3349" cy="369"/>
              </a:xfrm>
              <a:custGeom>
                <a:avLst/>
                <a:gdLst>
                  <a:gd name="connsiteX0" fmla="*/ 0 w 3349"/>
                  <a:gd name="connsiteY0" fmla="*/ 0 h 369"/>
                  <a:gd name="connsiteX1" fmla="*/ 3350 w 3349"/>
                  <a:gd name="connsiteY1" fmla="*/ 370 h 369"/>
                  <a:gd name="connsiteX2" fmla="*/ 0 w 3349"/>
                  <a:gd name="connsiteY2" fmla="*/ 0 h 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49" h="369">
                    <a:moveTo>
                      <a:pt x="0" y="0"/>
                    </a:moveTo>
                    <a:cubicBezTo>
                      <a:pt x="1121" y="111"/>
                      <a:pt x="2234" y="243"/>
                      <a:pt x="3350" y="370"/>
                    </a:cubicBezTo>
                    <a:cubicBezTo>
                      <a:pt x="2234" y="243"/>
                      <a:pt x="1119" y="11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7" name="Freeform: Shape 1506">
                <a:extLst>
                  <a:ext uri="{FF2B5EF4-FFF2-40B4-BE49-F238E27FC236}">
                    <a16:creationId xmlns:a16="http://schemas.microsoft.com/office/drawing/2014/main" id="{8F4D61BC-29D7-4577-AF66-596785264B7C}"/>
                  </a:ext>
                </a:extLst>
              </p:cNvPr>
              <p:cNvSpPr/>
              <p:nvPr/>
            </p:nvSpPr>
            <p:spPr>
              <a:xfrm>
                <a:off x="2365358" y="6139138"/>
                <a:ext cx="3070" cy="263"/>
              </a:xfrm>
              <a:custGeom>
                <a:avLst/>
                <a:gdLst>
                  <a:gd name="connsiteX0" fmla="*/ 0 w 3070"/>
                  <a:gd name="connsiteY0" fmla="*/ 0 h 263"/>
                  <a:gd name="connsiteX1" fmla="*/ 3070 w 3070"/>
                  <a:gd name="connsiteY1" fmla="*/ 264 h 263"/>
                  <a:gd name="connsiteX2" fmla="*/ 0 w 3070"/>
                  <a:gd name="connsiteY2" fmla="*/ 0 h 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70" h="263">
                    <a:moveTo>
                      <a:pt x="0" y="0"/>
                    </a:moveTo>
                    <a:cubicBezTo>
                      <a:pt x="1026" y="76"/>
                      <a:pt x="2046" y="173"/>
                      <a:pt x="3070" y="264"/>
                    </a:cubicBezTo>
                    <a:cubicBezTo>
                      <a:pt x="2046" y="175"/>
                      <a:pt x="1026" y="78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8" name="Freeform: Shape 1507">
                <a:extLst>
                  <a:ext uri="{FF2B5EF4-FFF2-40B4-BE49-F238E27FC236}">
                    <a16:creationId xmlns:a16="http://schemas.microsoft.com/office/drawing/2014/main" id="{CACFFB85-CE4D-40A2-A724-6649EAD12494}"/>
                  </a:ext>
                </a:extLst>
              </p:cNvPr>
              <p:cNvSpPr/>
              <p:nvPr/>
            </p:nvSpPr>
            <p:spPr>
              <a:xfrm>
                <a:off x="2353923" y="6138569"/>
                <a:ext cx="2138" cy="79"/>
              </a:xfrm>
              <a:custGeom>
                <a:avLst/>
                <a:gdLst>
                  <a:gd name="connsiteX0" fmla="*/ 0 w 2138"/>
                  <a:gd name="connsiteY0" fmla="*/ 0 h 79"/>
                  <a:gd name="connsiteX1" fmla="*/ 2138 w 2138"/>
                  <a:gd name="connsiteY1" fmla="*/ 79 h 79"/>
                  <a:gd name="connsiteX2" fmla="*/ 0 w 2138"/>
                  <a:gd name="connsiteY2" fmla="*/ 0 h 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38" h="79">
                    <a:moveTo>
                      <a:pt x="0" y="0"/>
                    </a:moveTo>
                    <a:cubicBezTo>
                      <a:pt x="714" y="17"/>
                      <a:pt x="1426" y="54"/>
                      <a:pt x="2138" y="79"/>
                    </a:cubicBezTo>
                    <a:cubicBezTo>
                      <a:pt x="1426" y="54"/>
                      <a:pt x="714" y="1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9" name="Freeform: Shape 1508">
                <a:extLst>
                  <a:ext uri="{FF2B5EF4-FFF2-40B4-BE49-F238E27FC236}">
                    <a16:creationId xmlns:a16="http://schemas.microsoft.com/office/drawing/2014/main" id="{0BB6F41B-E4A6-4A77-A658-59E450A44067}"/>
                  </a:ext>
                </a:extLst>
              </p:cNvPr>
              <p:cNvSpPr/>
              <p:nvPr/>
            </p:nvSpPr>
            <p:spPr>
              <a:xfrm>
                <a:off x="2359668" y="6138784"/>
                <a:ext cx="2719" cy="166"/>
              </a:xfrm>
              <a:custGeom>
                <a:avLst/>
                <a:gdLst>
                  <a:gd name="connsiteX0" fmla="*/ 0 w 2719"/>
                  <a:gd name="connsiteY0" fmla="*/ 0 h 166"/>
                  <a:gd name="connsiteX1" fmla="*/ 2719 w 2719"/>
                  <a:gd name="connsiteY1" fmla="*/ 167 h 166"/>
                  <a:gd name="connsiteX2" fmla="*/ 0 w 2719"/>
                  <a:gd name="connsiteY2" fmla="*/ 0 h 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9" h="166">
                    <a:moveTo>
                      <a:pt x="0" y="0"/>
                    </a:moveTo>
                    <a:cubicBezTo>
                      <a:pt x="910" y="46"/>
                      <a:pt x="1813" y="111"/>
                      <a:pt x="2719" y="167"/>
                    </a:cubicBezTo>
                    <a:cubicBezTo>
                      <a:pt x="1813" y="111"/>
                      <a:pt x="908" y="4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0" name="Freeform: Shape 1509">
                <a:extLst>
                  <a:ext uri="{FF2B5EF4-FFF2-40B4-BE49-F238E27FC236}">
                    <a16:creationId xmlns:a16="http://schemas.microsoft.com/office/drawing/2014/main" id="{41EF17F9-53D1-457D-B959-64E4865DB3E9}"/>
                  </a:ext>
                </a:extLst>
              </p:cNvPr>
              <p:cNvSpPr/>
              <p:nvPr/>
            </p:nvSpPr>
            <p:spPr>
              <a:xfrm>
                <a:off x="2387561" y="6141894"/>
                <a:ext cx="4114" cy="760"/>
              </a:xfrm>
              <a:custGeom>
                <a:avLst/>
                <a:gdLst>
                  <a:gd name="connsiteX0" fmla="*/ 0 w 4114"/>
                  <a:gd name="connsiteY0" fmla="*/ 0 h 760"/>
                  <a:gd name="connsiteX1" fmla="*/ 4115 w 4114"/>
                  <a:gd name="connsiteY1" fmla="*/ 760 h 760"/>
                  <a:gd name="connsiteX2" fmla="*/ 0 w 4114"/>
                  <a:gd name="connsiteY2" fmla="*/ 0 h 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14" h="760">
                    <a:moveTo>
                      <a:pt x="0" y="0"/>
                    </a:moveTo>
                    <a:cubicBezTo>
                      <a:pt x="1376" y="240"/>
                      <a:pt x="2746" y="497"/>
                      <a:pt x="4115" y="760"/>
                    </a:cubicBezTo>
                    <a:cubicBezTo>
                      <a:pt x="2746" y="498"/>
                      <a:pt x="1376" y="24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1" name="Freeform: Shape 1510">
                <a:extLst>
                  <a:ext uri="{FF2B5EF4-FFF2-40B4-BE49-F238E27FC236}">
                    <a16:creationId xmlns:a16="http://schemas.microsoft.com/office/drawing/2014/main" id="{0D7D1A1E-F3DA-451B-BDB1-72E3B580D737}"/>
                  </a:ext>
                </a:extLst>
              </p:cNvPr>
              <p:cNvSpPr/>
              <p:nvPr/>
            </p:nvSpPr>
            <p:spPr>
              <a:xfrm>
                <a:off x="2148229" y="6478044"/>
                <a:ext cx="5486" cy="9320"/>
              </a:xfrm>
              <a:custGeom>
                <a:avLst/>
                <a:gdLst>
                  <a:gd name="connsiteX0" fmla="*/ 5486 w 5486"/>
                  <a:gd name="connsiteY0" fmla="*/ 9319 h 9320"/>
                  <a:gd name="connsiteX1" fmla="*/ 0 w 5486"/>
                  <a:gd name="connsiteY1" fmla="*/ 0 h 9320"/>
                  <a:gd name="connsiteX2" fmla="*/ 5475 w 5486"/>
                  <a:gd name="connsiteY2" fmla="*/ 9320 h 9320"/>
                  <a:gd name="connsiteX3" fmla="*/ 5486 w 5486"/>
                  <a:gd name="connsiteY3" fmla="*/ 9319 h 9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86" h="9320">
                    <a:moveTo>
                      <a:pt x="5486" y="9319"/>
                    </a:moveTo>
                    <a:cubicBezTo>
                      <a:pt x="3588" y="6260"/>
                      <a:pt x="1756" y="3154"/>
                      <a:pt x="0" y="0"/>
                    </a:cubicBezTo>
                    <a:cubicBezTo>
                      <a:pt x="1754" y="3154"/>
                      <a:pt x="3580" y="6261"/>
                      <a:pt x="5475" y="9320"/>
                    </a:cubicBezTo>
                    <a:cubicBezTo>
                      <a:pt x="5480" y="9320"/>
                      <a:pt x="5483" y="9320"/>
                      <a:pt x="5486" y="9319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2" name="Freeform: Shape 1511">
                <a:extLst>
                  <a:ext uri="{FF2B5EF4-FFF2-40B4-BE49-F238E27FC236}">
                    <a16:creationId xmlns:a16="http://schemas.microsoft.com/office/drawing/2014/main" id="{A9E5D764-0E6B-48F2-B9CB-25651CEB824C}"/>
                  </a:ext>
                </a:extLst>
              </p:cNvPr>
              <p:cNvSpPr/>
              <p:nvPr/>
            </p:nvSpPr>
            <p:spPr>
              <a:xfrm>
                <a:off x="2139144" y="6459849"/>
                <a:ext cx="1652" cy="3622"/>
              </a:xfrm>
              <a:custGeom>
                <a:avLst/>
                <a:gdLst>
                  <a:gd name="connsiteX0" fmla="*/ 0 w 1652"/>
                  <a:gd name="connsiteY0" fmla="*/ 0 h 3622"/>
                  <a:gd name="connsiteX1" fmla="*/ 1653 w 1652"/>
                  <a:gd name="connsiteY1" fmla="*/ 3623 h 3622"/>
                  <a:gd name="connsiteX2" fmla="*/ 0 w 1652"/>
                  <a:gd name="connsiteY2" fmla="*/ 0 h 3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2" h="3622">
                    <a:moveTo>
                      <a:pt x="0" y="0"/>
                    </a:moveTo>
                    <a:cubicBezTo>
                      <a:pt x="540" y="1214"/>
                      <a:pt x="1092" y="2419"/>
                      <a:pt x="1653" y="3623"/>
                    </a:cubicBezTo>
                    <a:cubicBezTo>
                      <a:pt x="1092" y="2421"/>
                      <a:pt x="540" y="121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3" name="Freeform: Shape 1512">
                <a:extLst>
                  <a:ext uri="{FF2B5EF4-FFF2-40B4-BE49-F238E27FC236}">
                    <a16:creationId xmlns:a16="http://schemas.microsoft.com/office/drawing/2014/main" id="{0ADD984C-FBC2-4CB3-80C9-91B00F2DF0C7}"/>
                  </a:ext>
                </a:extLst>
              </p:cNvPr>
              <p:cNvSpPr/>
              <p:nvPr/>
            </p:nvSpPr>
            <p:spPr>
              <a:xfrm>
                <a:off x="2143567" y="6469208"/>
                <a:ext cx="1949" cy="3808"/>
              </a:xfrm>
              <a:custGeom>
                <a:avLst/>
                <a:gdLst>
                  <a:gd name="connsiteX0" fmla="*/ 0 w 1949"/>
                  <a:gd name="connsiteY0" fmla="*/ 0 h 3808"/>
                  <a:gd name="connsiteX1" fmla="*/ 1949 w 1949"/>
                  <a:gd name="connsiteY1" fmla="*/ 3808 h 3808"/>
                  <a:gd name="connsiteX2" fmla="*/ 0 w 1949"/>
                  <a:gd name="connsiteY2" fmla="*/ 0 h 3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49" h="3808">
                    <a:moveTo>
                      <a:pt x="0" y="0"/>
                    </a:moveTo>
                    <a:cubicBezTo>
                      <a:pt x="638" y="1276"/>
                      <a:pt x="1287" y="2545"/>
                      <a:pt x="1949" y="3808"/>
                    </a:cubicBezTo>
                    <a:cubicBezTo>
                      <a:pt x="1287" y="2546"/>
                      <a:pt x="638" y="127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4" name="Freeform: Shape 1513">
                <a:extLst>
                  <a:ext uri="{FF2B5EF4-FFF2-40B4-BE49-F238E27FC236}">
                    <a16:creationId xmlns:a16="http://schemas.microsoft.com/office/drawing/2014/main" id="{00D982D3-9512-4119-AA17-9FB2B626818D}"/>
                  </a:ext>
                </a:extLst>
              </p:cNvPr>
              <p:cNvSpPr/>
              <p:nvPr/>
            </p:nvSpPr>
            <p:spPr>
              <a:xfrm>
                <a:off x="2145881" y="6473712"/>
                <a:ext cx="2160" cy="3997"/>
              </a:xfrm>
              <a:custGeom>
                <a:avLst/>
                <a:gdLst>
                  <a:gd name="connsiteX0" fmla="*/ 0 w 2160"/>
                  <a:gd name="connsiteY0" fmla="*/ 0 h 3997"/>
                  <a:gd name="connsiteX1" fmla="*/ 2161 w 2160"/>
                  <a:gd name="connsiteY1" fmla="*/ 3997 h 3997"/>
                  <a:gd name="connsiteX2" fmla="*/ 0 w 2160"/>
                  <a:gd name="connsiteY2" fmla="*/ 0 h 3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0" h="3997">
                    <a:moveTo>
                      <a:pt x="0" y="0"/>
                    </a:moveTo>
                    <a:cubicBezTo>
                      <a:pt x="708" y="1340"/>
                      <a:pt x="1427" y="2673"/>
                      <a:pt x="2161" y="3997"/>
                    </a:cubicBezTo>
                    <a:cubicBezTo>
                      <a:pt x="1427" y="2673"/>
                      <a:pt x="710" y="134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5" name="Freeform: Shape 1514">
                <a:extLst>
                  <a:ext uri="{FF2B5EF4-FFF2-40B4-BE49-F238E27FC236}">
                    <a16:creationId xmlns:a16="http://schemas.microsoft.com/office/drawing/2014/main" id="{7B323A32-8074-4BE3-BE09-BB16FE2F462E}"/>
                  </a:ext>
                </a:extLst>
              </p:cNvPr>
              <p:cNvSpPr/>
              <p:nvPr/>
            </p:nvSpPr>
            <p:spPr>
              <a:xfrm>
                <a:off x="2141312" y="6464576"/>
                <a:ext cx="1787" cy="3694"/>
              </a:xfrm>
              <a:custGeom>
                <a:avLst/>
                <a:gdLst>
                  <a:gd name="connsiteX0" fmla="*/ 0 w 1787"/>
                  <a:gd name="connsiteY0" fmla="*/ 0 h 3694"/>
                  <a:gd name="connsiteX1" fmla="*/ 1788 w 1787"/>
                  <a:gd name="connsiteY1" fmla="*/ 3694 h 3694"/>
                  <a:gd name="connsiteX2" fmla="*/ 0 w 1787"/>
                  <a:gd name="connsiteY2" fmla="*/ 0 h 3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7" h="3694">
                    <a:moveTo>
                      <a:pt x="0" y="0"/>
                    </a:moveTo>
                    <a:cubicBezTo>
                      <a:pt x="584" y="1238"/>
                      <a:pt x="1181" y="2469"/>
                      <a:pt x="1788" y="3694"/>
                    </a:cubicBezTo>
                    <a:cubicBezTo>
                      <a:pt x="1181" y="2469"/>
                      <a:pt x="586" y="123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6" name="Freeform: Shape 1515">
                <a:extLst>
                  <a:ext uri="{FF2B5EF4-FFF2-40B4-BE49-F238E27FC236}">
                    <a16:creationId xmlns:a16="http://schemas.microsoft.com/office/drawing/2014/main" id="{AD5DDA1D-2447-446D-9F56-E83667DC2037}"/>
                  </a:ext>
                </a:extLst>
              </p:cNvPr>
              <p:cNvSpPr/>
              <p:nvPr/>
            </p:nvSpPr>
            <p:spPr>
              <a:xfrm>
                <a:off x="2137064" y="6455024"/>
                <a:ext cx="1544" cy="3598"/>
              </a:xfrm>
              <a:custGeom>
                <a:avLst/>
                <a:gdLst>
                  <a:gd name="connsiteX0" fmla="*/ 0 w 1544"/>
                  <a:gd name="connsiteY0" fmla="*/ 0 h 3598"/>
                  <a:gd name="connsiteX1" fmla="*/ 1545 w 1544"/>
                  <a:gd name="connsiteY1" fmla="*/ 3599 h 3598"/>
                  <a:gd name="connsiteX2" fmla="*/ 0 w 1544"/>
                  <a:gd name="connsiteY2" fmla="*/ 0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4" h="3598">
                    <a:moveTo>
                      <a:pt x="0" y="0"/>
                    </a:moveTo>
                    <a:cubicBezTo>
                      <a:pt x="503" y="1207"/>
                      <a:pt x="1021" y="2403"/>
                      <a:pt x="1545" y="3599"/>
                    </a:cubicBezTo>
                    <a:cubicBezTo>
                      <a:pt x="1021" y="2403"/>
                      <a:pt x="503" y="120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7" name="Freeform: Shape 1516">
                <a:extLst>
                  <a:ext uri="{FF2B5EF4-FFF2-40B4-BE49-F238E27FC236}">
                    <a16:creationId xmlns:a16="http://schemas.microsoft.com/office/drawing/2014/main" id="{9C5C543B-7E6D-4837-96BA-1FBEBD928011}"/>
                  </a:ext>
                </a:extLst>
              </p:cNvPr>
              <p:cNvSpPr/>
              <p:nvPr/>
            </p:nvSpPr>
            <p:spPr>
              <a:xfrm>
                <a:off x="2137052" y="6378211"/>
                <a:ext cx="183461" cy="215760"/>
              </a:xfrm>
              <a:custGeom>
                <a:avLst/>
                <a:gdLst>
                  <a:gd name="connsiteX0" fmla="*/ 112019 w 183461"/>
                  <a:gd name="connsiteY0" fmla="*/ 49844 h 215760"/>
                  <a:gd name="connsiteX1" fmla="*/ 117485 w 183461"/>
                  <a:gd name="connsiteY1" fmla="*/ 0 h 215760"/>
                  <a:gd name="connsiteX2" fmla="*/ 0 w 183461"/>
                  <a:gd name="connsiteY2" fmla="*/ 76783 h 215760"/>
                  <a:gd name="connsiteX3" fmla="*/ 13 w 183461"/>
                  <a:gd name="connsiteY3" fmla="*/ 76811 h 215760"/>
                  <a:gd name="connsiteX4" fmla="*/ 1557 w 183461"/>
                  <a:gd name="connsiteY4" fmla="*/ 80410 h 215760"/>
                  <a:gd name="connsiteX5" fmla="*/ 2094 w 183461"/>
                  <a:gd name="connsiteY5" fmla="*/ 81636 h 215760"/>
                  <a:gd name="connsiteX6" fmla="*/ 3747 w 183461"/>
                  <a:gd name="connsiteY6" fmla="*/ 85258 h 215760"/>
                  <a:gd name="connsiteX7" fmla="*/ 4262 w 183461"/>
                  <a:gd name="connsiteY7" fmla="*/ 86363 h 215760"/>
                  <a:gd name="connsiteX8" fmla="*/ 6050 w 183461"/>
                  <a:gd name="connsiteY8" fmla="*/ 90057 h 215760"/>
                  <a:gd name="connsiteX9" fmla="*/ 6517 w 183461"/>
                  <a:gd name="connsiteY9" fmla="*/ 90996 h 215760"/>
                  <a:gd name="connsiteX10" fmla="*/ 8466 w 183461"/>
                  <a:gd name="connsiteY10" fmla="*/ 94804 h 215760"/>
                  <a:gd name="connsiteX11" fmla="*/ 8833 w 183461"/>
                  <a:gd name="connsiteY11" fmla="*/ 95499 h 215760"/>
                  <a:gd name="connsiteX12" fmla="*/ 10993 w 183461"/>
                  <a:gd name="connsiteY12" fmla="*/ 99497 h 215760"/>
                  <a:gd name="connsiteX13" fmla="*/ 11181 w 183461"/>
                  <a:gd name="connsiteY13" fmla="*/ 99832 h 215760"/>
                  <a:gd name="connsiteX14" fmla="*/ 16667 w 183461"/>
                  <a:gd name="connsiteY14" fmla="*/ 109150 h 215760"/>
                  <a:gd name="connsiteX15" fmla="*/ 16910 w 183461"/>
                  <a:gd name="connsiteY15" fmla="*/ 109104 h 215760"/>
                  <a:gd name="connsiteX16" fmla="*/ 36919 w 183461"/>
                  <a:gd name="connsiteY16" fmla="*/ 136573 h 215760"/>
                  <a:gd name="connsiteX17" fmla="*/ 37200 w 183461"/>
                  <a:gd name="connsiteY17" fmla="*/ 136514 h 215760"/>
                  <a:gd name="connsiteX18" fmla="*/ 46844 w 183461"/>
                  <a:gd name="connsiteY18" fmla="*/ 147304 h 215760"/>
                  <a:gd name="connsiteX19" fmla="*/ 46657 w 183461"/>
                  <a:gd name="connsiteY19" fmla="*/ 147344 h 215760"/>
                  <a:gd name="connsiteX20" fmla="*/ 76424 w 183461"/>
                  <a:gd name="connsiteY20" fmla="*/ 173377 h 215760"/>
                  <a:gd name="connsiteX21" fmla="*/ 76241 w 183461"/>
                  <a:gd name="connsiteY21" fmla="*/ 173422 h 215760"/>
                  <a:gd name="connsiteX22" fmla="*/ 183461 w 183461"/>
                  <a:gd name="connsiteY22" fmla="*/ 215760 h 215760"/>
                  <a:gd name="connsiteX23" fmla="*/ 112019 w 183461"/>
                  <a:gd name="connsiteY23" fmla="*/ 49844 h 215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83461" h="215760">
                    <a:moveTo>
                      <a:pt x="112019" y="49844"/>
                    </a:moveTo>
                    <a:cubicBezTo>
                      <a:pt x="112019" y="32723"/>
                      <a:pt x="113916" y="16046"/>
                      <a:pt x="117485" y="0"/>
                    </a:cubicBezTo>
                    <a:cubicBezTo>
                      <a:pt x="53845" y="31277"/>
                      <a:pt x="8760" y="60449"/>
                      <a:pt x="0" y="76783"/>
                    </a:cubicBezTo>
                    <a:cubicBezTo>
                      <a:pt x="5" y="76792"/>
                      <a:pt x="8" y="76802"/>
                      <a:pt x="13" y="76811"/>
                    </a:cubicBezTo>
                    <a:cubicBezTo>
                      <a:pt x="516" y="78018"/>
                      <a:pt x="1033" y="79215"/>
                      <a:pt x="1557" y="80410"/>
                    </a:cubicBezTo>
                    <a:cubicBezTo>
                      <a:pt x="1737" y="80818"/>
                      <a:pt x="1913" y="81229"/>
                      <a:pt x="2094" y="81636"/>
                    </a:cubicBezTo>
                    <a:cubicBezTo>
                      <a:pt x="2634" y="82850"/>
                      <a:pt x="3186" y="84057"/>
                      <a:pt x="3747" y="85258"/>
                    </a:cubicBezTo>
                    <a:cubicBezTo>
                      <a:pt x="3918" y="85627"/>
                      <a:pt x="4088" y="85995"/>
                      <a:pt x="4262" y="86363"/>
                    </a:cubicBezTo>
                    <a:cubicBezTo>
                      <a:pt x="4847" y="87601"/>
                      <a:pt x="5444" y="88832"/>
                      <a:pt x="6050" y="90057"/>
                    </a:cubicBezTo>
                    <a:cubicBezTo>
                      <a:pt x="6206" y="90370"/>
                      <a:pt x="6361" y="90683"/>
                      <a:pt x="6517" y="90996"/>
                    </a:cubicBezTo>
                    <a:cubicBezTo>
                      <a:pt x="7155" y="92272"/>
                      <a:pt x="7804" y="93542"/>
                      <a:pt x="8466" y="94804"/>
                    </a:cubicBezTo>
                    <a:cubicBezTo>
                      <a:pt x="8587" y="95036"/>
                      <a:pt x="8711" y="95268"/>
                      <a:pt x="8833" y="95499"/>
                    </a:cubicBezTo>
                    <a:cubicBezTo>
                      <a:pt x="9541" y="96839"/>
                      <a:pt x="10260" y="98173"/>
                      <a:pt x="10993" y="99497"/>
                    </a:cubicBezTo>
                    <a:cubicBezTo>
                      <a:pt x="11055" y="99609"/>
                      <a:pt x="11119" y="99720"/>
                      <a:pt x="11181" y="99832"/>
                    </a:cubicBezTo>
                    <a:cubicBezTo>
                      <a:pt x="12937" y="102986"/>
                      <a:pt x="14769" y="106091"/>
                      <a:pt x="16667" y="109150"/>
                    </a:cubicBezTo>
                    <a:cubicBezTo>
                      <a:pt x="16750" y="109134"/>
                      <a:pt x="16827" y="109120"/>
                      <a:pt x="16910" y="109104"/>
                    </a:cubicBezTo>
                    <a:cubicBezTo>
                      <a:pt x="22904" y="118769"/>
                      <a:pt x="29602" y="127943"/>
                      <a:pt x="36919" y="136573"/>
                    </a:cubicBezTo>
                    <a:cubicBezTo>
                      <a:pt x="37013" y="136554"/>
                      <a:pt x="37105" y="136535"/>
                      <a:pt x="37200" y="136514"/>
                    </a:cubicBezTo>
                    <a:cubicBezTo>
                      <a:pt x="40327" y="140197"/>
                      <a:pt x="43494" y="143829"/>
                      <a:pt x="46844" y="147304"/>
                    </a:cubicBezTo>
                    <a:cubicBezTo>
                      <a:pt x="46780" y="147318"/>
                      <a:pt x="46720" y="147331"/>
                      <a:pt x="46657" y="147344"/>
                    </a:cubicBezTo>
                    <a:cubicBezTo>
                      <a:pt x="55804" y="156845"/>
                      <a:pt x="65757" y="165564"/>
                      <a:pt x="76424" y="173377"/>
                    </a:cubicBezTo>
                    <a:cubicBezTo>
                      <a:pt x="76362" y="173393"/>
                      <a:pt x="76303" y="173406"/>
                      <a:pt x="76241" y="173422"/>
                    </a:cubicBezTo>
                    <a:cubicBezTo>
                      <a:pt x="107037" y="195945"/>
                      <a:pt x="143674" y="210965"/>
                      <a:pt x="183461" y="215760"/>
                    </a:cubicBezTo>
                    <a:cubicBezTo>
                      <a:pt x="139489" y="174101"/>
                      <a:pt x="112019" y="115199"/>
                      <a:pt x="112019" y="49844"/>
                    </a:cubicBezTo>
                    <a:close/>
                  </a:path>
                </a:pathLst>
              </a:custGeom>
              <a:solidFill>
                <a:srgbClr val="DBB246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8" name="Freeform: Shape 1517">
                <a:extLst>
                  <a:ext uri="{FF2B5EF4-FFF2-40B4-BE49-F238E27FC236}">
                    <a16:creationId xmlns:a16="http://schemas.microsoft.com/office/drawing/2014/main" id="{119723B1-8647-44DF-8225-C4A1754E04D2}"/>
                  </a:ext>
                </a:extLst>
              </p:cNvPr>
              <p:cNvSpPr/>
              <p:nvPr/>
            </p:nvSpPr>
            <p:spPr>
              <a:xfrm>
                <a:off x="2122197" y="6138499"/>
                <a:ext cx="360680" cy="193589"/>
              </a:xfrm>
              <a:custGeom>
                <a:avLst/>
                <a:gdLst>
                  <a:gd name="connsiteX0" fmla="*/ 360680 w 360680"/>
                  <a:gd name="connsiteY0" fmla="*/ 44004 h 193589"/>
                  <a:gd name="connsiteX1" fmla="*/ 286474 w 360680"/>
                  <a:gd name="connsiteY1" fmla="*/ 8117 h 193589"/>
                  <a:gd name="connsiteX2" fmla="*/ 286250 w 360680"/>
                  <a:gd name="connsiteY2" fmla="*/ 8057 h 193589"/>
                  <a:gd name="connsiteX3" fmla="*/ 281312 w 360680"/>
                  <a:gd name="connsiteY3" fmla="*/ 6766 h 193589"/>
                  <a:gd name="connsiteX4" fmla="*/ 280718 w 360680"/>
                  <a:gd name="connsiteY4" fmla="*/ 6621 h 193589"/>
                  <a:gd name="connsiteX5" fmla="*/ 276068 w 360680"/>
                  <a:gd name="connsiteY5" fmla="*/ 5526 h 193589"/>
                  <a:gd name="connsiteX6" fmla="*/ 275130 w 360680"/>
                  <a:gd name="connsiteY6" fmla="*/ 5323 h 193589"/>
                  <a:gd name="connsiteX7" fmla="*/ 270747 w 360680"/>
                  <a:gd name="connsiteY7" fmla="*/ 4402 h 193589"/>
                  <a:gd name="connsiteX8" fmla="*/ 269478 w 360680"/>
                  <a:gd name="connsiteY8" fmla="*/ 4159 h 193589"/>
                  <a:gd name="connsiteX9" fmla="*/ 265364 w 360680"/>
                  <a:gd name="connsiteY9" fmla="*/ 3399 h 193589"/>
                  <a:gd name="connsiteX10" fmla="*/ 263755 w 360680"/>
                  <a:gd name="connsiteY10" fmla="*/ 3132 h 193589"/>
                  <a:gd name="connsiteX11" fmla="*/ 259903 w 360680"/>
                  <a:gd name="connsiteY11" fmla="*/ 2516 h 193589"/>
                  <a:gd name="connsiteX12" fmla="*/ 257994 w 360680"/>
                  <a:gd name="connsiteY12" fmla="*/ 2249 h 193589"/>
                  <a:gd name="connsiteX13" fmla="*/ 254381 w 360680"/>
                  <a:gd name="connsiteY13" fmla="*/ 1761 h 193589"/>
                  <a:gd name="connsiteX14" fmla="*/ 252152 w 360680"/>
                  <a:gd name="connsiteY14" fmla="*/ 1505 h 193589"/>
                  <a:gd name="connsiteX15" fmla="*/ 248803 w 360680"/>
                  <a:gd name="connsiteY15" fmla="*/ 1135 h 193589"/>
                  <a:gd name="connsiteX16" fmla="*/ 246231 w 360680"/>
                  <a:gd name="connsiteY16" fmla="*/ 906 h 193589"/>
                  <a:gd name="connsiteX17" fmla="*/ 243161 w 360680"/>
                  <a:gd name="connsiteY17" fmla="*/ 643 h 193589"/>
                  <a:gd name="connsiteX18" fmla="*/ 240190 w 360680"/>
                  <a:gd name="connsiteY18" fmla="*/ 456 h 193589"/>
                  <a:gd name="connsiteX19" fmla="*/ 237471 w 360680"/>
                  <a:gd name="connsiteY19" fmla="*/ 289 h 193589"/>
                  <a:gd name="connsiteX20" fmla="*/ 233864 w 360680"/>
                  <a:gd name="connsiteY20" fmla="*/ 152 h 193589"/>
                  <a:gd name="connsiteX21" fmla="*/ 231726 w 360680"/>
                  <a:gd name="connsiteY21" fmla="*/ 73 h 193589"/>
                  <a:gd name="connsiteX22" fmla="*/ 225933 w 360680"/>
                  <a:gd name="connsiteY22" fmla="*/ 0 h 193589"/>
                  <a:gd name="connsiteX23" fmla="*/ 0 w 360680"/>
                  <a:gd name="connsiteY23" fmla="*/ 193589 h 193589"/>
                  <a:gd name="connsiteX24" fmla="*/ 175084 w 360680"/>
                  <a:gd name="connsiteY24" fmla="*/ 105842 h 193589"/>
                  <a:gd name="connsiteX25" fmla="*/ 360680 w 360680"/>
                  <a:gd name="connsiteY25" fmla="*/ 44004 h 193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60680" h="193589">
                    <a:moveTo>
                      <a:pt x="360680" y="44004"/>
                    </a:moveTo>
                    <a:cubicBezTo>
                      <a:pt x="338611" y="27854"/>
                      <a:pt x="313552" y="15550"/>
                      <a:pt x="286474" y="8117"/>
                    </a:cubicBezTo>
                    <a:cubicBezTo>
                      <a:pt x="286399" y="8096"/>
                      <a:pt x="286325" y="8077"/>
                      <a:pt x="286250" y="8057"/>
                    </a:cubicBezTo>
                    <a:cubicBezTo>
                      <a:pt x="284612" y="7609"/>
                      <a:pt x="282966" y="7179"/>
                      <a:pt x="281312" y="6766"/>
                    </a:cubicBezTo>
                    <a:cubicBezTo>
                      <a:pt x="281113" y="6717"/>
                      <a:pt x="280915" y="6669"/>
                      <a:pt x="280718" y="6621"/>
                    </a:cubicBezTo>
                    <a:cubicBezTo>
                      <a:pt x="279173" y="6240"/>
                      <a:pt x="277624" y="5875"/>
                      <a:pt x="276068" y="5526"/>
                    </a:cubicBezTo>
                    <a:cubicBezTo>
                      <a:pt x="275755" y="5456"/>
                      <a:pt x="275443" y="5391"/>
                      <a:pt x="275130" y="5323"/>
                    </a:cubicBezTo>
                    <a:cubicBezTo>
                      <a:pt x="273674" y="5002"/>
                      <a:pt x="272214" y="4694"/>
                      <a:pt x="270747" y="4402"/>
                    </a:cubicBezTo>
                    <a:cubicBezTo>
                      <a:pt x="270324" y="4318"/>
                      <a:pt x="269901" y="4240"/>
                      <a:pt x="269478" y="4159"/>
                    </a:cubicBezTo>
                    <a:cubicBezTo>
                      <a:pt x="268110" y="3894"/>
                      <a:pt x="266740" y="3637"/>
                      <a:pt x="265364" y="3399"/>
                    </a:cubicBezTo>
                    <a:cubicBezTo>
                      <a:pt x="264829" y="3305"/>
                      <a:pt x="264290" y="3221"/>
                      <a:pt x="263755" y="3132"/>
                    </a:cubicBezTo>
                    <a:cubicBezTo>
                      <a:pt x="262474" y="2918"/>
                      <a:pt x="261192" y="2708"/>
                      <a:pt x="259903" y="2516"/>
                    </a:cubicBezTo>
                    <a:cubicBezTo>
                      <a:pt x="259267" y="2421"/>
                      <a:pt x="258629" y="2338"/>
                      <a:pt x="257994" y="2249"/>
                    </a:cubicBezTo>
                    <a:cubicBezTo>
                      <a:pt x="256793" y="2081"/>
                      <a:pt x="255589" y="1911"/>
                      <a:pt x="254381" y="1761"/>
                    </a:cubicBezTo>
                    <a:cubicBezTo>
                      <a:pt x="253640" y="1668"/>
                      <a:pt x="252895" y="1591"/>
                      <a:pt x="252152" y="1505"/>
                    </a:cubicBezTo>
                    <a:cubicBezTo>
                      <a:pt x="251036" y="1378"/>
                      <a:pt x="249923" y="1246"/>
                      <a:pt x="248803" y="1135"/>
                    </a:cubicBezTo>
                    <a:cubicBezTo>
                      <a:pt x="247947" y="1049"/>
                      <a:pt x="247088" y="983"/>
                      <a:pt x="246231" y="906"/>
                    </a:cubicBezTo>
                    <a:cubicBezTo>
                      <a:pt x="245209" y="816"/>
                      <a:pt x="244188" y="719"/>
                      <a:pt x="243161" y="643"/>
                    </a:cubicBezTo>
                    <a:cubicBezTo>
                      <a:pt x="242173" y="570"/>
                      <a:pt x="241181" y="516"/>
                      <a:pt x="240190" y="456"/>
                    </a:cubicBezTo>
                    <a:cubicBezTo>
                      <a:pt x="239284" y="400"/>
                      <a:pt x="238381" y="335"/>
                      <a:pt x="237471" y="289"/>
                    </a:cubicBezTo>
                    <a:cubicBezTo>
                      <a:pt x="236273" y="229"/>
                      <a:pt x="235068" y="194"/>
                      <a:pt x="233864" y="152"/>
                    </a:cubicBezTo>
                    <a:cubicBezTo>
                      <a:pt x="233152" y="129"/>
                      <a:pt x="232440" y="92"/>
                      <a:pt x="231726" y="73"/>
                    </a:cubicBezTo>
                    <a:cubicBezTo>
                      <a:pt x="229800" y="25"/>
                      <a:pt x="227870" y="0"/>
                      <a:pt x="225933" y="0"/>
                    </a:cubicBezTo>
                    <a:cubicBezTo>
                      <a:pt x="111585" y="0"/>
                      <a:pt x="16850" y="83957"/>
                      <a:pt x="0" y="193589"/>
                    </a:cubicBezTo>
                    <a:cubicBezTo>
                      <a:pt x="53129" y="161517"/>
                      <a:pt x="113803" y="131223"/>
                      <a:pt x="175084" y="105842"/>
                    </a:cubicBezTo>
                    <a:cubicBezTo>
                      <a:pt x="238876" y="79413"/>
                      <a:pt x="302206" y="58396"/>
                      <a:pt x="360680" y="44004"/>
                    </a:cubicBezTo>
                    <a:close/>
                  </a:path>
                </a:pathLst>
              </a:custGeom>
              <a:solidFill>
                <a:srgbClr val="DBB246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9" name="Freeform: Shape 1518">
                <a:extLst>
                  <a:ext uri="{FF2B5EF4-FFF2-40B4-BE49-F238E27FC236}">
                    <a16:creationId xmlns:a16="http://schemas.microsoft.com/office/drawing/2014/main" id="{4B020993-3307-4986-9875-FC05D71434FD}"/>
                  </a:ext>
                </a:extLst>
              </p:cNvPr>
              <p:cNvSpPr/>
              <p:nvPr/>
            </p:nvSpPr>
            <p:spPr>
              <a:xfrm>
                <a:off x="1948983" y="6160520"/>
                <a:ext cx="798100" cy="413049"/>
              </a:xfrm>
              <a:custGeom>
                <a:avLst/>
                <a:gdLst>
                  <a:gd name="connsiteX0" fmla="*/ 794459 w 798100"/>
                  <a:gd name="connsiteY0" fmla="*/ 42839 h 413049"/>
                  <a:gd name="connsiteX1" fmla="*/ 794459 w 798100"/>
                  <a:gd name="connsiteY1" fmla="*/ 42833 h 413049"/>
                  <a:gd name="connsiteX2" fmla="*/ 636453 w 798100"/>
                  <a:gd name="connsiteY2" fmla="*/ 3096 h 413049"/>
                  <a:gd name="connsiteX3" fmla="*/ 533967 w 798100"/>
                  <a:gd name="connsiteY3" fmla="*/ 21964 h 413049"/>
                  <a:gd name="connsiteX4" fmla="*/ 533894 w 798100"/>
                  <a:gd name="connsiteY4" fmla="*/ 21981 h 413049"/>
                  <a:gd name="connsiteX5" fmla="*/ 348298 w 798100"/>
                  <a:gd name="connsiteY5" fmla="*/ 83816 h 413049"/>
                  <a:gd name="connsiteX6" fmla="*/ 173214 w 798100"/>
                  <a:gd name="connsiteY6" fmla="*/ 171563 h 413049"/>
                  <a:gd name="connsiteX7" fmla="*/ 3834 w 798100"/>
                  <a:gd name="connsiteY7" fmla="*/ 370323 h 413049"/>
                  <a:gd name="connsiteX8" fmla="*/ 112019 w 798100"/>
                  <a:gd name="connsiteY8" fmla="*/ 413049 h 413049"/>
                  <a:gd name="connsiteX9" fmla="*/ 264249 w 798100"/>
                  <a:gd name="connsiteY9" fmla="*/ 391131 h 413049"/>
                  <a:gd name="connsiteX10" fmla="*/ 264307 w 798100"/>
                  <a:gd name="connsiteY10" fmla="*/ 391116 h 413049"/>
                  <a:gd name="connsiteX11" fmla="*/ 264489 w 798100"/>
                  <a:gd name="connsiteY11" fmla="*/ 391072 h 413049"/>
                  <a:gd name="connsiteX12" fmla="*/ 234722 w 798100"/>
                  <a:gd name="connsiteY12" fmla="*/ 365039 h 413049"/>
                  <a:gd name="connsiteX13" fmla="*/ 123313 w 798100"/>
                  <a:gd name="connsiteY13" fmla="*/ 379502 h 413049"/>
                  <a:gd name="connsiteX14" fmla="*/ 49418 w 798100"/>
                  <a:gd name="connsiteY14" fmla="*/ 353107 h 413049"/>
                  <a:gd name="connsiteX15" fmla="*/ 362268 w 798100"/>
                  <a:gd name="connsiteY15" fmla="*/ 117171 h 413049"/>
                  <a:gd name="connsiteX16" fmla="*/ 676557 w 798100"/>
                  <a:gd name="connsiteY16" fmla="*/ 37347 h 413049"/>
                  <a:gd name="connsiteX17" fmla="*/ 676571 w 798100"/>
                  <a:gd name="connsiteY17" fmla="*/ 37347 h 413049"/>
                  <a:gd name="connsiteX18" fmla="*/ 676571 w 798100"/>
                  <a:gd name="connsiteY18" fmla="*/ 37347 h 413049"/>
                  <a:gd name="connsiteX19" fmla="*/ 676571 w 798100"/>
                  <a:gd name="connsiteY19" fmla="*/ 37347 h 413049"/>
                  <a:gd name="connsiteX20" fmla="*/ 750452 w 798100"/>
                  <a:gd name="connsiteY20" fmla="*/ 63742 h 413049"/>
                  <a:gd name="connsiteX21" fmla="*/ 627690 w 798100"/>
                  <a:gd name="connsiteY21" fmla="*/ 202848 h 413049"/>
                  <a:gd name="connsiteX22" fmla="*/ 627746 w 798100"/>
                  <a:gd name="connsiteY22" fmla="*/ 206576 h 413049"/>
                  <a:gd name="connsiteX23" fmla="*/ 627689 w 798100"/>
                  <a:gd name="connsiteY23" fmla="*/ 211141 h 413049"/>
                  <a:gd name="connsiteX24" fmla="*/ 624746 w 798100"/>
                  <a:gd name="connsiteY24" fmla="*/ 241877 h 413049"/>
                  <a:gd name="connsiteX25" fmla="*/ 625065 w 798100"/>
                  <a:gd name="connsiteY25" fmla="*/ 241683 h 413049"/>
                  <a:gd name="connsiteX26" fmla="*/ 794459 w 798100"/>
                  <a:gd name="connsiteY26" fmla="*/ 42839 h 413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98100" h="413049">
                    <a:moveTo>
                      <a:pt x="794459" y="42839"/>
                    </a:moveTo>
                    <a:lnTo>
                      <a:pt x="794459" y="42833"/>
                    </a:lnTo>
                    <a:cubicBezTo>
                      <a:pt x="779602" y="6971"/>
                      <a:pt x="724957" y="-6745"/>
                      <a:pt x="636453" y="3096"/>
                    </a:cubicBezTo>
                    <a:cubicBezTo>
                      <a:pt x="604888" y="6613"/>
                      <a:pt x="570367" y="13007"/>
                      <a:pt x="533967" y="21964"/>
                    </a:cubicBezTo>
                    <a:cubicBezTo>
                      <a:pt x="533944" y="21970"/>
                      <a:pt x="533918" y="21976"/>
                      <a:pt x="533894" y="21981"/>
                    </a:cubicBezTo>
                    <a:cubicBezTo>
                      <a:pt x="475422" y="36373"/>
                      <a:pt x="412092" y="57390"/>
                      <a:pt x="348298" y="83816"/>
                    </a:cubicBezTo>
                    <a:cubicBezTo>
                      <a:pt x="287017" y="109197"/>
                      <a:pt x="226343" y="139491"/>
                      <a:pt x="173214" y="171563"/>
                    </a:cubicBezTo>
                    <a:cubicBezTo>
                      <a:pt x="60194" y="239791"/>
                      <a:pt x="-18632" y="316077"/>
                      <a:pt x="3834" y="370323"/>
                    </a:cubicBezTo>
                    <a:cubicBezTo>
                      <a:pt x="15579" y="398651"/>
                      <a:pt x="53704" y="413049"/>
                      <a:pt x="112019" y="413049"/>
                    </a:cubicBezTo>
                    <a:cubicBezTo>
                      <a:pt x="153339" y="413049"/>
                      <a:pt x="204877" y="405748"/>
                      <a:pt x="264249" y="391131"/>
                    </a:cubicBezTo>
                    <a:cubicBezTo>
                      <a:pt x="264269" y="391126"/>
                      <a:pt x="264288" y="391121"/>
                      <a:pt x="264307" y="391116"/>
                    </a:cubicBezTo>
                    <a:cubicBezTo>
                      <a:pt x="264369" y="391101"/>
                      <a:pt x="264427" y="391088"/>
                      <a:pt x="264489" y="391072"/>
                    </a:cubicBezTo>
                    <a:cubicBezTo>
                      <a:pt x="253823" y="383258"/>
                      <a:pt x="243869" y="374540"/>
                      <a:pt x="234722" y="365039"/>
                    </a:cubicBezTo>
                    <a:cubicBezTo>
                      <a:pt x="191675" y="374516"/>
                      <a:pt x="153621" y="379502"/>
                      <a:pt x="123313" y="379502"/>
                    </a:cubicBezTo>
                    <a:cubicBezTo>
                      <a:pt x="83397" y="379502"/>
                      <a:pt x="56795" y="370977"/>
                      <a:pt x="49418" y="353107"/>
                    </a:cubicBezTo>
                    <a:cubicBezTo>
                      <a:pt x="28615" y="302709"/>
                      <a:pt x="168683" y="197076"/>
                      <a:pt x="362268" y="117171"/>
                    </a:cubicBezTo>
                    <a:cubicBezTo>
                      <a:pt x="487206" y="65601"/>
                      <a:pt x="603913" y="37350"/>
                      <a:pt x="676557" y="37347"/>
                    </a:cubicBezTo>
                    <a:cubicBezTo>
                      <a:pt x="676562" y="37347"/>
                      <a:pt x="676571" y="37347"/>
                      <a:pt x="676571" y="37347"/>
                    </a:cubicBezTo>
                    <a:lnTo>
                      <a:pt x="676571" y="37347"/>
                    </a:lnTo>
                    <a:lnTo>
                      <a:pt x="676571" y="37347"/>
                    </a:lnTo>
                    <a:cubicBezTo>
                      <a:pt x="716479" y="37347"/>
                      <a:pt x="743076" y="45873"/>
                      <a:pt x="750452" y="63742"/>
                    </a:cubicBezTo>
                    <a:cubicBezTo>
                      <a:pt x="763426" y="95173"/>
                      <a:pt x="713817" y="148089"/>
                      <a:pt x="627690" y="202848"/>
                    </a:cubicBezTo>
                    <a:cubicBezTo>
                      <a:pt x="627711" y="204090"/>
                      <a:pt x="627746" y="205328"/>
                      <a:pt x="627746" y="206576"/>
                    </a:cubicBezTo>
                    <a:cubicBezTo>
                      <a:pt x="627746" y="208103"/>
                      <a:pt x="627725" y="209625"/>
                      <a:pt x="627689" y="211141"/>
                    </a:cubicBezTo>
                    <a:cubicBezTo>
                      <a:pt x="627430" y="221586"/>
                      <a:pt x="626311" y="231806"/>
                      <a:pt x="624746" y="241877"/>
                    </a:cubicBezTo>
                    <a:cubicBezTo>
                      <a:pt x="624853" y="241812"/>
                      <a:pt x="624957" y="241747"/>
                      <a:pt x="625065" y="241683"/>
                    </a:cubicBezTo>
                    <a:cubicBezTo>
                      <a:pt x="751141" y="165382"/>
                      <a:pt x="814474" y="91190"/>
                      <a:pt x="794459" y="42839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0" name="Freeform: Shape 1519">
                <a:extLst>
                  <a:ext uri="{FF2B5EF4-FFF2-40B4-BE49-F238E27FC236}">
                    <a16:creationId xmlns:a16="http://schemas.microsoft.com/office/drawing/2014/main" id="{605AA093-EB30-4F87-B672-FD7AF3455FAC}"/>
                  </a:ext>
                </a:extLst>
              </p:cNvPr>
              <p:cNvSpPr/>
              <p:nvPr/>
            </p:nvSpPr>
            <p:spPr>
              <a:xfrm>
                <a:off x="2008995" y="6197866"/>
                <a:ext cx="679845" cy="329457"/>
              </a:xfrm>
              <a:custGeom>
                <a:avLst/>
                <a:gdLst>
                  <a:gd name="connsiteX0" fmla="*/ 307102 w 679845"/>
                  <a:gd name="connsiteY0" fmla="*/ 91564 h 329457"/>
                  <a:gd name="connsiteX1" fmla="*/ 1145 w 679845"/>
                  <a:gd name="connsiteY1" fmla="*/ 310915 h 329457"/>
                  <a:gd name="connsiteX2" fmla="*/ 63300 w 679845"/>
                  <a:gd name="connsiteY2" fmla="*/ 329457 h 329457"/>
                  <a:gd name="connsiteX3" fmla="*/ 164972 w 679845"/>
                  <a:gd name="connsiteY3" fmla="*/ 316921 h 329457"/>
                  <a:gd name="connsiteX4" fmla="*/ 144963 w 679845"/>
                  <a:gd name="connsiteY4" fmla="*/ 289452 h 329457"/>
                  <a:gd name="connsiteX5" fmla="*/ 144720 w 679845"/>
                  <a:gd name="connsiteY5" fmla="*/ 289498 h 329457"/>
                  <a:gd name="connsiteX6" fmla="*/ 144711 w 679845"/>
                  <a:gd name="connsiteY6" fmla="*/ 289500 h 329457"/>
                  <a:gd name="connsiteX7" fmla="*/ 48460 w 679845"/>
                  <a:gd name="connsiteY7" fmla="*/ 289706 h 329457"/>
                  <a:gd name="connsiteX8" fmla="*/ 113945 w 679845"/>
                  <a:gd name="connsiteY8" fmla="*/ 223652 h 329457"/>
                  <a:gd name="connsiteX9" fmla="*/ 317828 w 679845"/>
                  <a:gd name="connsiteY9" fmla="*/ 117785 h 329457"/>
                  <a:gd name="connsiteX10" fmla="*/ 536854 w 679845"/>
                  <a:gd name="connsiteY10" fmla="*/ 48468 h 329457"/>
                  <a:gd name="connsiteX11" fmla="*/ 597575 w 679845"/>
                  <a:gd name="connsiteY11" fmla="*/ 41621 h 329457"/>
                  <a:gd name="connsiteX12" fmla="*/ 629859 w 679845"/>
                  <a:gd name="connsiteY12" fmla="*/ 48876 h 329457"/>
                  <a:gd name="connsiteX13" fmla="*/ 561677 w 679845"/>
                  <a:gd name="connsiteY13" fmla="*/ 116764 h 329457"/>
                  <a:gd name="connsiteX14" fmla="*/ 561531 w 679845"/>
                  <a:gd name="connsiteY14" fmla="*/ 116864 h 329457"/>
                  <a:gd name="connsiteX15" fmla="*/ 566957 w 679845"/>
                  <a:gd name="connsiteY15" fmla="*/ 150844 h 329457"/>
                  <a:gd name="connsiteX16" fmla="*/ 678701 w 679845"/>
                  <a:gd name="connsiteY16" fmla="*/ 31242 h 329457"/>
                  <a:gd name="connsiteX17" fmla="*/ 616560 w 679845"/>
                  <a:gd name="connsiteY17" fmla="*/ 12700 h 329457"/>
                  <a:gd name="connsiteX18" fmla="*/ 616560 w 679845"/>
                  <a:gd name="connsiteY18" fmla="*/ 0 h 329457"/>
                  <a:gd name="connsiteX19" fmla="*/ 616548 w 679845"/>
                  <a:gd name="connsiteY19" fmla="*/ 12700 h 329457"/>
                  <a:gd name="connsiteX20" fmla="*/ 307102 w 679845"/>
                  <a:gd name="connsiteY20" fmla="*/ 91564 h 32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79845" h="329457">
                    <a:moveTo>
                      <a:pt x="307102" y="91564"/>
                    </a:moveTo>
                    <a:cubicBezTo>
                      <a:pt x="97206" y="178202"/>
                      <a:pt x="-12560" y="277713"/>
                      <a:pt x="1145" y="310915"/>
                    </a:cubicBezTo>
                    <a:cubicBezTo>
                      <a:pt x="6007" y="322698"/>
                      <a:pt x="28663" y="329457"/>
                      <a:pt x="63300" y="329457"/>
                    </a:cubicBezTo>
                    <a:cubicBezTo>
                      <a:pt x="91761" y="329457"/>
                      <a:pt x="126389" y="325069"/>
                      <a:pt x="164972" y="316921"/>
                    </a:cubicBezTo>
                    <a:cubicBezTo>
                      <a:pt x="157653" y="308291"/>
                      <a:pt x="150957" y="299115"/>
                      <a:pt x="144963" y="289452"/>
                    </a:cubicBezTo>
                    <a:cubicBezTo>
                      <a:pt x="144880" y="289468"/>
                      <a:pt x="144803" y="289482"/>
                      <a:pt x="144720" y="289498"/>
                    </a:cubicBezTo>
                    <a:cubicBezTo>
                      <a:pt x="144717" y="289498"/>
                      <a:pt x="144714" y="289500"/>
                      <a:pt x="144711" y="289500"/>
                    </a:cubicBezTo>
                    <a:cubicBezTo>
                      <a:pt x="79491" y="302165"/>
                      <a:pt x="51212" y="296372"/>
                      <a:pt x="48460" y="289706"/>
                    </a:cubicBezTo>
                    <a:cubicBezTo>
                      <a:pt x="46674" y="285377"/>
                      <a:pt x="54860" y="263971"/>
                      <a:pt x="113945" y="223652"/>
                    </a:cubicBezTo>
                    <a:cubicBezTo>
                      <a:pt x="165415" y="188516"/>
                      <a:pt x="237832" y="150924"/>
                      <a:pt x="317828" y="117785"/>
                    </a:cubicBezTo>
                    <a:cubicBezTo>
                      <a:pt x="397823" y="84646"/>
                      <a:pt x="475609" y="60027"/>
                      <a:pt x="536854" y="48468"/>
                    </a:cubicBezTo>
                    <a:cubicBezTo>
                      <a:pt x="563766" y="43383"/>
                      <a:pt x="583437" y="41621"/>
                      <a:pt x="597575" y="41621"/>
                    </a:cubicBezTo>
                    <a:cubicBezTo>
                      <a:pt x="620359" y="41621"/>
                      <a:pt x="628756" y="46211"/>
                      <a:pt x="629859" y="48876"/>
                    </a:cubicBezTo>
                    <a:cubicBezTo>
                      <a:pt x="632610" y="55512"/>
                      <a:pt x="616729" y="79599"/>
                      <a:pt x="561677" y="116764"/>
                    </a:cubicBezTo>
                    <a:cubicBezTo>
                      <a:pt x="561628" y="116797"/>
                      <a:pt x="561580" y="116831"/>
                      <a:pt x="561531" y="116864"/>
                    </a:cubicBezTo>
                    <a:cubicBezTo>
                      <a:pt x="564166" y="127902"/>
                      <a:pt x="565998" y="139248"/>
                      <a:pt x="566957" y="150844"/>
                    </a:cubicBezTo>
                    <a:cubicBezTo>
                      <a:pt x="648077" y="98050"/>
                      <a:pt x="687211" y="51859"/>
                      <a:pt x="678701" y="31242"/>
                    </a:cubicBezTo>
                    <a:cubicBezTo>
                      <a:pt x="673839" y="19460"/>
                      <a:pt x="651189" y="12700"/>
                      <a:pt x="616560" y="12700"/>
                    </a:cubicBezTo>
                    <a:lnTo>
                      <a:pt x="616560" y="0"/>
                    </a:lnTo>
                    <a:lnTo>
                      <a:pt x="616548" y="12700"/>
                    </a:lnTo>
                    <a:cubicBezTo>
                      <a:pt x="542410" y="12703"/>
                      <a:pt x="426730" y="42186"/>
                      <a:pt x="307102" y="91564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1" name="Freeform: Shape 1520">
                <a:extLst>
                  <a:ext uri="{FF2B5EF4-FFF2-40B4-BE49-F238E27FC236}">
                    <a16:creationId xmlns:a16="http://schemas.microsoft.com/office/drawing/2014/main" id="{FFCFF73E-4D6B-44F1-892D-83446171A5DA}"/>
                  </a:ext>
                </a:extLst>
              </p:cNvPr>
              <p:cNvSpPr/>
              <p:nvPr/>
            </p:nvSpPr>
            <p:spPr>
              <a:xfrm>
                <a:off x="1996353" y="6197866"/>
                <a:ext cx="629200" cy="342157"/>
              </a:xfrm>
              <a:custGeom>
                <a:avLst/>
                <a:gdLst>
                  <a:gd name="connsiteX0" fmla="*/ 177895 w 629200"/>
                  <a:gd name="connsiteY0" fmla="*/ 316862 h 342157"/>
                  <a:gd name="connsiteX1" fmla="*/ 177614 w 629200"/>
                  <a:gd name="connsiteY1" fmla="*/ 316921 h 342157"/>
                  <a:gd name="connsiteX2" fmla="*/ 75943 w 629200"/>
                  <a:gd name="connsiteY2" fmla="*/ 329457 h 342157"/>
                  <a:gd name="connsiteX3" fmla="*/ 13787 w 629200"/>
                  <a:gd name="connsiteY3" fmla="*/ 310915 h 342157"/>
                  <a:gd name="connsiteX4" fmla="*/ 319745 w 629200"/>
                  <a:gd name="connsiteY4" fmla="*/ 91564 h 342157"/>
                  <a:gd name="connsiteX5" fmla="*/ 629188 w 629200"/>
                  <a:gd name="connsiteY5" fmla="*/ 12700 h 342157"/>
                  <a:gd name="connsiteX6" fmla="*/ 629201 w 629200"/>
                  <a:gd name="connsiteY6" fmla="*/ 0 h 342157"/>
                  <a:gd name="connsiteX7" fmla="*/ 629187 w 629200"/>
                  <a:gd name="connsiteY7" fmla="*/ 0 h 342157"/>
                  <a:gd name="connsiteX8" fmla="*/ 314898 w 629200"/>
                  <a:gd name="connsiteY8" fmla="*/ 79824 h 342157"/>
                  <a:gd name="connsiteX9" fmla="*/ 2048 w 629200"/>
                  <a:gd name="connsiteY9" fmla="*/ 315762 h 342157"/>
                  <a:gd name="connsiteX10" fmla="*/ 75943 w 629200"/>
                  <a:gd name="connsiteY10" fmla="*/ 342157 h 342157"/>
                  <a:gd name="connsiteX11" fmla="*/ 187352 w 629200"/>
                  <a:gd name="connsiteY11" fmla="*/ 327694 h 342157"/>
                  <a:gd name="connsiteX12" fmla="*/ 187539 w 629200"/>
                  <a:gd name="connsiteY12" fmla="*/ 327654 h 342157"/>
                  <a:gd name="connsiteX13" fmla="*/ 177895 w 629200"/>
                  <a:gd name="connsiteY13" fmla="*/ 316862 h 342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9200" h="342157">
                    <a:moveTo>
                      <a:pt x="177895" y="316862"/>
                    </a:moveTo>
                    <a:cubicBezTo>
                      <a:pt x="177801" y="316883"/>
                      <a:pt x="177709" y="316900"/>
                      <a:pt x="177614" y="316921"/>
                    </a:cubicBezTo>
                    <a:cubicBezTo>
                      <a:pt x="139030" y="325071"/>
                      <a:pt x="104403" y="329457"/>
                      <a:pt x="75943" y="329457"/>
                    </a:cubicBezTo>
                    <a:cubicBezTo>
                      <a:pt x="41306" y="329457"/>
                      <a:pt x="18651" y="322699"/>
                      <a:pt x="13787" y="310915"/>
                    </a:cubicBezTo>
                    <a:cubicBezTo>
                      <a:pt x="82" y="277713"/>
                      <a:pt x="109848" y="178202"/>
                      <a:pt x="319745" y="91564"/>
                    </a:cubicBezTo>
                    <a:cubicBezTo>
                      <a:pt x="439372" y="42186"/>
                      <a:pt x="555052" y="12703"/>
                      <a:pt x="629188" y="12700"/>
                    </a:cubicBezTo>
                    <a:lnTo>
                      <a:pt x="629201" y="0"/>
                    </a:lnTo>
                    <a:cubicBezTo>
                      <a:pt x="629201" y="0"/>
                      <a:pt x="629191" y="0"/>
                      <a:pt x="629187" y="0"/>
                    </a:cubicBezTo>
                    <a:cubicBezTo>
                      <a:pt x="556543" y="3"/>
                      <a:pt x="439836" y="28254"/>
                      <a:pt x="314898" y="79824"/>
                    </a:cubicBezTo>
                    <a:cubicBezTo>
                      <a:pt x="121313" y="159731"/>
                      <a:pt x="-18755" y="265364"/>
                      <a:pt x="2048" y="315762"/>
                    </a:cubicBezTo>
                    <a:cubicBezTo>
                      <a:pt x="9425" y="333634"/>
                      <a:pt x="36026" y="342157"/>
                      <a:pt x="75943" y="342157"/>
                    </a:cubicBezTo>
                    <a:cubicBezTo>
                      <a:pt x="106251" y="342157"/>
                      <a:pt x="144305" y="337171"/>
                      <a:pt x="187352" y="327694"/>
                    </a:cubicBezTo>
                    <a:cubicBezTo>
                      <a:pt x="187415" y="327679"/>
                      <a:pt x="187476" y="327667"/>
                      <a:pt x="187539" y="327654"/>
                    </a:cubicBezTo>
                    <a:cubicBezTo>
                      <a:pt x="184189" y="324177"/>
                      <a:pt x="181022" y="320545"/>
                      <a:pt x="177895" y="316862"/>
                    </a:cubicBezTo>
                    <a:close/>
                  </a:path>
                </a:pathLst>
              </a:custGeom>
              <a:solidFill>
                <a:srgbClr val="B68057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2" name="Freeform: Shape 1521">
                <a:extLst>
                  <a:ext uri="{FF2B5EF4-FFF2-40B4-BE49-F238E27FC236}">
                    <a16:creationId xmlns:a16="http://schemas.microsoft.com/office/drawing/2014/main" id="{AB7C06CE-7252-412A-9AF8-32FD947D7B98}"/>
                  </a:ext>
                </a:extLst>
              </p:cNvPr>
              <p:cNvSpPr/>
              <p:nvPr/>
            </p:nvSpPr>
            <p:spPr>
              <a:xfrm>
                <a:off x="2625554" y="6197866"/>
                <a:ext cx="1587" cy="1"/>
              </a:xfrm>
              <a:custGeom>
                <a:avLst/>
                <a:gdLst>
                  <a:gd name="connsiteX0" fmla="*/ 0 w 1587"/>
                  <a:gd name="connsiteY0" fmla="*/ 2 h 1"/>
                  <a:gd name="connsiteX1" fmla="*/ 0 w 1587"/>
                  <a:gd name="connsiteY1" fmla="*/ 0 h 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87" h="1">
                    <a:moveTo>
                      <a:pt x="0" y="2"/>
                    </a:moveTo>
                    <a:lnTo>
                      <a:pt x="0" y="0"/>
                    </a:lnTo>
                  </a:path>
                </a:pathLst>
              </a:custGeom>
              <a:ln w="0" cap="rnd">
                <a:solidFill>
                  <a:srgbClr val="B68057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3" name="Freeform: Shape 1522">
                <a:extLst>
                  <a:ext uri="{FF2B5EF4-FFF2-40B4-BE49-F238E27FC236}">
                    <a16:creationId xmlns:a16="http://schemas.microsoft.com/office/drawing/2014/main" id="{0FE25137-AC0F-45BB-99D2-F1390193FC37}"/>
                  </a:ext>
                </a:extLst>
              </p:cNvPr>
              <p:cNvSpPr/>
              <p:nvPr/>
            </p:nvSpPr>
            <p:spPr>
              <a:xfrm>
                <a:off x="2575881" y="6197868"/>
                <a:ext cx="125600" cy="165536"/>
              </a:xfrm>
              <a:custGeom>
                <a:avLst/>
                <a:gdLst>
                  <a:gd name="connsiteX0" fmla="*/ 111814 w 125600"/>
                  <a:gd name="connsiteY0" fmla="*/ 31240 h 165536"/>
                  <a:gd name="connsiteX1" fmla="*/ 70 w 125600"/>
                  <a:gd name="connsiteY1" fmla="*/ 150843 h 165536"/>
                  <a:gd name="connsiteX2" fmla="*/ 0 w 125600"/>
                  <a:gd name="connsiteY2" fmla="*/ 150889 h 165536"/>
                  <a:gd name="connsiteX3" fmla="*/ 737 w 125600"/>
                  <a:gd name="connsiteY3" fmla="*/ 165537 h 165536"/>
                  <a:gd name="connsiteX4" fmla="*/ 792 w 125600"/>
                  <a:gd name="connsiteY4" fmla="*/ 165502 h 165536"/>
                  <a:gd name="connsiteX5" fmla="*/ 123554 w 125600"/>
                  <a:gd name="connsiteY5" fmla="*/ 26395 h 165536"/>
                  <a:gd name="connsiteX6" fmla="*/ 49673 w 125600"/>
                  <a:gd name="connsiteY6" fmla="*/ 0 h 165536"/>
                  <a:gd name="connsiteX7" fmla="*/ 49673 w 125600"/>
                  <a:gd name="connsiteY7" fmla="*/ 12700 h 165536"/>
                  <a:gd name="connsiteX8" fmla="*/ 111814 w 125600"/>
                  <a:gd name="connsiteY8" fmla="*/ 31240 h 165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5600" h="165536">
                    <a:moveTo>
                      <a:pt x="111814" y="31240"/>
                    </a:moveTo>
                    <a:cubicBezTo>
                      <a:pt x="120325" y="51857"/>
                      <a:pt x="81190" y="98049"/>
                      <a:pt x="70" y="150843"/>
                    </a:cubicBezTo>
                    <a:cubicBezTo>
                      <a:pt x="46" y="150859"/>
                      <a:pt x="24" y="150873"/>
                      <a:pt x="0" y="150889"/>
                    </a:cubicBezTo>
                    <a:cubicBezTo>
                      <a:pt x="400" y="155729"/>
                      <a:pt x="656" y="160611"/>
                      <a:pt x="737" y="165537"/>
                    </a:cubicBezTo>
                    <a:cubicBezTo>
                      <a:pt x="756" y="165526"/>
                      <a:pt x="773" y="165513"/>
                      <a:pt x="792" y="165502"/>
                    </a:cubicBezTo>
                    <a:cubicBezTo>
                      <a:pt x="86919" y="110742"/>
                      <a:pt x="136527" y="57826"/>
                      <a:pt x="123554" y="26395"/>
                    </a:cubicBezTo>
                    <a:cubicBezTo>
                      <a:pt x="116178" y="8526"/>
                      <a:pt x="89581" y="0"/>
                      <a:pt x="49673" y="0"/>
                    </a:cubicBezTo>
                    <a:lnTo>
                      <a:pt x="49673" y="12700"/>
                    </a:lnTo>
                    <a:cubicBezTo>
                      <a:pt x="84301" y="12698"/>
                      <a:pt x="106952" y="19456"/>
                      <a:pt x="111814" y="31240"/>
                    </a:cubicBezTo>
                    <a:close/>
                  </a:path>
                </a:pathLst>
              </a:custGeom>
              <a:solidFill>
                <a:srgbClr val="B68057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524" name="Graphic 357">
            <a:extLst>
              <a:ext uri="{FF2B5EF4-FFF2-40B4-BE49-F238E27FC236}">
                <a16:creationId xmlns:a16="http://schemas.microsoft.com/office/drawing/2014/main" id="{13AB0A6B-FC2C-446E-BF89-7D422CC05BC2}"/>
              </a:ext>
            </a:extLst>
          </p:cNvPr>
          <p:cNvGrpSpPr/>
          <p:nvPr/>
        </p:nvGrpSpPr>
        <p:grpSpPr>
          <a:xfrm>
            <a:off x="154856" y="4976796"/>
            <a:ext cx="812800" cy="812800"/>
            <a:chOff x="154856" y="4976796"/>
            <a:chExt cx="812800" cy="812800"/>
          </a:xfrm>
        </p:grpSpPr>
        <p:grpSp>
          <p:nvGrpSpPr>
            <p:cNvPr id="1525" name="Graphic 357">
              <a:extLst>
                <a:ext uri="{FF2B5EF4-FFF2-40B4-BE49-F238E27FC236}">
                  <a16:creationId xmlns:a16="http://schemas.microsoft.com/office/drawing/2014/main" id="{13AB0A6B-FC2C-446E-BF89-7D422CC05BC2}"/>
                </a:ext>
              </a:extLst>
            </p:cNvPr>
            <p:cNvGrpSpPr/>
            <p:nvPr/>
          </p:nvGrpSpPr>
          <p:grpSpPr>
            <a:xfrm>
              <a:off x="154856" y="4982196"/>
              <a:ext cx="812800" cy="801998"/>
              <a:chOff x="154856" y="4982196"/>
              <a:chExt cx="812800" cy="801998"/>
            </a:xfrm>
            <a:solidFill>
              <a:schemeClr val="accent1"/>
            </a:solidFill>
          </p:grpSpPr>
          <p:sp>
            <p:nvSpPr>
              <p:cNvPr id="1526" name="Freeform: Shape 1525">
                <a:extLst>
                  <a:ext uri="{FF2B5EF4-FFF2-40B4-BE49-F238E27FC236}">
                    <a16:creationId xmlns:a16="http://schemas.microsoft.com/office/drawing/2014/main" id="{C7319A3B-7B13-45A3-BAE7-847A8DF2AA16}"/>
                  </a:ext>
                </a:extLst>
              </p:cNvPr>
              <p:cNvSpPr/>
              <p:nvPr/>
            </p:nvSpPr>
            <p:spPr>
              <a:xfrm>
                <a:off x="947086" y="5741812"/>
                <a:ext cx="622" cy="130"/>
              </a:xfrm>
              <a:custGeom>
                <a:avLst/>
                <a:gdLst>
                  <a:gd name="connsiteX0" fmla="*/ 622 w 622"/>
                  <a:gd name="connsiteY0" fmla="*/ 0 h 130"/>
                  <a:gd name="connsiteX1" fmla="*/ 0 w 622"/>
                  <a:gd name="connsiteY1" fmla="*/ 130 h 130"/>
                  <a:gd name="connsiteX2" fmla="*/ 622 w 622"/>
                  <a:gd name="connsiteY2" fmla="*/ 0 h 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2" h="130">
                    <a:moveTo>
                      <a:pt x="622" y="0"/>
                    </a:moveTo>
                    <a:cubicBezTo>
                      <a:pt x="416" y="46"/>
                      <a:pt x="208" y="90"/>
                      <a:pt x="0" y="130"/>
                    </a:cubicBezTo>
                    <a:cubicBezTo>
                      <a:pt x="208" y="90"/>
                      <a:pt x="416" y="46"/>
                      <a:pt x="622" y="0"/>
                    </a:cubicBez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7" name="Freeform: Shape 1526">
                <a:extLst>
                  <a:ext uri="{FF2B5EF4-FFF2-40B4-BE49-F238E27FC236}">
                    <a16:creationId xmlns:a16="http://schemas.microsoft.com/office/drawing/2014/main" id="{C24352B0-2C36-4FAE-B92C-BB369FCFD8EB}"/>
                  </a:ext>
                </a:extLst>
              </p:cNvPr>
              <p:cNvSpPr/>
              <p:nvPr/>
            </p:nvSpPr>
            <p:spPr>
              <a:xfrm>
                <a:off x="944549" y="5742313"/>
                <a:ext cx="12" cy="1"/>
              </a:xfrm>
              <a:custGeom>
                <a:avLst/>
                <a:gdLst>
                  <a:gd name="connsiteX0" fmla="*/ 13 w 12"/>
                  <a:gd name="connsiteY0" fmla="*/ 0 h 1"/>
                  <a:gd name="connsiteX1" fmla="*/ 0 w 12"/>
                  <a:gd name="connsiteY1" fmla="*/ 2 h 1"/>
                  <a:gd name="connsiteX2" fmla="*/ 13 w 12"/>
                  <a:gd name="connsiteY2" fmla="*/ 0 h 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" h="1">
                    <a:moveTo>
                      <a:pt x="13" y="0"/>
                    </a:moveTo>
                    <a:cubicBezTo>
                      <a:pt x="8" y="0"/>
                      <a:pt x="5" y="2"/>
                      <a:pt x="0" y="2"/>
                    </a:cubicBezTo>
                    <a:cubicBezTo>
                      <a:pt x="5" y="2"/>
                      <a:pt x="8" y="0"/>
                      <a:pt x="13" y="0"/>
                    </a:cubicBez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8" name="Freeform: Shape 1527">
                <a:extLst>
                  <a:ext uri="{FF2B5EF4-FFF2-40B4-BE49-F238E27FC236}">
                    <a16:creationId xmlns:a16="http://schemas.microsoft.com/office/drawing/2014/main" id="{6E8535AE-D1EA-4C36-92E4-241991895449}"/>
                  </a:ext>
                </a:extLst>
              </p:cNvPr>
              <p:cNvSpPr/>
              <p:nvPr/>
            </p:nvSpPr>
            <p:spPr>
              <a:xfrm>
                <a:off x="952616" y="5739880"/>
                <a:ext cx="641" cy="312"/>
              </a:xfrm>
              <a:custGeom>
                <a:avLst/>
                <a:gdLst>
                  <a:gd name="connsiteX0" fmla="*/ 641 w 641"/>
                  <a:gd name="connsiteY0" fmla="*/ 0 h 312"/>
                  <a:gd name="connsiteX1" fmla="*/ 0 w 641"/>
                  <a:gd name="connsiteY1" fmla="*/ 313 h 312"/>
                  <a:gd name="connsiteX2" fmla="*/ 641 w 641"/>
                  <a:gd name="connsiteY2" fmla="*/ 0 h 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1" h="312">
                    <a:moveTo>
                      <a:pt x="641" y="0"/>
                    </a:moveTo>
                    <a:cubicBezTo>
                      <a:pt x="427" y="103"/>
                      <a:pt x="217" y="214"/>
                      <a:pt x="0" y="313"/>
                    </a:cubicBezTo>
                    <a:cubicBezTo>
                      <a:pt x="217" y="214"/>
                      <a:pt x="427" y="103"/>
                      <a:pt x="641" y="0"/>
                    </a:cubicBez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9" name="Freeform: Shape 1528">
                <a:extLst>
                  <a:ext uri="{FF2B5EF4-FFF2-40B4-BE49-F238E27FC236}">
                    <a16:creationId xmlns:a16="http://schemas.microsoft.com/office/drawing/2014/main" id="{74C2B0F8-566C-407E-9EA0-E79852F1EBBF}"/>
                  </a:ext>
                </a:extLst>
              </p:cNvPr>
              <p:cNvSpPr/>
              <p:nvPr/>
            </p:nvSpPr>
            <p:spPr>
              <a:xfrm>
                <a:off x="954968" y="5738561"/>
                <a:ext cx="685" cy="408"/>
              </a:xfrm>
              <a:custGeom>
                <a:avLst/>
                <a:gdLst>
                  <a:gd name="connsiteX0" fmla="*/ 686 w 685"/>
                  <a:gd name="connsiteY0" fmla="*/ 0 h 408"/>
                  <a:gd name="connsiteX1" fmla="*/ 0 w 685"/>
                  <a:gd name="connsiteY1" fmla="*/ 408 h 408"/>
                  <a:gd name="connsiteX2" fmla="*/ 686 w 685"/>
                  <a:gd name="connsiteY2" fmla="*/ 0 h 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5" h="408">
                    <a:moveTo>
                      <a:pt x="686" y="0"/>
                    </a:moveTo>
                    <a:cubicBezTo>
                      <a:pt x="459" y="141"/>
                      <a:pt x="229" y="275"/>
                      <a:pt x="0" y="408"/>
                    </a:cubicBezTo>
                    <a:cubicBezTo>
                      <a:pt x="229" y="275"/>
                      <a:pt x="459" y="143"/>
                      <a:pt x="686" y="0"/>
                    </a:cubicBez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0" name="Freeform: Shape 1529">
                <a:extLst>
                  <a:ext uri="{FF2B5EF4-FFF2-40B4-BE49-F238E27FC236}">
                    <a16:creationId xmlns:a16="http://schemas.microsoft.com/office/drawing/2014/main" id="{48C315C0-1064-4A6A-91C3-BA9AC92E46F3}"/>
                  </a:ext>
                </a:extLst>
              </p:cNvPr>
              <p:cNvSpPr/>
              <p:nvPr/>
            </p:nvSpPr>
            <p:spPr>
              <a:xfrm>
                <a:off x="949785" y="5741116"/>
                <a:ext cx="479" cy="142"/>
              </a:xfrm>
              <a:custGeom>
                <a:avLst/>
                <a:gdLst>
                  <a:gd name="connsiteX0" fmla="*/ 479 w 479"/>
                  <a:gd name="connsiteY0" fmla="*/ 0 h 142"/>
                  <a:gd name="connsiteX1" fmla="*/ 0 w 479"/>
                  <a:gd name="connsiteY1" fmla="*/ 143 h 142"/>
                  <a:gd name="connsiteX2" fmla="*/ 479 w 479"/>
                  <a:gd name="connsiteY2" fmla="*/ 0 h 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9" h="142">
                    <a:moveTo>
                      <a:pt x="479" y="0"/>
                    </a:moveTo>
                    <a:cubicBezTo>
                      <a:pt x="321" y="52"/>
                      <a:pt x="159" y="94"/>
                      <a:pt x="0" y="143"/>
                    </a:cubicBezTo>
                    <a:cubicBezTo>
                      <a:pt x="159" y="94"/>
                      <a:pt x="321" y="52"/>
                      <a:pt x="479" y="0"/>
                    </a:cubicBez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1" name="Freeform: Shape 1530">
                <a:extLst>
                  <a:ext uri="{FF2B5EF4-FFF2-40B4-BE49-F238E27FC236}">
                    <a16:creationId xmlns:a16="http://schemas.microsoft.com/office/drawing/2014/main" id="{50934AF4-A2A0-4311-946E-3109830C7574}"/>
                  </a:ext>
                </a:extLst>
              </p:cNvPr>
              <p:cNvSpPr/>
              <p:nvPr/>
            </p:nvSpPr>
            <p:spPr>
              <a:xfrm>
                <a:off x="154856" y="4982196"/>
                <a:ext cx="812800" cy="665576"/>
              </a:xfrm>
              <a:custGeom>
                <a:avLst/>
                <a:gdLst>
                  <a:gd name="connsiteX0" fmla="*/ 796168 w 812800"/>
                  <a:gd name="connsiteY0" fmla="*/ 605979 h 665576"/>
                  <a:gd name="connsiteX1" fmla="*/ 438956 w 812800"/>
                  <a:gd name="connsiteY1" fmla="*/ 18307 h 665576"/>
                  <a:gd name="connsiteX2" fmla="*/ 406400 w 812800"/>
                  <a:gd name="connsiteY2" fmla="*/ 0 h 665576"/>
                  <a:gd name="connsiteX3" fmla="*/ 373844 w 812800"/>
                  <a:gd name="connsiteY3" fmla="*/ 18305 h 665576"/>
                  <a:gd name="connsiteX4" fmla="*/ 16632 w 812800"/>
                  <a:gd name="connsiteY4" fmla="*/ 605979 h 665576"/>
                  <a:gd name="connsiteX5" fmla="*/ 0 w 812800"/>
                  <a:gd name="connsiteY5" fmla="*/ 665361 h 665576"/>
                  <a:gd name="connsiteX6" fmla="*/ 0 w 812800"/>
                  <a:gd name="connsiteY6" fmla="*/ 665577 h 665576"/>
                  <a:gd name="connsiteX7" fmla="*/ 128464 w 812800"/>
                  <a:gd name="connsiteY7" fmla="*/ 632425 h 665576"/>
                  <a:gd name="connsiteX8" fmla="*/ 127033 w 812800"/>
                  <a:gd name="connsiteY8" fmla="*/ 612404 h 665576"/>
                  <a:gd name="connsiteX9" fmla="*/ 127095 w 812800"/>
                  <a:gd name="connsiteY9" fmla="*/ 609922 h 665576"/>
                  <a:gd name="connsiteX10" fmla="*/ 139795 w 812800"/>
                  <a:gd name="connsiteY10" fmla="*/ 508322 h 665576"/>
                  <a:gd name="connsiteX11" fmla="*/ 152397 w 812800"/>
                  <a:gd name="connsiteY11" fmla="*/ 497197 h 665576"/>
                  <a:gd name="connsiteX12" fmla="*/ 228597 w 812800"/>
                  <a:gd name="connsiteY12" fmla="*/ 497197 h 665576"/>
                  <a:gd name="connsiteX13" fmla="*/ 241198 w 812800"/>
                  <a:gd name="connsiteY13" fmla="*/ 508322 h 665576"/>
                  <a:gd name="connsiteX14" fmla="*/ 252703 w 812800"/>
                  <a:gd name="connsiteY14" fmla="*/ 600362 h 665576"/>
                  <a:gd name="connsiteX15" fmla="*/ 311856 w 812800"/>
                  <a:gd name="connsiteY15" fmla="*/ 585097 h 665576"/>
                  <a:gd name="connsiteX16" fmla="*/ 337006 w 812800"/>
                  <a:gd name="connsiteY16" fmla="*/ 266532 h 665576"/>
                  <a:gd name="connsiteX17" fmla="*/ 337006 w 812800"/>
                  <a:gd name="connsiteY17" fmla="*/ 266532 h 665576"/>
                  <a:gd name="connsiteX18" fmla="*/ 342938 w 812800"/>
                  <a:gd name="connsiteY18" fmla="*/ 191392 h 665576"/>
                  <a:gd name="connsiteX19" fmla="*/ 347986 w 812800"/>
                  <a:gd name="connsiteY19" fmla="*/ 182239 h 665576"/>
                  <a:gd name="connsiteX20" fmla="*/ 383543 w 812800"/>
                  <a:gd name="connsiteY20" fmla="*/ 155573 h 665576"/>
                  <a:gd name="connsiteX21" fmla="*/ 429258 w 812800"/>
                  <a:gd name="connsiteY21" fmla="*/ 155573 h 665576"/>
                  <a:gd name="connsiteX22" fmla="*/ 464815 w 812800"/>
                  <a:gd name="connsiteY22" fmla="*/ 182239 h 665576"/>
                  <a:gd name="connsiteX23" fmla="*/ 469863 w 812800"/>
                  <a:gd name="connsiteY23" fmla="*/ 191392 h 665576"/>
                  <a:gd name="connsiteX24" fmla="*/ 475796 w 812800"/>
                  <a:gd name="connsiteY24" fmla="*/ 266532 h 665576"/>
                  <a:gd name="connsiteX25" fmla="*/ 475796 w 812800"/>
                  <a:gd name="connsiteY25" fmla="*/ 266532 h 665576"/>
                  <a:gd name="connsiteX26" fmla="*/ 500947 w 812800"/>
                  <a:gd name="connsiteY26" fmla="*/ 585097 h 665576"/>
                  <a:gd name="connsiteX27" fmla="*/ 560097 w 812800"/>
                  <a:gd name="connsiteY27" fmla="*/ 600361 h 665576"/>
                  <a:gd name="connsiteX28" fmla="*/ 571602 w 812800"/>
                  <a:gd name="connsiteY28" fmla="*/ 508322 h 665576"/>
                  <a:gd name="connsiteX29" fmla="*/ 584203 w 812800"/>
                  <a:gd name="connsiteY29" fmla="*/ 497197 h 665576"/>
                  <a:gd name="connsiteX30" fmla="*/ 660403 w 812800"/>
                  <a:gd name="connsiteY30" fmla="*/ 497197 h 665576"/>
                  <a:gd name="connsiteX31" fmla="*/ 673005 w 812800"/>
                  <a:gd name="connsiteY31" fmla="*/ 508322 h 665576"/>
                  <a:gd name="connsiteX32" fmla="*/ 685705 w 812800"/>
                  <a:gd name="connsiteY32" fmla="*/ 609922 h 665576"/>
                  <a:gd name="connsiteX33" fmla="*/ 685767 w 812800"/>
                  <a:gd name="connsiteY33" fmla="*/ 612404 h 665576"/>
                  <a:gd name="connsiteX34" fmla="*/ 684336 w 812800"/>
                  <a:gd name="connsiteY34" fmla="*/ 632424 h 665576"/>
                  <a:gd name="connsiteX35" fmla="*/ 812800 w 812800"/>
                  <a:gd name="connsiteY35" fmla="*/ 665577 h 665576"/>
                  <a:gd name="connsiteX36" fmla="*/ 812800 w 812800"/>
                  <a:gd name="connsiteY36" fmla="*/ 665361 h 665576"/>
                  <a:gd name="connsiteX37" fmla="*/ 796168 w 812800"/>
                  <a:gd name="connsiteY37" fmla="*/ 605979 h 665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812800" h="665576">
                    <a:moveTo>
                      <a:pt x="796168" y="605979"/>
                    </a:moveTo>
                    <a:lnTo>
                      <a:pt x="438956" y="18307"/>
                    </a:lnTo>
                    <a:cubicBezTo>
                      <a:pt x="431986" y="6847"/>
                      <a:pt x="419819" y="0"/>
                      <a:pt x="406400" y="0"/>
                    </a:cubicBezTo>
                    <a:cubicBezTo>
                      <a:pt x="392981" y="0"/>
                      <a:pt x="380814" y="6847"/>
                      <a:pt x="373844" y="18305"/>
                    </a:cubicBezTo>
                    <a:lnTo>
                      <a:pt x="16632" y="605979"/>
                    </a:lnTo>
                    <a:cubicBezTo>
                      <a:pt x="5755" y="623875"/>
                      <a:pt x="0" y="644414"/>
                      <a:pt x="0" y="665361"/>
                    </a:cubicBezTo>
                    <a:lnTo>
                      <a:pt x="0" y="665577"/>
                    </a:lnTo>
                    <a:lnTo>
                      <a:pt x="128464" y="632425"/>
                    </a:lnTo>
                    <a:lnTo>
                      <a:pt x="127033" y="612404"/>
                    </a:lnTo>
                    <a:cubicBezTo>
                      <a:pt x="126971" y="611573"/>
                      <a:pt x="126997" y="610741"/>
                      <a:pt x="127095" y="609922"/>
                    </a:cubicBezTo>
                    <a:lnTo>
                      <a:pt x="139795" y="508322"/>
                    </a:lnTo>
                    <a:cubicBezTo>
                      <a:pt x="140589" y="501972"/>
                      <a:pt x="145996" y="497197"/>
                      <a:pt x="152397" y="497197"/>
                    </a:cubicBezTo>
                    <a:lnTo>
                      <a:pt x="228597" y="497197"/>
                    </a:lnTo>
                    <a:cubicBezTo>
                      <a:pt x="234996" y="497197"/>
                      <a:pt x="240405" y="501972"/>
                      <a:pt x="241198" y="508322"/>
                    </a:cubicBezTo>
                    <a:lnTo>
                      <a:pt x="252703" y="600362"/>
                    </a:lnTo>
                    <a:lnTo>
                      <a:pt x="311856" y="585097"/>
                    </a:lnTo>
                    <a:lnTo>
                      <a:pt x="337006" y="266532"/>
                    </a:lnTo>
                    <a:lnTo>
                      <a:pt x="337006" y="266532"/>
                    </a:lnTo>
                    <a:lnTo>
                      <a:pt x="342938" y="191392"/>
                    </a:lnTo>
                    <a:cubicBezTo>
                      <a:pt x="343224" y="187758"/>
                      <a:pt x="345059" y="184421"/>
                      <a:pt x="347986" y="182239"/>
                    </a:cubicBezTo>
                    <a:lnTo>
                      <a:pt x="383543" y="155573"/>
                    </a:lnTo>
                    <a:cubicBezTo>
                      <a:pt x="396988" y="145479"/>
                      <a:pt x="415814" y="145479"/>
                      <a:pt x="429258" y="155573"/>
                    </a:cubicBezTo>
                    <a:lnTo>
                      <a:pt x="464815" y="182239"/>
                    </a:lnTo>
                    <a:cubicBezTo>
                      <a:pt x="467743" y="184421"/>
                      <a:pt x="469578" y="187758"/>
                      <a:pt x="469863" y="191392"/>
                    </a:cubicBezTo>
                    <a:lnTo>
                      <a:pt x="475796" y="266532"/>
                    </a:lnTo>
                    <a:lnTo>
                      <a:pt x="475796" y="266532"/>
                    </a:lnTo>
                    <a:lnTo>
                      <a:pt x="500947" y="585097"/>
                    </a:lnTo>
                    <a:lnTo>
                      <a:pt x="560097" y="600361"/>
                    </a:lnTo>
                    <a:lnTo>
                      <a:pt x="571602" y="508322"/>
                    </a:lnTo>
                    <a:cubicBezTo>
                      <a:pt x="572395" y="501972"/>
                      <a:pt x="577802" y="497197"/>
                      <a:pt x="584203" y="497197"/>
                    </a:cubicBezTo>
                    <a:lnTo>
                      <a:pt x="660403" y="497197"/>
                    </a:lnTo>
                    <a:cubicBezTo>
                      <a:pt x="666802" y="497197"/>
                      <a:pt x="672211" y="501972"/>
                      <a:pt x="673005" y="508322"/>
                    </a:cubicBezTo>
                    <a:lnTo>
                      <a:pt x="685705" y="609922"/>
                    </a:lnTo>
                    <a:cubicBezTo>
                      <a:pt x="685805" y="610741"/>
                      <a:pt x="685829" y="611572"/>
                      <a:pt x="685767" y="612404"/>
                    </a:cubicBezTo>
                    <a:lnTo>
                      <a:pt x="684336" y="632424"/>
                    </a:lnTo>
                    <a:lnTo>
                      <a:pt x="812800" y="665577"/>
                    </a:lnTo>
                    <a:lnTo>
                      <a:pt x="812800" y="665361"/>
                    </a:lnTo>
                    <a:cubicBezTo>
                      <a:pt x="812800" y="644414"/>
                      <a:pt x="807045" y="623875"/>
                      <a:pt x="796168" y="605979"/>
                    </a:cubicBez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2" name="Freeform: Shape 1531">
                <a:extLst>
                  <a:ext uri="{FF2B5EF4-FFF2-40B4-BE49-F238E27FC236}">
                    <a16:creationId xmlns:a16="http://schemas.microsoft.com/office/drawing/2014/main" id="{E3534BB8-39E6-4A46-842D-0F62043C0CF4}"/>
                  </a:ext>
                </a:extLst>
              </p:cNvPr>
              <p:cNvSpPr/>
              <p:nvPr/>
            </p:nvSpPr>
            <p:spPr>
              <a:xfrm>
                <a:off x="941603" y="5742401"/>
                <a:ext cx="139" cy="4"/>
              </a:xfrm>
              <a:custGeom>
                <a:avLst/>
                <a:gdLst>
                  <a:gd name="connsiteX0" fmla="*/ 140 w 139"/>
                  <a:gd name="connsiteY0" fmla="*/ 5 h 4"/>
                  <a:gd name="connsiteX1" fmla="*/ 0 w 139"/>
                  <a:gd name="connsiteY1" fmla="*/ 0 h 4"/>
                  <a:gd name="connsiteX2" fmla="*/ 140 w 139"/>
                  <a:gd name="connsiteY2" fmla="*/ 5 h 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9" h="4">
                    <a:moveTo>
                      <a:pt x="140" y="5"/>
                    </a:moveTo>
                    <a:cubicBezTo>
                      <a:pt x="92" y="3"/>
                      <a:pt x="46" y="2"/>
                      <a:pt x="0" y="0"/>
                    </a:cubicBezTo>
                    <a:cubicBezTo>
                      <a:pt x="46" y="2"/>
                      <a:pt x="92" y="3"/>
                      <a:pt x="140" y="5"/>
                    </a:cubicBez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3" name="Freeform: Shape 1532">
                <a:extLst>
                  <a:ext uri="{FF2B5EF4-FFF2-40B4-BE49-F238E27FC236}">
                    <a16:creationId xmlns:a16="http://schemas.microsoft.com/office/drawing/2014/main" id="{6457274E-D378-47AA-95ED-CF51915B9DBD}"/>
                  </a:ext>
                </a:extLst>
              </p:cNvPr>
              <p:cNvSpPr/>
              <p:nvPr/>
            </p:nvSpPr>
            <p:spPr>
              <a:xfrm>
                <a:off x="938728" y="5742159"/>
                <a:ext cx="93" cy="14"/>
              </a:xfrm>
              <a:custGeom>
                <a:avLst/>
                <a:gdLst>
                  <a:gd name="connsiteX0" fmla="*/ 94 w 93"/>
                  <a:gd name="connsiteY0" fmla="*/ 14 h 14"/>
                  <a:gd name="connsiteX1" fmla="*/ 0 w 93"/>
                  <a:gd name="connsiteY1" fmla="*/ 0 h 14"/>
                  <a:gd name="connsiteX2" fmla="*/ 94 w 93"/>
                  <a:gd name="connsiteY2" fmla="*/ 14 h 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3" h="14">
                    <a:moveTo>
                      <a:pt x="94" y="14"/>
                    </a:moveTo>
                    <a:cubicBezTo>
                      <a:pt x="62" y="10"/>
                      <a:pt x="32" y="5"/>
                      <a:pt x="0" y="0"/>
                    </a:cubicBezTo>
                    <a:cubicBezTo>
                      <a:pt x="32" y="5"/>
                      <a:pt x="63" y="11"/>
                      <a:pt x="94" y="14"/>
                    </a:cubicBezTo>
                    <a:close/>
                  </a:path>
                </a:pathLst>
              </a:custGeom>
              <a:solidFill>
                <a:srgbClr val="E3E6E9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4" name="Freeform: Shape 1533">
                <a:extLst>
                  <a:ext uri="{FF2B5EF4-FFF2-40B4-BE49-F238E27FC236}">
                    <a16:creationId xmlns:a16="http://schemas.microsoft.com/office/drawing/2014/main" id="{67F4457C-2ECC-49FA-962B-09DC418148CA}"/>
                  </a:ext>
                </a:extLst>
              </p:cNvPr>
              <p:cNvSpPr/>
              <p:nvPr/>
            </p:nvSpPr>
            <p:spPr>
              <a:xfrm>
                <a:off x="648592" y="5567295"/>
                <a:ext cx="71756" cy="120510"/>
              </a:xfrm>
              <a:custGeom>
                <a:avLst/>
                <a:gdLst>
                  <a:gd name="connsiteX0" fmla="*/ 65100 w 71756"/>
                  <a:gd name="connsiteY0" fmla="*/ 27305 h 120510"/>
                  <a:gd name="connsiteX1" fmla="*/ 65162 w 71756"/>
                  <a:gd name="connsiteY1" fmla="*/ 24824 h 120510"/>
                  <a:gd name="connsiteX2" fmla="*/ 66357 w 71756"/>
                  <a:gd name="connsiteY2" fmla="*/ 15264 h 120510"/>
                  <a:gd name="connsiteX3" fmla="*/ 7207 w 71756"/>
                  <a:gd name="connsiteY3" fmla="*/ 0 h 120510"/>
                  <a:gd name="connsiteX4" fmla="*/ 14226 w 71756"/>
                  <a:gd name="connsiteY4" fmla="*/ 88895 h 120510"/>
                  <a:gd name="connsiteX5" fmla="*/ 10889 w 71756"/>
                  <a:gd name="connsiteY5" fmla="*/ 98520 h 120510"/>
                  <a:gd name="connsiteX6" fmla="*/ 1562 w 71756"/>
                  <a:gd name="connsiteY6" fmla="*/ 102600 h 120510"/>
                  <a:gd name="connsiteX7" fmla="*/ 0 w 71756"/>
                  <a:gd name="connsiteY7" fmla="*/ 102600 h 120510"/>
                  <a:gd name="connsiteX8" fmla="*/ 71757 w 71756"/>
                  <a:gd name="connsiteY8" fmla="*/ 120510 h 120510"/>
                  <a:gd name="connsiteX9" fmla="*/ 65100 w 71756"/>
                  <a:gd name="connsiteY9" fmla="*/ 27305 h 120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56" h="120510">
                    <a:moveTo>
                      <a:pt x="65100" y="27305"/>
                    </a:moveTo>
                    <a:cubicBezTo>
                      <a:pt x="65038" y="26475"/>
                      <a:pt x="65064" y="25643"/>
                      <a:pt x="65162" y="24824"/>
                    </a:cubicBezTo>
                    <a:lnTo>
                      <a:pt x="66357" y="15264"/>
                    </a:lnTo>
                    <a:lnTo>
                      <a:pt x="7207" y="0"/>
                    </a:lnTo>
                    <a:lnTo>
                      <a:pt x="14226" y="88895"/>
                    </a:lnTo>
                    <a:cubicBezTo>
                      <a:pt x="14499" y="92431"/>
                      <a:pt x="13295" y="95915"/>
                      <a:pt x="10889" y="98520"/>
                    </a:cubicBezTo>
                    <a:cubicBezTo>
                      <a:pt x="8482" y="101125"/>
                      <a:pt x="5109" y="102600"/>
                      <a:pt x="1562" y="102600"/>
                    </a:cubicBezTo>
                    <a:lnTo>
                      <a:pt x="0" y="102600"/>
                    </a:lnTo>
                    <a:lnTo>
                      <a:pt x="71757" y="120510"/>
                    </a:lnTo>
                    <a:lnTo>
                      <a:pt x="65100" y="27305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5" name="Freeform: Shape 1534">
                <a:extLst>
                  <a:ext uri="{FF2B5EF4-FFF2-40B4-BE49-F238E27FC236}">
                    <a16:creationId xmlns:a16="http://schemas.microsoft.com/office/drawing/2014/main" id="{989EEFC4-77FD-4555-A2A3-E03E658E6DAE}"/>
                  </a:ext>
                </a:extLst>
              </p:cNvPr>
              <p:cNvSpPr/>
              <p:nvPr/>
            </p:nvSpPr>
            <p:spPr>
              <a:xfrm>
                <a:off x="831970" y="5614621"/>
                <a:ext cx="135683" cy="127801"/>
              </a:xfrm>
              <a:custGeom>
                <a:avLst/>
                <a:gdLst>
                  <a:gd name="connsiteX0" fmla="*/ 0 w 135683"/>
                  <a:gd name="connsiteY0" fmla="*/ 101043 h 127801"/>
                  <a:gd name="connsiteX1" fmla="*/ 104034 w 135683"/>
                  <a:gd name="connsiteY1" fmla="*/ 127008 h 127801"/>
                  <a:gd name="connsiteX2" fmla="*/ 106758 w 135683"/>
                  <a:gd name="connsiteY2" fmla="*/ 127538 h 127801"/>
                  <a:gd name="connsiteX3" fmla="*/ 106851 w 135683"/>
                  <a:gd name="connsiteY3" fmla="*/ 127552 h 127801"/>
                  <a:gd name="connsiteX4" fmla="*/ 109631 w 135683"/>
                  <a:gd name="connsiteY4" fmla="*/ 127779 h 127801"/>
                  <a:gd name="connsiteX5" fmla="*/ 109771 w 135683"/>
                  <a:gd name="connsiteY5" fmla="*/ 127784 h 127801"/>
                  <a:gd name="connsiteX6" fmla="*/ 110333 w 135683"/>
                  <a:gd name="connsiteY6" fmla="*/ 127802 h 127801"/>
                  <a:gd name="connsiteX7" fmla="*/ 112578 w 135683"/>
                  <a:gd name="connsiteY7" fmla="*/ 127694 h 127801"/>
                  <a:gd name="connsiteX8" fmla="*/ 112590 w 135683"/>
                  <a:gd name="connsiteY8" fmla="*/ 127692 h 127801"/>
                  <a:gd name="connsiteX9" fmla="*/ 115114 w 135683"/>
                  <a:gd name="connsiteY9" fmla="*/ 127321 h 127801"/>
                  <a:gd name="connsiteX10" fmla="*/ 115737 w 135683"/>
                  <a:gd name="connsiteY10" fmla="*/ 127190 h 127801"/>
                  <a:gd name="connsiteX11" fmla="*/ 117812 w 135683"/>
                  <a:gd name="connsiteY11" fmla="*/ 126638 h 127801"/>
                  <a:gd name="connsiteX12" fmla="*/ 118291 w 135683"/>
                  <a:gd name="connsiteY12" fmla="*/ 126495 h 127801"/>
                  <a:gd name="connsiteX13" fmla="*/ 120644 w 135683"/>
                  <a:gd name="connsiteY13" fmla="*/ 125571 h 127801"/>
                  <a:gd name="connsiteX14" fmla="*/ 121285 w 135683"/>
                  <a:gd name="connsiteY14" fmla="*/ 125259 h 127801"/>
                  <a:gd name="connsiteX15" fmla="*/ 122996 w 135683"/>
                  <a:gd name="connsiteY15" fmla="*/ 124349 h 127801"/>
                  <a:gd name="connsiteX16" fmla="*/ 123682 w 135683"/>
                  <a:gd name="connsiteY16" fmla="*/ 123941 h 127801"/>
                  <a:gd name="connsiteX17" fmla="*/ 125836 w 135683"/>
                  <a:gd name="connsiteY17" fmla="*/ 122457 h 127801"/>
                  <a:gd name="connsiteX18" fmla="*/ 135684 w 135683"/>
                  <a:gd name="connsiteY18" fmla="*/ 102378 h 127801"/>
                  <a:gd name="connsiteX19" fmla="*/ 135684 w 135683"/>
                  <a:gd name="connsiteY19" fmla="*/ 33153 h 127801"/>
                  <a:gd name="connsiteX20" fmla="*/ 7217 w 135683"/>
                  <a:gd name="connsiteY20" fmla="*/ 0 h 127801"/>
                  <a:gd name="connsiteX21" fmla="*/ 0 w 135683"/>
                  <a:gd name="connsiteY21" fmla="*/ 101043 h 127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5683" h="127801">
                    <a:moveTo>
                      <a:pt x="0" y="101043"/>
                    </a:moveTo>
                    <a:lnTo>
                      <a:pt x="104034" y="127008"/>
                    </a:lnTo>
                    <a:cubicBezTo>
                      <a:pt x="104937" y="127240"/>
                      <a:pt x="105847" y="127410"/>
                      <a:pt x="106758" y="127538"/>
                    </a:cubicBezTo>
                    <a:cubicBezTo>
                      <a:pt x="106790" y="127543"/>
                      <a:pt x="106820" y="127549"/>
                      <a:pt x="106851" y="127552"/>
                    </a:cubicBezTo>
                    <a:cubicBezTo>
                      <a:pt x="107779" y="127681"/>
                      <a:pt x="108706" y="127754"/>
                      <a:pt x="109631" y="127779"/>
                    </a:cubicBezTo>
                    <a:cubicBezTo>
                      <a:pt x="109679" y="127781"/>
                      <a:pt x="109725" y="127783"/>
                      <a:pt x="109771" y="127784"/>
                    </a:cubicBezTo>
                    <a:cubicBezTo>
                      <a:pt x="109958" y="127789"/>
                      <a:pt x="110146" y="127802"/>
                      <a:pt x="110333" y="127802"/>
                    </a:cubicBezTo>
                    <a:cubicBezTo>
                      <a:pt x="111084" y="127802"/>
                      <a:pt x="111831" y="127760"/>
                      <a:pt x="112578" y="127694"/>
                    </a:cubicBezTo>
                    <a:cubicBezTo>
                      <a:pt x="112582" y="127694"/>
                      <a:pt x="112586" y="127692"/>
                      <a:pt x="112590" y="127692"/>
                    </a:cubicBezTo>
                    <a:cubicBezTo>
                      <a:pt x="113438" y="127616"/>
                      <a:pt x="114279" y="127484"/>
                      <a:pt x="115114" y="127321"/>
                    </a:cubicBezTo>
                    <a:cubicBezTo>
                      <a:pt x="115322" y="127279"/>
                      <a:pt x="115530" y="127237"/>
                      <a:pt x="115737" y="127190"/>
                    </a:cubicBezTo>
                    <a:cubicBezTo>
                      <a:pt x="116435" y="127037"/>
                      <a:pt x="117127" y="126852"/>
                      <a:pt x="117812" y="126638"/>
                    </a:cubicBezTo>
                    <a:cubicBezTo>
                      <a:pt x="117970" y="126589"/>
                      <a:pt x="118132" y="126549"/>
                      <a:pt x="118291" y="126495"/>
                    </a:cubicBezTo>
                    <a:cubicBezTo>
                      <a:pt x="119088" y="126228"/>
                      <a:pt x="119872" y="125917"/>
                      <a:pt x="120644" y="125571"/>
                    </a:cubicBezTo>
                    <a:cubicBezTo>
                      <a:pt x="120860" y="125474"/>
                      <a:pt x="121071" y="125362"/>
                      <a:pt x="121285" y="125259"/>
                    </a:cubicBezTo>
                    <a:cubicBezTo>
                      <a:pt x="121864" y="124978"/>
                      <a:pt x="122434" y="124674"/>
                      <a:pt x="122996" y="124349"/>
                    </a:cubicBezTo>
                    <a:cubicBezTo>
                      <a:pt x="123227" y="124216"/>
                      <a:pt x="123457" y="124082"/>
                      <a:pt x="123682" y="123941"/>
                    </a:cubicBezTo>
                    <a:cubicBezTo>
                      <a:pt x="124417" y="123482"/>
                      <a:pt x="125141" y="122996"/>
                      <a:pt x="125836" y="122457"/>
                    </a:cubicBezTo>
                    <a:cubicBezTo>
                      <a:pt x="132099" y="117607"/>
                      <a:pt x="135684" y="110290"/>
                      <a:pt x="135684" y="102378"/>
                    </a:cubicBezTo>
                    <a:lnTo>
                      <a:pt x="135684" y="33153"/>
                    </a:lnTo>
                    <a:lnTo>
                      <a:pt x="7217" y="0"/>
                    </a:lnTo>
                    <a:lnTo>
                      <a:pt x="0" y="101043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6" name="Freeform: Shape 1535">
                <a:extLst>
                  <a:ext uri="{FF2B5EF4-FFF2-40B4-BE49-F238E27FC236}">
                    <a16:creationId xmlns:a16="http://schemas.microsoft.com/office/drawing/2014/main" id="{C4944F2D-3006-4AE8-89B5-A32F23A99D90}"/>
                  </a:ext>
                </a:extLst>
              </p:cNvPr>
              <p:cNvSpPr/>
              <p:nvPr/>
            </p:nvSpPr>
            <p:spPr>
              <a:xfrm>
                <a:off x="402156" y="5567293"/>
                <a:ext cx="71761" cy="120511"/>
              </a:xfrm>
              <a:custGeom>
                <a:avLst/>
                <a:gdLst>
                  <a:gd name="connsiteX0" fmla="*/ 60873 w 71761"/>
                  <a:gd name="connsiteY0" fmla="*/ 98520 h 120511"/>
                  <a:gd name="connsiteX1" fmla="*/ 57536 w 71761"/>
                  <a:gd name="connsiteY1" fmla="*/ 88895 h 120511"/>
                  <a:gd name="connsiteX2" fmla="*/ 64554 w 71761"/>
                  <a:gd name="connsiteY2" fmla="*/ 0 h 120511"/>
                  <a:gd name="connsiteX3" fmla="*/ 5401 w 71761"/>
                  <a:gd name="connsiteY3" fmla="*/ 15265 h 120511"/>
                  <a:gd name="connsiteX4" fmla="*/ 6596 w 71761"/>
                  <a:gd name="connsiteY4" fmla="*/ 24825 h 120511"/>
                  <a:gd name="connsiteX5" fmla="*/ 6658 w 71761"/>
                  <a:gd name="connsiteY5" fmla="*/ 27307 h 120511"/>
                  <a:gd name="connsiteX6" fmla="*/ 0 w 71761"/>
                  <a:gd name="connsiteY6" fmla="*/ 120512 h 120511"/>
                  <a:gd name="connsiteX7" fmla="*/ 71761 w 71761"/>
                  <a:gd name="connsiteY7" fmla="*/ 102602 h 120511"/>
                  <a:gd name="connsiteX8" fmla="*/ 70199 w 71761"/>
                  <a:gd name="connsiteY8" fmla="*/ 102602 h 120511"/>
                  <a:gd name="connsiteX9" fmla="*/ 60873 w 71761"/>
                  <a:gd name="connsiteY9" fmla="*/ 98520 h 120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1" h="120511">
                    <a:moveTo>
                      <a:pt x="60873" y="98520"/>
                    </a:moveTo>
                    <a:cubicBezTo>
                      <a:pt x="58466" y="95915"/>
                      <a:pt x="57264" y="92431"/>
                      <a:pt x="57536" y="88895"/>
                    </a:cubicBezTo>
                    <a:lnTo>
                      <a:pt x="64554" y="0"/>
                    </a:lnTo>
                    <a:lnTo>
                      <a:pt x="5401" y="15265"/>
                    </a:lnTo>
                    <a:lnTo>
                      <a:pt x="6596" y="24825"/>
                    </a:lnTo>
                    <a:cubicBezTo>
                      <a:pt x="6696" y="25644"/>
                      <a:pt x="6720" y="26475"/>
                      <a:pt x="6658" y="27307"/>
                    </a:cubicBezTo>
                    <a:lnTo>
                      <a:pt x="0" y="120512"/>
                    </a:lnTo>
                    <a:lnTo>
                      <a:pt x="71761" y="102602"/>
                    </a:lnTo>
                    <a:lnTo>
                      <a:pt x="70199" y="102602"/>
                    </a:lnTo>
                    <a:cubicBezTo>
                      <a:pt x="66653" y="102600"/>
                      <a:pt x="63279" y="101125"/>
                      <a:pt x="60873" y="98520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7" name="Freeform: Shape 1536">
                <a:extLst>
                  <a:ext uri="{FF2B5EF4-FFF2-40B4-BE49-F238E27FC236}">
                    <a16:creationId xmlns:a16="http://schemas.microsoft.com/office/drawing/2014/main" id="{6B1E6133-8EFD-4F51-ACA4-EC4AEFBBF01D}"/>
                  </a:ext>
                </a:extLst>
              </p:cNvPr>
              <p:cNvSpPr/>
              <p:nvPr/>
            </p:nvSpPr>
            <p:spPr>
              <a:xfrm>
                <a:off x="154856" y="5614620"/>
                <a:ext cx="135682" cy="127801"/>
              </a:xfrm>
              <a:custGeom>
                <a:avLst/>
                <a:gdLst>
                  <a:gd name="connsiteX0" fmla="*/ 0 w 135682"/>
                  <a:gd name="connsiteY0" fmla="*/ 33153 h 127801"/>
                  <a:gd name="connsiteX1" fmla="*/ 0 w 135682"/>
                  <a:gd name="connsiteY1" fmla="*/ 102378 h 127801"/>
                  <a:gd name="connsiteX2" fmla="*/ 9847 w 135682"/>
                  <a:gd name="connsiteY2" fmla="*/ 122457 h 127801"/>
                  <a:gd name="connsiteX3" fmla="*/ 25351 w 135682"/>
                  <a:gd name="connsiteY3" fmla="*/ 127802 h 127801"/>
                  <a:gd name="connsiteX4" fmla="*/ 31652 w 135682"/>
                  <a:gd name="connsiteY4" fmla="*/ 127008 h 127801"/>
                  <a:gd name="connsiteX5" fmla="*/ 135682 w 135682"/>
                  <a:gd name="connsiteY5" fmla="*/ 101043 h 127801"/>
                  <a:gd name="connsiteX6" fmla="*/ 128465 w 135682"/>
                  <a:gd name="connsiteY6" fmla="*/ 0 h 127801"/>
                  <a:gd name="connsiteX7" fmla="*/ 0 w 135682"/>
                  <a:gd name="connsiteY7" fmla="*/ 33153 h 127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682" h="127801">
                    <a:moveTo>
                      <a:pt x="0" y="33153"/>
                    </a:moveTo>
                    <a:lnTo>
                      <a:pt x="0" y="102378"/>
                    </a:lnTo>
                    <a:cubicBezTo>
                      <a:pt x="0" y="110290"/>
                      <a:pt x="3585" y="117608"/>
                      <a:pt x="9847" y="122457"/>
                    </a:cubicBezTo>
                    <a:cubicBezTo>
                      <a:pt x="14375" y="125967"/>
                      <a:pt x="19818" y="127802"/>
                      <a:pt x="25351" y="127802"/>
                    </a:cubicBezTo>
                    <a:cubicBezTo>
                      <a:pt x="27446" y="127802"/>
                      <a:pt x="29567" y="127541"/>
                      <a:pt x="31652" y="127008"/>
                    </a:cubicBezTo>
                    <a:lnTo>
                      <a:pt x="135682" y="101043"/>
                    </a:lnTo>
                    <a:lnTo>
                      <a:pt x="128465" y="0"/>
                    </a:lnTo>
                    <a:lnTo>
                      <a:pt x="0" y="33153"/>
                    </a:ln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8" name="Freeform: Shape 1537">
                <a:extLst>
                  <a:ext uri="{FF2B5EF4-FFF2-40B4-BE49-F238E27FC236}">
                    <a16:creationId xmlns:a16="http://schemas.microsoft.com/office/drawing/2014/main" id="{AFEC85A2-1B02-4569-B0B0-36653984EA16}"/>
                  </a:ext>
                </a:extLst>
              </p:cNvPr>
              <p:cNvSpPr/>
              <p:nvPr/>
            </p:nvSpPr>
            <p:spPr>
              <a:xfrm>
                <a:off x="459652" y="5203476"/>
                <a:ext cx="203204" cy="466415"/>
              </a:xfrm>
              <a:custGeom>
                <a:avLst/>
                <a:gdLst>
                  <a:gd name="connsiteX0" fmla="*/ 199830 w 203204"/>
                  <a:gd name="connsiteY0" fmla="*/ 462337 h 466415"/>
                  <a:gd name="connsiteX1" fmla="*/ 203167 w 203204"/>
                  <a:gd name="connsiteY1" fmla="*/ 452712 h 466415"/>
                  <a:gd name="connsiteX2" fmla="*/ 196148 w 203204"/>
                  <a:gd name="connsiteY2" fmla="*/ 363817 h 466415"/>
                  <a:gd name="connsiteX3" fmla="*/ 170998 w 203204"/>
                  <a:gd name="connsiteY3" fmla="*/ 45252 h 466415"/>
                  <a:gd name="connsiteX4" fmla="*/ 117173 w 203204"/>
                  <a:gd name="connsiteY4" fmla="*/ 4883 h 466415"/>
                  <a:gd name="connsiteX5" fmla="*/ 114302 w 203204"/>
                  <a:gd name="connsiteY5" fmla="*/ 3035 h 466415"/>
                  <a:gd name="connsiteX6" fmla="*/ 114302 w 203204"/>
                  <a:gd name="connsiteY6" fmla="*/ 3384 h 466415"/>
                  <a:gd name="connsiteX7" fmla="*/ 88902 w 203204"/>
                  <a:gd name="connsiteY7" fmla="*/ 3384 h 466415"/>
                  <a:gd name="connsiteX8" fmla="*/ 88902 w 203204"/>
                  <a:gd name="connsiteY8" fmla="*/ 3034 h 466415"/>
                  <a:gd name="connsiteX9" fmla="*/ 86030 w 203204"/>
                  <a:gd name="connsiteY9" fmla="*/ 4881 h 466415"/>
                  <a:gd name="connsiteX10" fmla="*/ 32206 w 203204"/>
                  <a:gd name="connsiteY10" fmla="*/ 45250 h 466415"/>
                  <a:gd name="connsiteX11" fmla="*/ 7056 w 203204"/>
                  <a:gd name="connsiteY11" fmla="*/ 363815 h 466415"/>
                  <a:gd name="connsiteX12" fmla="*/ 38 w 203204"/>
                  <a:gd name="connsiteY12" fmla="*/ 452710 h 466415"/>
                  <a:gd name="connsiteX13" fmla="*/ 3375 w 203204"/>
                  <a:gd name="connsiteY13" fmla="*/ 462335 h 466415"/>
                  <a:gd name="connsiteX14" fmla="*/ 12702 w 203204"/>
                  <a:gd name="connsiteY14" fmla="*/ 466415 h 466415"/>
                  <a:gd name="connsiteX15" fmla="*/ 14264 w 203204"/>
                  <a:gd name="connsiteY15" fmla="*/ 466415 h 466415"/>
                  <a:gd name="connsiteX16" fmla="*/ 20630 w 203204"/>
                  <a:gd name="connsiteY16" fmla="*/ 466415 h 466415"/>
                  <a:gd name="connsiteX17" fmla="*/ 88903 w 203204"/>
                  <a:gd name="connsiteY17" fmla="*/ 466415 h 466415"/>
                  <a:gd name="connsiteX18" fmla="*/ 88903 w 203204"/>
                  <a:gd name="connsiteY18" fmla="*/ 288615 h 466415"/>
                  <a:gd name="connsiteX19" fmla="*/ 101603 w 203204"/>
                  <a:gd name="connsiteY19" fmla="*/ 275915 h 466415"/>
                  <a:gd name="connsiteX20" fmla="*/ 114303 w 203204"/>
                  <a:gd name="connsiteY20" fmla="*/ 288615 h 466415"/>
                  <a:gd name="connsiteX21" fmla="*/ 114303 w 203204"/>
                  <a:gd name="connsiteY21" fmla="*/ 466415 h 466415"/>
                  <a:gd name="connsiteX22" fmla="*/ 182574 w 203204"/>
                  <a:gd name="connsiteY22" fmla="*/ 466415 h 466415"/>
                  <a:gd name="connsiteX23" fmla="*/ 188940 w 203204"/>
                  <a:gd name="connsiteY23" fmla="*/ 466415 h 466415"/>
                  <a:gd name="connsiteX24" fmla="*/ 190503 w 203204"/>
                  <a:gd name="connsiteY24" fmla="*/ 466415 h 466415"/>
                  <a:gd name="connsiteX25" fmla="*/ 199830 w 203204"/>
                  <a:gd name="connsiteY25" fmla="*/ 462337 h 466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03204" h="466415">
                    <a:moveTo>
                      <a:pt x="199830" y="462337"/>
                    </a:moveTo>
                    <a:cubicBezTo>
                      <a:pt x="202236" y="459732"/>
                      <a:pt x="203438" y="456247"/>
                      <a:pt x="203167" y="452712"/>
                    </a:cubicBezTo>
                    <a:lnTo>
                      <a:pt x="196148" y="363817"/>
                    </a:lnTo>
                    <a:lnTo>
                      <a:pt x="170998" y="45252"/>
                    </a:lnTo>
                    <a:lnTo>
                      <a:pt x="117173" y="4883"/>
                    </a:lnTo>
                    <a:cubicBezTo>
                      <a:pt x="116251" y="4191"/>
                      <a:pt x="115287" y="3588"/>
                      <a:pt x="114302" y="3035"/>
                    </a:cubicBezTo>
                    <a:lnTo>
                      <a:pt x="114302" y="3384"/>
                    </a:lnTo>
                    <a:cubicBezTo>
                      <a:pt x="106364" y="-1129"/>
                      <a:pt x="96839" y="-1127"/>
                      <a:pt x="88902" y="3384"/>
                    </a:cubicBezTo>
                    <a:lnTo>
                      <a:pt x="88902" y="3034"/>
                    </a:lnTo>
                    <a:cubicBezTo>
                      <a:pt x="87917" y="3588"/>
                      <a:pt x="86952" y="4189"/>
                      <a:pt x="86030" y="4881"/>
                    </a:cubicBezTo>
                    <a:lnTo>
                      <a:pt x="32206" y="45250"/>
                    </a:lnTo>
                    <a:lnTo>
                      <a:pt x="7056" y="363815"/>
                    </a:lnTo>
                    <a:lnTo>
                      <a:pt x="38" y="452710"/>
                    </a:lnTo>
                    <a:cubicBezTo>
                      <a:pt x="-235" y="456246"/>
                      <a:pt x="968" y="459730"/>
                      <a:pt x="3375" y="462335"/>
                    </a:cubicBezTo>
                    <a:cubicBezTo>
                      <a:pt x="5782" y="464940"/>
                      <a:pt x="9155" y="466415"/>
                      <a:pt x="12702" y="466415"/>
                    </a:cubicBezTo>
                    <a:lnTo>
                      <a:pt x="14264" y="466415"/>
                    </a:lnTo>
                    <a:lnTo>
                      <a:pt x="20630" y="466415"/>
                    </a:lnTo>
                    <a:lnTo>
                      <a:pt x="88903" y="466415"/>
                    </a:lnTo>
                    <a:lnTo>
                      <a:pt x="88903" y="288615"/>
                    </a:lnTo>
                    <a:cubicBezTo>
                      <a:pt x="88903" y="281595"/>
                      <a:pt x="94583" y="275915"/>
                      <a:pt x="101603" y="275915"/>
                    </a:cubicBezTo>
                    <a:cubicBezTo>
                      <a:pt x="108623" y="275915"/>
                      <a:pt x="114303" y="281595"/>
                      <a:pt x="114303" y="288615"/>
                    </a:cubicBezTo>
                    <a:lnTo>
                      <a:pt x="114303" y="466415"/>
                    </a:lnTo>
                    <a:lnTo>
                      <a:pt x="182574" y="466415"/>
                    </a:lnTo>
                    <a:lnTo>
                      <a:pt x="188940" y="466415"/>
                    </a:lnTo>
                    <a:lnTo>
                      <a:pt x="190503" y="466415"/>
                    </a:lnTo>
                    <a:cubicBezTo>
                      <a:pt x="194050" y="466417"/>
                      <a:pt x="197423" y="464942"/>
                      <a:pt x="199830" y="462337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9" name="Freeform: Shape 1538">
                <a:extLst>
                  <a:ext uri="{FF2B5EF4-FFF2-40B4-BE49-F238E27FC236}">
                    <a16:creationId xmlns:a16="http://schemas.microsoft.com/office/drawing/2014/main" id="{9BCC128E-AB35-4F07-B452-B6D10789CDA7}"/>
                  </a:ext>
                </a:extLst>
              </p:cNvPr>
              <p:cNvSpPr/>
              <p:nvPr/>
            </p:nvSpPr>
            <p:spPr>
              <a:xfrm>
                <a:off x="491861" y="5130198"/>
                <a:ext cx="138790" cy="118529"/>
              </a:xfrm>
              <a:custGeom>
                <a:avLst/>
                <a:gdLst>
                  <a:gd name="connsiteX0" fmla="*/ 56694 w 138790"/>
                  <a:gd name="connsiteY0" fmla="*/ 76313 h 118529"/>
                  <a:gd name="connsiteX1" fmla="*/ 56694 w 138790"/>
                  <a:gd name="connsiteY1" fmla="*/ 2215 h 118529"/>
                  <a:gd name="connsiteX2" fmla="*/ 82094 w 138790"/>
                  <a:gd name="connsiteY2" fmla="*/ 2215 h 118529"/>
                  <a:gd name="connsiteX3" fmla="*/ 82094 w 138790"/>
                  <a:gd name="connsiteY3" fmla="*/ 76313 h 118529"/>
                  <a:gd name="connsiteX4" fmla="*/ 84966 w 138790"/>
                  <a:gd name="connsiteY4" fmla="*/ 78161 h 118529"/>
                  <a:gd name="connsiteX5" fmla="*/ 138790 w 138790"/>
                  <a:gd name="connsiteY5" fmla="*/ 118530 h 118529"/>
                  <a:gd name="connsiteX6" fmla="*/ 138790 w 138790"/>
                  <a:gd name="connsiteY6" fmla="*/ 118530 h 118529"/>
                  <a:gd name="connsiteX7" fmla="*/ 132858 w 138790"/>
                  <a:gd name="connsiteY7" fmla="*/ 43390 h 118529"/>
                  <a:gd name="connsiteX8" fmla="*/ 127810 w 138790"/>
                  <a:gd name="connsiteY8" fmla="*/ 34236 h 118529"/>
                  <a:gd name="connsiteX9" fmla="*/ 92253 w 138790"/>
                  <a:gd name="connsiteY9" fmla="*/ 7571 h 118529"/>
                  <a:gd name="connsiteX10" fmla="*/ 46538 w 138790"/>
                  <a:gd name="connsiteY10" fmla="*/ 7571 h 118529"/>
                  <a:gd name="connsiteX11" fmla="*/ 10981 w 138790"/>
                  <a:gd name="connsiteY11" fmla="*/ 34236 h 118529"/>
                  <a:gd name="connsiteX12" fmla="*/ 5932 w 138790"/>
                  <a:gd name="connsiteY12" fmla="*/ 43390 h 118529"/>
                  <a:gd name="connsiteX13" fmla="*/ 0 w 138790"/>
                  <a:gd name="connsiteY13" fmla="*/ 118530 h 118529"/>
                  <a:gd name="connsiteX14" fmla="*/ 0 w 138790"/>
                  <a:gd name="connsiteY14" fmla="*/ 118530 h 118529"/>
                  <a:gd name="connsiteX15" fmla="*/ 53824 w 138790"/>
                  <a:gd name="connsiteY15" fmla="*/ 78161 h 118529"/>
                  <a:gd name="connsiteX16" fmla="*/ 56694 w 138790"/>
                  <a:gd name="connsiteY16" fmla="*/ 76313 h 118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8790" h="118529">
                    <a:moveTo>
                      <a:pt x="56694" y="76313"/>
                    </a:moveTo>
                    <a:lnTo>
                      <a:pt x="56694" y="2215"/>
                    </a:lnTo>
                    <a:cubicBezTo>
                      <a:pt x="64900" y="-663"/>
                      <a:pt x="73889" y="-663"/>
                      <a:pt x="82094" y="2215"/>
                    </a:cubicBezTo>
                    <a:lnTo>
                      <a:pt x="82094" y="76313"/>
                    </a:lnTo>
                    <a:cubicBezTo>
                      <a:pt x="83079" y="76867"/>
                      <a:pt x="84044" y="77469"/>
                      <a:pt x="84966" y="78161"/>
                    </a:cubicBezTo>
                    <a:lnTo>
                      <a:pt x="138790" y="118530"/>
                    </a:lnTo>
                    <a:lnTo>
                      <a:pt x="138790" y="118530"/>
                    </a:lnTo>
                    <a:lnTo>
                      <a:pt x="132858" y="43390"/>
                    </a:lnTo>
                    <a:cubicBezTo>
                      <a:pt x="132572" y="39756"/>
                      <a:pt x="130737" y="36419"/>
                      <a:pt x="127810" y="34236"/>
                    </a:cubicBezTo>
                    <a:lnTo>
                      <a:pt x="92253" y="7571"/>
                    </a:lnTo>
                    <a:cubicBezTo>
                      <a:pt x="78808" y="-2524"/>
                      <a:pt x="59982" y="-2524"/>
                      <a:pt x="46538" y="7571"/>
                    </a:cubicBezTo>
                    <a:lnTo>
                      <a:pt x="10981" y="34236"/>
                    </a:lnTo>
                    <a:cubicBezTo>
                      <a:pt x="8053" y="36419"/>
                      <a:pt x="6218" y="39756"/>
                      <a:pt x="5932" y="43390"/>
                    </a:cubicBezTo>
                    <a:lnTo>
                      <a:pt x="0" y="118530"/>
                    </a:lnTo>
                    <a:lnTo>
                      <a:pt x="0" y="118530"/>
                    </a:lnTo>
                    <a:lnTo>
                      <a:pt x="53824" y="78161"/>
                    </a:lnTo>
                    <a:cubicBezTo>
                      <a:pt x="54745" y="77470"/>
                      <a:pt x="55710" y="76867"/>
                      <a:pt x="56694" y="76313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0" name="Freeform: Shape 1539">
                <a:extLst>
                  <a:ext uri="{FF2B5EF4-FFF2-40B4-BE49-F238E27FC236}">
                    <a16:creationId xmlns:a16="http://schemas.microsoft.com/office/drawing/2014/main" id="{1F64C956-270A-46A0-B69A-E0CF34AB54E7}"/>
                  </a:ext>
                </a:extLst>
              </p:cNvPr>
              <p:cNvSpPr/>
              <p:nvPr/>
            </p:nvSpPr>
            <p:spPr>
              <a:xfrm>
                <a:off x="713660" y="5592118"/>
                <a:ext cx="126992" cy="192074"/>
              </a:xfrm>
              <a:custGeom>
                <a:avLst/>
                <a:gdLst>
                  <a:gd name="connsiteX0" fmla="*/ 125529 w 126992"/>
                  <a:gd name="connsiteY0" fmla="*/ 22501 h 192074"/>
                  <a:gd name="connsiteX1" fmla="*/ 126959 w 126992"/>
                  <a:gd name="connsiteY1" fmla="*/ 2481 h 192074"/>
                  <a:gd name="connsiteX2" fmla="*/ 126897 w 126992"/>
                  <a:gd name="connsiteY2" fmla="*/ 0 h 192074"/>
                  <a:gd name="connsiteX3" fmla="*/ 126937 w 126992"/>
                  <a:gd name="connsiteY3" fmla="*/ 1576 h 192074"/>
                  <a:gd name="connsiteX4" fmla="*/ 56 w 126992"/>
                  <a:gd name="connsiteY4" fmla="*/ 1576 h 192074"/>
                  <a:gd name="connsiteX5" fmla="*/ 96 w 126992"/>
                  <a:gd name="connsiteY5" fmla="*/ 0 h 192074"/>
                  <a:gd name="connsiteX6" fmla="*/ 34 w 126992"/>
                  <a:gd name="connsiteY6" fmla="*/ 2481 h 192074"/>
                  <a:gd name="connsiteX7" fmla="*/ 6692 w 126992"/>
                  <a:gd name="connsiteY7" fmla="*/ 95685 h 192074"/>
                  <a:gd name="connsiteX8" fmla="*/ 12734 w 126992"/>
                  <a:gd name="connsiteY8" fmla="*/ 180280 h 192074"/>
                  <a:gd name="connsiteX9" fmla="*/ 25398 w 126992"/>
                  <a:gd name="connsiteY9" fmla="*/ 192075 h 192074"/>
                  <a:gd name="connsiteX10" fmla="*/ 101598 w 126992"/>
                  <a:gd name="connsiteY10" fmla="*/ 192075 h 192074"/>
                  <a:gd name="connsiteX11" fmla="*/ 114261 w 126992"/>
                  <a:gd name="connsiteY11" fmla="*/ 180280 h 192074"/>
                  <a:gd name="connsiteX12" fmla="*/ 118314 w 126992"/>
                  <a:gd name="connsiteY12" fmla="*/ 123544 h 192074"/>
                  <a:gd name="connsiteX13" fmla="*/ 125529 w 126992"/>
                  <a:gd name="connsiteY13" fmla="*/ 22501 h 192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992" h="192074">
                    <a:moveTo>
                      <a:pt x="125529" y="22501"/>
                    </a:moveTo>
                    <a:lnTo>
                      <a:pt x="126959" y="2481"/>
                    </a:lnTo>
                    <a:cubicBezTo>
                      <a:pt x="127021" y="1651"/>
                      <a:pt x="126996" y="819"/>
                      <a:pt x="126897" y="0"/>
                    </a:cubicBezTo>
                    <a:cubicBezTo>
                      <a:pt x="126961" y="521"/>
                      <a:pt x="126937" y="1049"/>
                      <a:pt x="126937" y="1576"/>
                    </a:cubicBezTo>
                    <a:lnTo>
                      <a:pt x="56" y="1576"/>
                    </a:lnTo>
                    <a:cubicBezTo>
                      <a:pt x="56" y="1049"/>
                      <a:pt x="32" y="521"/>
                      <a:pt x="96" y="0"/>
                    </a:cubicBezTo>
                    <a:cubicBezTo>
                      <a:pt x="-4" y="819"/>
                      <a:pt x="-28" y="1649"/>
                      <a:pt x="34" y="2481"/>
                    </a:cubicBezTo>
                    <a:lnTo>
                      <a:pt x="6692" y="95685"/>
                    </a:lnTo>
                    <a:lnTo>
                      <a:pt x="12734" y="180280"/>
                    </a:lnTo>
                    <a:cubicBezTo>
                      <a:pt x="13206" y="186928"/>
                      <a:pt x="18736" y="192075"/>
                      <a:pt x="25398" y="192075"/>
                    </a:cubicBezTo>
                    <a:lnTo>
                      <a:pt x="101598" y="192075"/>
                    </a:lnTo>
                    <a:cubicBezTo>
                      <a:pt x="108257" y="192075"/>
                      <a:pt x="113790" y="186928"/>
                      <a:pt x="114261" y="180280"/>
                    </a:cubicBezTo>
                    <a:lnTo>
                      <a:pt x="118314" y="123544"/>
                    </a:lnTo>
                    <a:lnTo>
                      <a:pt x="125529" y="22501"/>
                    </a:ln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1" name="Freeform: Shape 1540">
                <a:extLst>
                  <a:ext uri="{FF2B5EF4-FFF2-40B4-BE49-F238E27FC236}">
                    <a16:creationId xmlns:a16="http://schemas.microsoft.com/office/drawing/2014/main" id="{06C8121A-337E-4036-A181-9B9D9DC2C6A6}"/>
                  </a:ext>
                </a:extLst>
              </p:cNvPr>
              <p:cNvSpPr/>
              <p:nvPr/>
            </p:nvSpPr>
            <p:spPr>
              <a:xfrm>
                <a:off x="548556" y="5479395"/>
                <a:ext cx="25400" cy="304800"/>
              </a:xfrm>
              <a:custGeom>
                <a:avLst/>
                <a:gdLst>
                  <a:gd name="connsiteX0" fmla="*/ 12700 w 25400"/>
                  <a:gd name="connsiteY0" fmla="*/ 0 h 304800"/>
                  <a:gd name="connsiteX1" fmla="*/ 0 w 25400"/>
                  <a:gd name="connsiteY1" fmla="*/ 12700 h 304800"/>
                  <a:gd name="connsiteX2" fmla="*/ 0 w 25400"/>
                  <a:gd name="connsiteY2" fmla="*/ 190500 h 304800"/>
                  <a:gd name="connsiteX3" fmla="*/ 0 w 25400"/>
                  <a:gd name="connsiteY3" fmla="*/ 292100 h 304800"/>
                  <a:gd name="connsiteX4" fmla="*/ 12700 w 25400"/>
                  <a:gd name="connsiteY4" fmla="*/ 304800 h 304800"/>
                  <a:gd name="connsiteX5" fmla="*/ 25400 w 25400"/>
                  <a:gd name="connsiteY5" fmla="*/ 292100 h 304800"/>
                  <a:gd name="connsiteX6" fmla="*/ 25400 w 25400"/>
                  <a:gd name="connsiteY6" fmla="*/ 190500 h 304800"/>
                  <a:gd name="connsiteX7" fmla="*/ 25400 w 25400"/>
                  <a:gd name="connsiteY7" fmla="*/ 12700 h 304800"/>
                  <a:gd name="connsiteX8" fmla="*/ 12700 w 25400"/>
                  <a:gd name="connsiteY8" fmla="*/ 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400" h="3048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lnTo>
                      <a:pt x="0" y="190500"/>
                    </a:lnTo>
                    <a:lnTo>
                      <a:pt x="0" y="292100"/>
                    </a:lnTo>
                    <a:cubicBezTo>
                      <a:pt x="0" y="299120"/>
                      <a:pt x="5680" y="304800"/>
                      <a:pt x="12700" y="304800"/>
                    </a:cubicBezTo>
                    <a:cubicBezTo>
                      <a:pt x="19720" y="304800"/>
                      <a:pt x="25400" y="299120"/>
                      <a:pt x="25400" y="292100"/>
                    </a:cubicBezTo>
                    <a:lnTo>
                      <a:pt x="25400" y="190500"/>
                    </a:ln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2" name="Freeform: Shape 1541">
                <a:extLst>
                  <a:ext uri="{FF2B5EF4-FFF2-40B4-BE49-F238E27FC236}">
                    <a16:creationId xmlns:a16="http://schemas.microsoft.com/office/drawing/2014/main" id="{0898FA74-1D3B-4476-858C-8768961343CC}"/>
                  </a:ext>
                </a:extLst>
              </p:cNvPr>
              <p:cNvSpPr/>
              <p:nvPr/>
            </p:nvSpPr>
            <p:spPr>
              <a:xfrm>
                <a:off x="713710" y="5479393"/>
                <a:ext cx="126889" cy="114301"/>
              </a:xfrm>
              <a:custGeom>
                <a:avLst/>
                <a:gdLst>
                  <a:gd name="connsiteX0" fmla="*/ 4 w 126889"/>
                  <a:gd name="connsiteY0" fmla="*/ 114302 h 114301"/>
                  <a:gd name="connsiteX1" fmla="*/ 126885 w 126889"/>
                  <a:gd name="connsiteY1" fmla="*/ 114302 h 114301"/>
                  <a:gd name="connsiteX2" fmla="*/ 126845 w 126889"/>
                  <a:gd name="connsiteY2" fmla="*/ 112725 h 114301"/>
                  <a:gd name="connsiteX3" fmla="*/ 114145 w 126889"/>
                  <a:gd name="connsiteY3" fmla="*/ 11125 h 114301"/>
                  <a:gd name="connsiteX4" fmla="*/ 101544 w 126889"/>
                  <a:gd name="connsiteY4" fmla="*/ 0 h 114301"/>
                  <a:gd name="connsiteX5" fmla="*/ 25344 w 126889"/>
                  <a:gd name="connsiteY5" fmla="*/ 0 h 114301"/>
                  <a:gd name="connsiteX6" fmla="*/ 12742 w 126889"/>
                  <a:gd name="connsiteY6" fmla="*/ 11125 h 114301"/>
                  <a:gd name="connsiteX7" fmla="*/ 1237 w 126889"/>
                  <a:gd name="connsiteY7" fmla="*/ 103164 h 114301"/>
                  <a:gd name="connsiteX8" fmla="*/ 42 w 126889"/>
                  <a:gd name="connsiteY8" fmla="*/ 112724 h 114301"/>
                  <a:gd name="connsiteX9" fmla="*/ 4 w 126889"/>
                  <a:gd name="connsiteY9" fmla="*/ 114302 h 114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6889" h="114301">
                    <a:moveTo>
                      <a:pt x="4" y="114302"/>
                    </a:moveTo>
                    <a:lnTo>
                      <a:pt x="126885" y="114302"/>
                    </a:lnTo>
                    <a:cubicBezTo>
                      <a:pt x="126885" y="113775"/>
                      <a:pt x="126909" y="113246"/>
                      <a:pt x="126845" y="112725"/>
                    </a:cubicBezTo>
                    <a:lnTo>
                      <a:pt x="114145" y="11125"/>
                    </a:lnTo>
                    <a:cubicBezTo>
                      <a:pt x="113352" y="4775"/>
                      <a:pt x="107944" y="0"/>
                      <a:pt x="101544" y="0"/>
                    </a:cubicBezTo>
                    <a:lnTo>
                      <a:pt x="25344" y="0"/>
                    </a:lnTo>
                    <a:cubicBezTo>
                      <a:pt x="18944" y="0"/>
                      <a:pt x="13536" y="4775"/>
                      <a:pt x="12742" y="11125"/>
                    </a:cubicBezTo>
                    <a:lnTo>
                      <a:pt x="1237" y="103164"/>
                    </a:lnTo>
                    <a:lnTo>
                      <a:pt x="42" y="112724"/>
                    </a:lnTo>
                    <a:cubicBezTo>
                      <a:pt x="-18" y="113246"/>
                      <a:pt x="4" y="113775"/>
                      <a:pt x="4" y="114302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3" name="Freeform: Shape 1542">
                <a:extLst>
                  <a:ext uri="{FF2B5EF4-FFF2-40B4-BE49-F238E27FC236}">
                    <a16:creationId xmlns:a16="http://schemas.microsoft.com/office/drawing/2014/main" id="{F65543FE-600F-41F3-8E6F-E1112CBC4D37}"/>
                  </a:ext>
                </a:extLst>
              </p:cNvPr>
              <p:cNvSpPr/>
              <p:nvPr/>
            </p:nvSpPr>
            <p:spPr>
              <a:xfrm>
                <a:off x="281855" y="5592118"/>
                <a:ext cx="126993" cy="192076"/>
              </a:xfrm>
              <a:custGeom>
                <a:avLst/>
                <a:gdLst>
                  <a:gd name="connsiteX0" fmla="*/ 126897 w 126993"/>
                  <a:gd name="connsiteY0" fmla="*/ 0 h 192076"/>
                  <a:gd name="connsiteX1" fmla="*/ 126937 w 126993"/>
                  <a:gd name="connsiteY1" fmla="*/ 1576 h 192076"/>
                  <a:gd name="connsiteX2" fmla="*/ 56 w 126993"/>
                  <a:gd name="connsiteY2" fmla="*/ 1576 h 192076"/>
                  <a:gd name="connsiteX3" fmla="*/ 96 w 126993"/>
                  <a:gd name="connsiteY3" fmla="*/ 0 h 192076"/>
                  <a:gd name="connsiteX4" fmla="*/ 34 w 126993"/>
                  <a:gd name="connsiteY4" fmla="*/ 2481 h 192076"/>
                  <a:gd name="connsiteX5" fmla="*/ 1464 w 126993"/>
                  <a:gd name="connsiteY5" fmla="*/ 22503 h 192076"/>
                  <a:gd name="connsiteX6" fmla="*/ 8681 w 126993"/>
                  <a:gd name="connsiteY6" fmla="*/ 123546 h 192076"/>
                  <a:gd name="connsiteX7" fmla="*/ 12734 w 126993"/>
                  <a:gd name="connsiteY7" fmla="*/ 180281 h 192076"/>
                  <a:gd name="connsiteX8" fmla="*/ 25397 w 126993"/>
                  <a:gd name="connsiteY8" fmla="*/ 192076 h 192076"/>
                  <a:gd name="connsiteX9" fmla="*/ 101597 w 126993"/>
                  <a:gd name="connsiteY9" fmla="*/ 192076 h 192076"/>
                  <a:gd name="connsiteX10" fmla="*/ 114261 w 126993"/>
                  <a:gd name="connsiteY10" fmla="*/ 180281 h 192076"/>
                  <a:gd name="connsiteX11" fmla="*/ 120303 w 126993"/>
                  <a:gd name="connsiteY11" fmla="*/ 95687 h 192076"/>
                  <a:gd name="connsiteX12" fmla="*/ 126961 w 126993"/>
                  <a:gd name="connsiteY12" fmla="*/ 2481 h 192076"/>
                  <a:gd name="connsiteX13" fmla="*/ 126897 w 126993"/>
                  <a:gd name="connsiteY13" fmla="*/ 0 h 192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993" h="192076">
                    <a:moveTo>
                      <a:pt x="126897" y="0"/>
                    </a:moveTo>
                    <a:cubicBezTo>
                      <a:pt x="126961" y="521"/>
                      <a:pt x="126937" y="1049"/>
                      <a:pt x="126937" y="1576"/>
                    </a:cubicBezTo>
                    <a:lnTo>
                      <a:pt x="56" y="1576"/>
                    </a:lnTo>
                    <a:cubicBezTo>
                      <a:pt x="56" y="1049"/>
                      <a:pt x="32" y="521"/>
                      <a:pt x="96" y="0"/>
                    </a:cubicBezTo>
                    <a:cubicBezTo>
                      <a:pt x="-4" y="819"/>
                      <a:pt x="-28" y="1649"/>
                      <a:pt x="34" y="2481"/>
                    </a:cubicBezTo>
                    <a:lnTo>
                      <a:pt x="1464" y="22503"/>
                    </a:lnTo>
                    <a:lnTo>
                      <a:pt x="8681" y="123546"/>
                    </a:lnTo>
                    <a:lnTo>
                      <a:pt x="12734" y="180281"/>
                    </a:lnTo>
                    <a:cubicBezTo>
                      <a:pt x="13205" y="186930"/>
                      <a:pt x="18736" y="192076"/>
                      <a:pt x="25397" y="192076"/>
                    </a:cubicBezTo>
                    <a:lnTo>
                      <a:pt x="101597" y="192076"/>
                    </a:lnTo>
                    <a:cubicBezTo>
                      <a:pt x="108257" y="192076"/>
                      <a:pt x="113789" y="186930"/>
                      <a:pt x="114261" y="180281"/>
                    </a:cubicBezTo>
                    <a:lnTo>
                      <a:pt x="120303" y="95687"/>
                    </a:lnTo>
                    <a:lnTo>
                      <a:pt x="126961" y="2481"/>
                    </a:lnTo>
                    <a:cubicBezTo>
                      <a:pt x="127021" y="1649"/>
                      <a:pt x="126997" y="819"/>
                      <a:pt x="126897" y="0"/>
                    </a:cubicBezTo>
                    <a:close/>
                  </a:path>
                </a:pathLst>
              </a:custGeom>
              <a:solidFill>
                <a:srgbClr val="888693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4" name="Freeform: Shape 1543">
                <a:extLst>
                  <a:ext uri="{FF2B5EF4-FFF2-40B4-BE49-F238E27FC236}">
                    <a16:creationId xmlns:a16="http://schemas.microsoft.com/office/drawing/2014/main" id="{15D78D3A-6068-4483-9754-8F8255A4E6A3}"/>
                  </a:ext>
                </a:extLst>
              </p:cNvPr>
              <p:cNvSpPr/>
              <p:nvPr/>
            </p:nvSpPr>
            <p:spPr>
              <a:xfrm>
                <a:off x="281907" y="5479393"/>
                <a:ext cx="126889" cy="114301"/>
              </a:xfrm>
              <a:custGeom>
                <a:avLst/>
                <a:gdLst>
                  <a:gd name="connsiteX0" fmla="*/ 4 w 126889"/>
                  <a:gd name="connsiteY0" fmla="*/ 114302 h 114301"/>
                  <a:gd name="connsiteX1" fmla="*/ 126885 w 126889"/>
                  <a:gd name="connsiteY1" fmla="*/ 114302 h 114301"/>
                  <a:gd name="connsiteX2" fmla="*/ 126845 w 126889"/>
                  <a:gd name="connsiteY2" fmla="*/ 112725 h 114301"/>
                  <a:gd name="connsiteX3" fmla="*/ 125650 w 126889"/>
                  <a:gd name="connsiteY3" fmla="*/ 103165 h 114301"/>
                  <a:gd name="connsiteX4" fmla="*/ 114145 w 126889"/>
                  <a:gd name="connsiteY4" fmla="*/ 11125 h 114301"/>
                  <a:gd name="connsiteX5" fmla="*/ 101544 w 126889"/>
                  <a:gd name="connsiteY5" fmla="*/ 0 h 114301"/>
                  <a:gd name="connsiteX6" fmla="*/ 25344 w 126889"/>
                  <a:gd name="connsiteY6" fmla="*/ 0 h 114301"/>
                  <a:gd name="connsiteX7" fmla="*/ 12742 w 126889"/>
                  <a:gd name="connsiteY7" fmla="*/ 11125 h 114301"/>
                  <a:gd name="connsiteX8" fmla="*/ 42 w 126889"/>
                  <a:gd name="connsiteY8" fmla="*/ 112725 h 114301"/>
                  <a:gd name="connsiteX9" fmla="*/ 4 w 126889"/>
                  <a:gd name="connsiteY9" fmla="*/ 114302 h 114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6889" h="114301">
                    <a:moveTo>
                      <a:pt x="4" y="114302"/>
                    </a:moveTo>
                    <a:lnTo>
                      <a:pt x="126885" y="114302"/>
                    </a:lnTo>
                    <a:cubicBezTo>
                      <a:pt x="126885" y="113775"/>
                      <a:pt x="126909" y="113246"/>
                      <a:pt x="126845" y="112725"/>
                    </a:cubicBezTo>
                    <a:lnTo>
                      <a:pt x="125650" y="103165"/>
                    </a:lnTo>
                    <a:lnTo>
                      <a:pt x="114145" y="11125"/>
                    </a:lnTo>
                    <a:cubicBezTo>
                      <a:pt x="113351" y="4775"/>
                      <a:pt x="107944" y="0"/>
                      <a:pt x="101544" y="0"/>
                    </a:cubicBezTo>
                    <a:lnTo>
                      <a:pt x="25344" y="0"/>
                    </a:lnTo>
                    <a:cubicBezTo>
                      <a:pt x="18944" y="0"/>
                      <a:pt x="13536" y="4775"/>
                      <a:pt x="12742" y="11125"/>
                    </a:cubicBezTo>
                    <a:lnTo>
                      <a:pt x="42" y="112725"/>
                    </a:lnTo>
                    <a:cubicBezTo>
                      <a:pt x="-18" y="113246"/>
                      <a:pt x="4" y="113775"/>
                      <a:pt x="4" y="114302"/>
                    </a:cubicBezTo>
                    <a:close/>
                  </a:path>
                </a:pathLst>
              </a:custGeom>
              <a:solidFill>
                <a:srgbClr val="5C546A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5" name="Freeform: Shape 1544">
                <a:extLst>
                  <a:ext uri="{FF2B5EF4-FFF2-40B4-BE49-F238E27FC236}">
                    <a16:creationId xmlns:a16="http://schemas.microsoft.com/office/drawing/2014/main" id="{4C67064C-C6BE-46C4-B990-E3E7C64B387D}"/>
                  </a:ext>
                </a:extLst>
              </p:cNvPr>
              <p:cNvSpPr/>
              <p:nvPr/>
            </p:nvSpPr>
            <p:spPr>
              <a:xfrm>
                <a:off x="548556" y="5130256"/>
                <a:ext cx="25400" cy="76606"/>
              </a:xfrm>
              <a:custGeom>
                <a:avLst/>
                <a:gdLst>
                  <a:gd name="connsiteX0" fmla="*/ 0 w 25400"/>
                  <a:gd name="connsiteY0" fmla="*/ 2157 h 76606"/>
                  <a:gd name="connsiteX1" fmla="*/ 0 w 25400"/>
                  <a:gd name="connsiteY1" fmla="*/ 76256 h 76606"/>
                  <a:gd name="connsiteX2" fmla="*/ 0 w 25400"/>
                  <a:gd name="connsiteY2" fmla="*/ 76606 h 76606"/>
                  <a:gd name="connsiteX3" fmla="*/ 25400 w 25400"/>
                  <a:gd name="connsiteY3" fmla="*/ 76606 h 76606"/>
                  <a:gd name="connsiteX4" fmla="*/ 25400 w 25400"/>
                  <a:gd name="connsiteY4" fmla="*/ 76257 h 76606"/>
                  <a:gd name="connsiteX5" fmla="*/ 25400 w 25400"/>
                  <a:gd name="connsiteY5" fmla="*/ 2157 h 76606"/>
                  <a:gd name="connsiteX6" fmla="*/ 0 w 25400"/>
                  <a:gd name="connsiteY6" fmla="*/ 2157 h 7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76606">
                    <a:moveTo>
                      <a:pt x="0" y="2157"/>
                    </a:moveTo>
                    <a:lnTo>
                      <a:pt x="0" y="76256"/>
                    </a:lnTo>
                    <a:lnTo>
                      <a:pt x="0" y="76606"/>
                    </a:lnTo>
                    <a:cubicBezTo>
                      <a:pt x="7938" y="72093"/>
                      <a:pt x="17463" y="72093"/>
                      <a:pt x="25400" y="76606"/>
                    </a:cubicBezTo>
                    <a:lnTo>
                      <a:pt x="25400" y="76257"/>
                    </a:lnTo>
                    <a:lnTo>
                      <a:pt x="25400" y="2157"/>
                    </a:lnTo>
                    <a:cubicBezTo>
                      <a:pt x="17194" y="-719"/>
                      <a:pt x="8206" y="-719"/>
                      <a:pt x="0" y="2157"/>
                    </a:cubicBezTo>
                    <a:close/>
                  </a:path>
                </a:pathLst>
              </a:custGeom>
              <a:solidFill>
                <a:srgbClr val="B6B8BE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546" name="Graphic 359">
            <a:extLst>
              <a:ext uri="{FF2B5EF4-FFF2-40B4-BE49-F238E27FC236}">
                <a16:creationId xmlns:a16="http://schemas.microsoft.com/office/drawing/2014/main" id="{4389F3ED-4F22-49E1-9661-F5691E44E98E}"/>
              </a:ext>
            </a:extLst>
          </p:cNvPr>
          <p:cNvGrpSpPr/>
          <p:nvPr/>
        </p:nvGrpSpPr>
        <p:grpSpPr>
          <a:xfrm>
            <a:off x="969719" y="5953759"/>
            <a:ext cx="812800" cy="812800"/>
            <a:chOff x="969719" y="5953759"/>
            <a:chExt cx="812800" cy="812800"/>
          </a:xfrm>
        </p:grpSpPr>
        <p:grpSp>
          <p:nvGrpSpPr>
            <p:cNvPr id="1547" name="Graphic 359">
              <a:extLst>
                <a:ext uri="{FF2B5EF4-FFF2-40B4-BE49-F238E27FC236}">
                  <a16:creationId xmlns:a16="http://schemas.microsoft.com/office/drawing/2014/main" id="{4389F3ED-4F22-49E1-9661-F5691E44E98E}"/>
                </a:ext>
              </a:extLst>
            </p:cNvPr>
            <p:cNvGrpSpPr/>
            <p:nvPr/>
          </p:nvGrpSpPr>
          <p:grpSpPr>
            <a:xfrm>
              <a:off x="969719" y="5953759"/>
              <a:ext cx="812800" cy="812800"/>
              <a:chOff x="969719" y="5953759"/>
              <a:chExt cx="812800" cy="812800"/>
            </a:xfrm>
            <a:solidFill>
              <a:schemeClr val="accent1"/>
            </a:solidFill>
          </p:grpSpPr>
          <p:sp>
            <p:nvSpPr>
              <p:cNvPr id="1548" name="Freeform: Shape 1547">
                <a:extLst>
                  <a:ext uri="{FF2B5EF4-FFF2-40B4-BE49-F238E27FC236}">
                    <a16:creationId xmlns:a16="http://schemas.microsoft.com/office/drawing/2014/main" id="{62294338-E2E9-4427-A7BF-8845A85B3456}"/>
                  </a:ext>
                </a:extLst>
              </p:cNvPr>
              <p:cNvSpPr/>
              <p:nvPr/>
            </p:nvSpPr>
            <p:spPr>
              <a:xfrm>
                <a:off x="969719" y="6347459"/>
                <a:ext cx="50800" cy="25400"/>
              </a:xfrm>
              <a:custGeom>
                <a:avLst/>
                <a:gdLst>
                  <a:gd name="connsiteX0" fmla="*/ 38100 w 50800"/>
                  <a:gd name="connsiteY0" fmla="*/ 0 h 25400"/>
                  <a:gd name="connsiteX1" fmla="*/ 12700 w 50800"/>
                  <a:gd name="connsiteY1" fmla="*/ 0 h 25400"/>
                  <a:gd name="connsiteX2" fmla="*/ 0 w 50800"/>
                  <a:gd name="connsiteY2" fmla="*/ 12700 h 25400"/>
                  <a:gd name="connsiteX3" fmla="*/ 12700 w 50800"/>
                  <a:gd name="connsiteY3" fmla="*/ 25400 h 25400"/>
                  <a:gd name="connsiteX4" fmla="*/ 38100 w 50800"/>
                  <a:gd name="connsiteY4" fmla="*/ 25400 h 25400"/>
                  <a:gd name="connsiteX5" fmla="*/ 50800 w 50800"/>
                  <a:gd name="connsiteY5" fmla="*/ 12700 h 25400"/>
                  <a:gd name="connsiteX6" fmla="*/ 381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381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close/>
                  </a:path>
                </a:pathLst>
              </a:custGeom>
              <a:solidFill>
                <a:srgbClr val="FFFFD8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9" name="Freeform: Shape 1548">
                <a:extLst>
                  <a:ext uri="{FF2B5EF4-FFF2-40B4-BE49-F238E27FC236}">
                    <a16:creationId xmlns:a16="http://schemas.microsoft.com/office/drawing/2014/main" id="{F6AD5D17-13FC-4A97-BF50-A7A026979765}"/>
                  </a:ext>
                </a:extLst>
              </p:cNvPr>
              <p:cNvSpPr/>
              <p:nvPr/>
            </p:nvSpPr>
            <p:spPr>
              <a:xfrm>
                <a:off x="1045919" y="6029959"/>
                <a:ext cx="660400" cy="660400"/>
              </a:xfrm>
              <a:custGeom>
                <a:avLst/>
                <a:gdLst>
                  <a:gd name="connsiteX0" fmla="*/ 647700 w 660400"/>
                  <a:gd name="connsiteY0" fmla="*/ 317500 h 660400"/>
                  <a:gd name="connsiteX1" fmla="*/ 406400 w 660400"/>
                  <a:gd name="connsiteY1" fmla="*/ 317500 h 660400"/>
                  <a:gd name="connsiteX2" fmla="*/ 405336 w 660400"/>
                  <a:gd name="connsiteY2" fmla="*/ 317554 h 660400"/>
                  <a:gd name="connsiteX3" fmla="*/ 404457 w 660400"/>
                  <a:gd name="connsiteY3" fmla="*/ 313131 h 660400"/>
                  <a:gd name="connsiteX4" fmla="*/ 394776 w 660400"/>
                  <a:gd name="connsiteY4" fmla="*/ 289763 h 660400"/>
                  <a:gd name="connsiteX5" fmla="*/ 392265 w 660400"/>
                  <a:gd name="connsiteY5" fmla="*/ 286018 h 660400"/>
                  <a:gd name="connsiteX6" fmla="*/ 374382 w 660400"/>
                  <a:gd name="connsiteY6" fmla="*/ 268135 h 660400"/>
                  <a:gd name="connsiteX7" fmla="*/ 370613 w 660400"/>
                  <a:gd name="connsiteY7" fmla="*/ 265609 h 660400"/>
                  <a:gd name="connsiteX8" fmla="*/ 347269 w 660400"/>
                  <a:gd name="connsiteY8" fmla="*/ 255943 h 660400"/>
                  <a:gd name="connsiteX9" fmla="*/ 342846 w 660400"/>
                  <a:gd name="connsiteY9" fmla="*/ 255064 h 660400"/>
                  <a:gd name="connsiteX10" fmla="*/ 342900 w 660400"/>
                  <a:gd name="connsiteY10" fmla="*/ 254000 h 660400"/>
                  <a:gd name="connsiteX11" fmla="*/ 342900 w 660400"/>
                  <a:gd name="connsiteY11" fmla="*/ 12700 h 660400"/>
                  <a:gd name="connsiteX12" fmla="*/ 330200 w 660400"/>
                  <a:gd name="connsiteY12" fmla="*/ 0 h 660400"/>
                  <a:gd name="connsiteX13" fmla="*/ 317500 w 660400"/>
                  <a:gd name="connsiteY13" fmla="*/ 12700 h 660400"/>
                  <a:gd name="connsiteX14" fmla="*/ 317500 w 660400"/>
                  <a:gd name="connsiteY14" fmla="*/ 254000 h 660400"/>
                  <a:gd name="connsiteX15" fmla="*/ 317554 w 660400"/>
                  <a:gd name="connsiteY15" fmla="*/ 255064 h 660400"/>
                  <a:gd name="connsiteX16" fmla="*/ 313131 w 660400"/>
                  <a:gd name="connsiteY16" fmla="*/ 255943 h 660400"/>
                  <a:gd name="connsiteX17" fmla="*/ 289789 w 660400"/>
                  <a:gd name="connsiteY17" fmla="*/ 265609 h 660400"/>
                  <a:gd name="connsiteX18" fmla="*/ 286020 w 660400"/>
                  <a:gd name="connsiteY18" fmla="*/ 268137 h 660400"/>
                  <a:gd name="connsiteX19" fmla="*/ 268137 w 660400"/>
                  <a:gd name="connsiteY19" fmla="*/ 286020 h 660400"/>
                  <a:gd name="connsiteX20" fmla="*/ 265625 w 660400"/>
                  <a:gd name="connsiteY20" fmla="*/ 289765 h 660400"/>
                  <a:gd name="connsiteX21" fmla="*/ 255945 w 660400"/>
                  <a:gd name="connsiteY21" fmla="*/ 313133 h 660400"/>
                  <a:gd name="connsiteX22" fmla="*/ 255065 w 660400"/>
                  <a:gd name="connsiteY22" fmla="*/ 317554 h 660400"/>
                  <a:gd name="connsiteX23" fmla="*/ 254002 w 660400"/>
                  <a:gd name="connsiteY23" fmla="*/ 317500 h 660400"/>
                  <a:gd name="connsiteX24" fmla="*/ 12700 w 660400"/>
                  <a:gd name="connsiteY24" fmla="*/ 317500 h 660400"/>
                  <a:gd name="connsiteX25" fmla="*/ 0 w 660400"/>
                  <a:gd name="connsiteY25" fmla="*/ 330200 h 660400"/>
                  <a:gd name="connsiteX26" fmla="*/ 12700 w 660400"/>
                  <a:gd name="connsiteY26" fmla="*/ 342900 h 660400"/>
                  <a:gd name="connsiteX27" fmla="*/ 254000 w 660400"/>
                  <a:gd name="connsiteY27" fmla="*/ 342900 h 660400"/>
                  <a:gd name="connsiteX28" fmla="*/ 255064 w 660400"/>
                  <a:gd name="connsiteY28" fmla="*/ 342846 h 660400"/>
                  <a:gd name="connsiteX29" fmla="*/ 255943 w 660400"/>
                  <a:gd name="connsiteY29" fmla="*/ 347270 h 660400"/>
                  <a:gd name="connsiteX30" fmla="*/ 265624 w 660400"/>
                  <a:gd name="connsiteY30" fmla="*/ 370637 h 660400"/>
                  <a:gd name="connsiteX31" fmla="*/ 268135 w 660400"/>
                  <a:gd name="connsiteY31" fmla="*/ 374382 h 660400"/>
                  <a:gd name="connsiteX32" fmla="*/ 286018 w 660400"/>
                  <a:gd name="connsiteY32" fmla="*/ 392265 h 660400"/>
                  <a:gd name="connsiteX33" fmla="*/ 289765 w 660400"/>
                  <a:gd name="connsiteY33" fmla="*/ 394776 h 660400"/>
                  <a:gd name="connsiteX34" fmla="*/ 313131 w 660400"/>
                  <a:gd name="connsiteY34" fmla="*/ 404457 h 660400"/>
                  <a:gd name="connsiteX35" fmla="*/ 317554 w 660400"/>
                  <a:gd name="connsiteY35" fmla="*/ 405336 h 660400"/>
                  <a:gd name="connsiteX36" fmla="*/ 317500 w 660400"/>
                  <a:gd name="connsiteY36" fmla="*/ 406400 h 660400"/>
                  <a:gd name="connsiteX37" fmla="*/ 317500 w 660400"/>
                  <a:gd name="connsiteY37" fmla="*/ 647700 h 660400"/>
                  <a:gd name="connsiteX38" fmla="*/ 330200 w 660400"/>
                  <a:gd name="connsiteY38" fmla="*/ 660400 h 660400"/>
                  <a:gd name="connsiteX39" fmla="*/ 342900 w 660400"/>
                  <a:gd name="connsiteY39" fmla="*/ 647700 h 660400"/>
                  <a:gd name="connsiteX40" fmla="*/ 342900 w 660400"/>
                  <a:gd name="connsiteY40" fmla="*/ 406400 h 660400"/>
                  <a:gd name="connsiteX41" fmla="*/ 342846 w 660400"/>
                  <a:gd name="connsiteY41" fmla="*/ 405336 h 660400"/>
                  <a:gd name="connsiteX42" fmla="*/ 347269 w 660400"/>
                  <a:gd name="connsiteY42" fmla="*/ 404457 h 660400"/>
                  <a:gd name="connsiteX43" fmla="*/ 370635 w 660400"/>
                  <a:gd name="connsiteY43" fmla="*/ 394776 h 660400"/>
                  <a:gd name="connsiteX44" fmla="*/ 374382 w 660400"/>
                  <a:gd name="connsiteY44" fmla="*/ 392265 h 660400"/>
                  <a:gd name="connsiteX45" fmla="*/ 392265 w 660400"/>
                  <a:gd name="connsiteY45" fmla="*/ 374382 h 660400"/>
                  <a:gd name="connsiteX46" fmla="*/ 394776 w 660400"/>
                  <a:gd name="connsiteY46" fmla="*/ 370637 h 660400"/>
                  <a:gd name="connsiteX47" fmla="*/ 404457 w 660400"/>
                  <a:gd name="connsiteY47" fmla="*/ 347270 h 660400"/>
                  <a:gd name="connsiteX48" fmla="*/ 405336 w 660400"/>
                  <a:gd name="connsiteY48" fmla="*/ 342846 h 660400"/>
                  <a:gd name="connsiteX49" fmla="*/ 406400 w 660400"/>
                  <a:gd name="connsiteY49" fmla="*/ 342900 h 660400"/>
                  <a:gd name="connsiteX50" fmla="*/ 647700 w 660400"/>
                  <a:gd name="connsiteY50" fmla="*/ 342900 h 660400"/>
                  <a:gd name="connsiteX51" fmla="*/ 660400 w 660400"/>
                  <a:gd name="connsiteY51" fmla="*/ 330200 h 660400"/>
                  <a:gd name="connsiteX52" fmla="*/ 647700 w 660400"/>
                  <a:gd name="connsiteY52" fmla="*/ 317500 h 66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660400" h="660400">
                    <a:moveTo>
                      <a:pt x="647700" y="317500"/>
                    </a:moveTo>
                    <a:lnTo>
                      <a:pt x="406400" y="317500"/>
                    </a:lnTo>
                    <a:cubicBezTo>
                      <a:pt x="406041" y="317500"/>
                      <a:pt x="405687" y="317524"/>
                      <a:pt x="405336" y="317554"/>
                    </a:cubicBezTo>
                    <a:cubicBezTo>
                      <a:pt x="405087" y="316065"/>
                      <a:pt x="404792" y="314592"/>
                      <a:pt x="404457" y="313131"/>
                    </a:cubicBezTo>
                    <a:cubicBezTo>
                      <a:pt x="402533" y="304727"/>
                      <a:pt x="399226" y="296853"/>
                      <a:pt x="394776" y="289763"/>
                    </a:cubicBezTo>
                    <a:cubicBezTo>
                      <a:pt x="393976" y="288488"/>
                      <a:pt x="393136" y="287241"/>
                      <a:pt x="392265" y="286018"/>
                    </a:cubicBezTo>
                    <a:cubicBezTo>
                      <a:pt x="387337" y="279110"/>
                      <a:pt x="381291" y="273063"/>
                      <a:pt x="374382" y="268135"/>
                    </a:cubicBezTo>
                    <a:cubicBezTo>
                      <a:pt x="373151" y="267257"/>
                      <a:pt x="371896" y="266414"/>
                      <a:pt x="370613" y="265609"/>
                    </a:cubicBezTo>
                    <a:cubicBezTo>
                      <a:pt x="363530" y="261168"/>
                      <a:pt x="355665" y="257866"/>
                      <a:pt x="347269" y="255943"/>
                    </a:cubicBezTo>
                    <a:cubicBezTo>
                      <a:pt x="345810" y="255608"/>
                      <a:pt x="344335" y="255313"/>
                      <a:pt x="342846" y="255064"/>
                    </a:cubicBezTo>
                    <a:cubicBezTo>
                      <a:pt x="342875" y="254711"/>
                      <a:pt x="342900" y="254359"/>
                      <a:pt x="342900" y="254000"/>
                    </a:cubicBezTo>
                    <a:lnTo>
                      <a:pt x="342900" y="12700"/>
                    </a:lnTo>
                    <a:cubicBezTo>
                      <a:pt x="342900" y="5680"/>
                      <a:pt x="337220" y="0"/>
                      <a:pt x="330200" y="0"/>
                    </a:cubicBezTo>
                    <a:cubicBezTo>
                      <a:pt x="323180" y="0"/>
                      <a:pt x="317500" y="5680"/>
                      <a:pt x="317500" y="12700"/>
                    </a:cubicBezTo>
                    <a:lnTo>
                      <a:pt x="317500" y="254000"/>
                    </a:lnTo>
                    <a:cubicBezTo>
                      <a:pt x="317500" y="254359"/>
                      <a:pt x="317524" y="254713"/>
                      <a:pt x="317554" y="255064"/>
                    </a:cubicBezTo>
                    <a:cubicBezTo>
                      <a:pt x="316063" y="255313"/>
                      <a:pt x="314590" y="255610"/>
                      <a:pt x="313131" y="255943"/>
                    </a:cubicBezTo>
                    <a:cubicBezTo>
                      <a:pt x="304737" y="257866"/>
                      <a:pt x="296872" y="261168"/>
                      <a:pt x="289789" y="265609"/>
                    </a:cubicBezTo>
                    <a:cubicBezTo>
                      <a:pt x="288504" y="266414"/>
                      <a:pt x="287250" y="267259"/>
                      <a:pt x="286020" y="268137"/>
                    </a:cubicBezTo>
                    <a:cubicBezTo>
                      <a:pt x="279111" y="273064"/>
                      <a:pt x="273064" y="279111"/>
                      <a:pt x="268137" y="286020"/>
                    </a:cubicBezTo>
                    <a:cubicBezTo>
                      <a:pt x="267265" y="287242"/>
                      <a:pt x="266425" y="288490"/>
                      <a:pt x="265625" y="289765"/>
                    </a:cubicBezTo>
                    <a:cubicBezTo>
                      <a:pt x="261176" y="296855"/>
                      <a:pt x="257869" y="304729"/>
                      <a:pt x="255945" y="313133"/>
                    </a:cubicBezTo>
                    <a:cubicBezTo>
                      <a:pt x="255611" y="314592"/>
                      <a:pt x="255314" y="316065"/>
                      <a:pt x="255065" y="317554"/>
                    </a:cubicBezTo>
                    <a:cubicBezTo>
                      <a:pt x="254713" y="317525"/>
                      <a:pt x="254360" y="317500"/>
                      <a:pt x="254002" y="317500"/>
                    </a:cubicBezTo>
                    <a:lnTo>
                      <a:pt x="12700" y="317500"/>
                    </a:lnTo>
                    <a:cubicBezTo>
                      <a:pt x="5680" y="317500"/>
                      <a:pt x="0" y="323180"/>
                      <a:pt x="0" y="330200"/>
                    </a:cubicBezTo>
                    <a:cubicBezTo>
                      <a:pt x="0" y="337220"/>
                      <a:pt x="5680" y="342900"/>
                      <a:pt x="12700" y="342900"/>
                    </a:cubicBezTo>
                    <a:lnTo>
                      <a:pt x="254000" y="342900"/>
                    </a:lnTo>
                    <a:cubicBezTo>
                      <a:pt x="254359" y="342900"/>
                      <a:pt x="254713" y="342875"/>
                      <a:pt x="255064" y="342846"/>
                    </a:cubicBezTo>
                    <a:cubicBezTo>
                      <a:pt x="255313" y="344337"/>
                      <a:pt x="255608" y="345810"/>
                      <a:pt x="255943" y="347270"/>
                    </a:cubicBezTo>
                    <a:cubicBezTo>
                      <a:pt x="257867" y="355675"/>
                      <a:pt x="261174" y="363547"/>
                      <a:pt x="265624" y="370637"/>
                    </a:cubicBezTo>
                    <a:cubicBezTo>
                      <a:pt x="266424" y="371912"/>
                      <a:pt x="267264" y="373159"/>
                      <a:pt x="268135" y="374382"/>
                    </a:cubicBezTo>
                    <a:cubicBezTo>
                      <a:pt x="273063" y="381291"/>
                      <a:pt x="279110" y="387337"/>
                      <a:pt x="286018" y="392265"/>
                    </a:cubicBezTo>
                    <a:cubicBezTo>
                      <a:pt x="287242" y="393136"/>
                      <a:pt x="288488" y="393976"/>
                      <a:pt x="289765" y="394776"/>
                    </a:cubicBezTo>
                    <a:cubicBezTo>
                      <a:pt x="296855" y="399225"/>
                      <a:pt x="304727" y="402533"/>
                      <a:pt x="313131" y="404457"/>
                    </a:cubicBezTo>
                    <a:cubicBezTo>
                      <a:pt x="314590" y="404790"/>
                      <a:pt x="316065" y="405087"/>
                      <a:pt x="317554" y="405336"/>
                    </a:cubicBezTo>
                    <a:cubicBezTo>
                      <a:pt x="317525" y="405687"/>
                      <a:pt x="317500" y="406041"/>
                      <a:pt x="317500" y="406400"/>
                    </a:cubicBezTo>
                    <a:lnTo>
                      <a:pt x="317500" y="647700"/>
                    </a:lnTo>
                    <a:cubicBezTo>
                      <a:pt x="317500" y="654720"/>
                      <a:pt x="323180" y="660400"/>
                      <a:pt x="330200" y="660400"/>
                    </a:cubicBezTo>
                    <a:cubicBezTo>
                      <a:pt x="337220" y="660400"/>
                      <a:pt x="342900" y="654720"/>
                      <a:pt x="342900" y="647700"/>
                    </a:cubicBezTo>
                    <a:lnTo>
                      <a:pt x="342900" y="406400"/>
                    </a:lnTo>
                    <a:cubicBezTo>
                      <a:pt x="342900" y="406041"/>
                      <a:pt x="342875" y="405687"/>
                      <a:pt x="342846" y="405336"/>
                    </a:cubicBezTo>
                    <a:cubicBezTo>
                      <a:pt x="344337" y="405087"/>
                      <a:pt x="345810" y="404790"/>
                      <a:pt x="347269" y="404457"/>
                    </a:cubicBezTo>
                    <a:cubicBezTo>
                      <a:pt x="355673" y="402533"/>
                      <a:pt x="363545" y="399226"/>
                      <a:pt x="370635" y="394776"/>
                    </a:cubicBezTo>
                    <a:cubicBezTo>
                      <a:pt x="371910" y="393976"/>
                      <a:pt x="373158" y="393136"/>
                      <a:pt x="374382" y="392265"/>
                    </a:cubicBezTo>
                    <a:cubicBezTo>
                      <a:pt x="381291" y="387337"/>
                      <a:pt x="387337" y="381291"/>
                      <a:pt x="392265" y="374382"/>
                    </a:cubicBezTo>
                    <a:cubicBezTo>
                      <a:pt x="393136" y="373158"/>
                      <a:pt x="393976" y="371912"/>
                      <a:pt x="394776" y="370637"/>
                    </a:cubicBezTo>
                    <a:cubicBezTo>
                      <a:pt x="399226" y="363547"/>
                      <a:pt x="402533" y="355675"/>
                      <a:pt x="404457" y="347270"/>
                    </a:cubicBezTo>
                    <a:cubicBezTo>
                      <a:pt x="404792" y="345812"/>
                      <a:pt x="405087" y="344337"/>
                      <a:pt x="405336" y="342846"/>
                    </a:cubicBezTo>
                    <a:cubicBezTo>
                      <a:pt x="405687" y="342875"/>
                      <a:pt x="406041" y="342900"/>
                      <a:pt x="406400" y="342900"/>
                    </a:cubicBezTo>
                    <a:lnTo>
                      <a:pt x="647700" y="342900"/>
                    </a:lnTo>
                    <a:cubicBezTo>
                      <a:pt x="654720" y="342900"/>
                      <a:pt x="660400" y="337220"/>
                      <a:pt x="660400" y="330200"/>
                    </a:cubicBezTo>
                    <a:cubicBezTo>
                      <a:pt x="660400" y="323180"/>
                      <a:pt x="654720" y="317500"/>
                      <a:pt x="647700" y="317500"/>
                    </a:cubicBezTo>
                    <a:close/>
                  </a:path>
                </a:pathLst>
              </a:custGeom>
              <a:solidFill>
                <a:srgbClr val="FFFFD8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0" name="Freeform: Shape 1549">
                <a:extLst>
                  <a:ext uri="{FF2B5EF4-FFF2-40B4-BE49-F238E27FC236}">
                    <a16:creationId xmlns:a16="http://schemas.microsoft.com/office/drawing/2014/main" id="{A1ECA820-5B8D-414D-A0B1-532DF087C5F1}"/>
                  </a:ext>
                </a:extLst>
              </p:cNvPr>
              <p:cNvSpPr/>
              <p:nvPr/>
            </p:nvSpPr>
            <p:spPr>
              <a:xfrm>
                <a:off x="1731719" y="6347459"/>
                <a:ext cx="50800" cy="25400"/>
              </a:xfrm>
              <a:custGeom>
                <a:avLst/>
                <a:gdLst>
                  <a:gd name="connsiteX0" fmla="*/ 38100 w 50800"/>
                  <a:gd name="connsiteY0" fmla="*/ 0 h 25400"/>
                  <a:gd name="connsiteX1" fmla="*/ 12700 w 50800"/>
                  <a:gd name="connsiteY1" fmla="*/ 0 h 25400"/>
                  <a:gd name="connsiteX2" fmla="*/ 0 w 50800"/>
                  <a:gd name="connsiteY2" fmla="*/ 12700 h 25400"/>
                  <a:gd name="connsiteX3" fmla="*/ 12700 w 50800"/>
                  <a:gd name="connsiteY3" fmla="*/ 25400 h 25400"/>
                  <a:gd name="connsiteX4" fmla="*/ 38100 w 50800"/>
                  <a:gd name="connsiteY4" fmla="*/ 25400 h 25400"/>
                  <a:gd name="connsiteX5" fmla="*/ 50800 w 50800"/>
                  <a:gd name="connsiteY5" fmla="*/ 12700 h 25400"/>
                  <a:gd name="connsiteX6" fmla="*/ 381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381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close/>
                  </a:path>
                </a:pathLst>
              </a:custGeom>
              <a:solidFill>
                <a:srgbClr val="FFFFD8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1" name="Freeform: Shape 1550">
                <a:extLst>
                  <a:ext uri="{FF2B5EF4-FFF2-40B4-BE49-F238E27FC236}">
                    <a16:creationId xmlns:a16="http://schemas.microsoft.com/office/drawing/2014/main" id="{BEDB7EC0-7566-4D18-AF09-F68CBB8C4681}"/>
                  </a:ext>
                </a:extLst>
              </p:cNvPr>
              <p:cNvSpPr/>
              <p:nvPr/>
            </p:nvSpPr>
            <p:spPr>
              <a:xfrm>
                <a:off x="1363419" y="6715759"/>
                <a:ext cx="25400" cy="50800"/>
              </a:xfrm>
              <a:custGeom>
                <a:avLst/>
                <a:gdLst>
                  <a:gd name="connsiteX0" fmla="*/ 12700 w 25400"/>
                  <a:gd name="connsiteY0" fmla="*/ 0 h 50800"/>
                  <a:gd name="connsiteX1" fmla="*/ 0 w 25400"/>
                  <a:gd name="connsiteY1" fmla="*/ 12700 h 50800"/>
                  <a:gd name="connsiteX2" fmla="*/ 0 w 25400"/>
                  <a:gd name="connsiteY2" fmla="*/ 38100 h 50800"/>
                  <a:gd name="connsiteX3" fmla="*/ 12700 w 25400"/>
                  <a:gd name="connsiteY3" fmla="*/ 50800 h 50800"/>
                  <a:gd name="connsiteX4" fmla="*/ 25400 w 25400"/>
                  <a:gd name="connsiteY4" fmla="*/ 38100 h 50800"/>
                  <a:gd name="connsiteX5" fmla="*/ 25400 w 25400"/>
                  <a:gd name="connsiteY5" fmla="*/ 12700 h 50800"/>
                  <a:gd name="connsiteX6" fmla="*/ 12700 w 25400"/>
                  <a:gd name="connsiteY6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508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lnTo>
                      <a:pt x="0" y="38100"/>
                    </a:lnTo>
                    <a:cubicBezTo>
                      <a:pt x="0" y="45120"/>
                      <a:pt x="5680" y="50800"/>
                      <a:pt x="12700" y="50800"/>
                    </a:cubicBezTo>
                    <a:cubicBezTo>
                      <a:pt x="19720" y="50800"/>
                      <a:pt x="25400" y="45120"/>
                      <a:pt x="25400" y="38100"/>
                    </a:cubicBez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FFFFD8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2" name="Freeform: Shape 1551">
                <a:extLst>
                  <a:ext uri="{FF2B5EF4-FFF2-40B4-BE49-F238E27FC236}">
                    <a16:creationId xmlns:a16="http://schemas.microsoft.com/office/drawing/2014/main" id="{3E82879F-61F0-4EC9-852D-2E7609D2AE3F}"/>
                  </a:ext>
                </a:extLst>
              </p:cNvPr>
              <p:cNvSpPr/>
              <p:nvPr/>
            </p:nvSpPr>
            <p:spPr>
              <a:xfrm>
                <a:off x="1363419" y="5953759"/>
                <a:ext cx="25400" cy="50800"/>
              </a:xfrm>
              <a:custGeom>
                <a:avLst/>
                <a:gdLst>
                  <a:gd name="connsiteX0" fmla="*/ 12700 w 25400"/>
                  <a:gd name="connsiteY0" fmla="*/ 50800 h 50800"/>
                  <a:gd name="connsiteX1" fmla="*/ 25400 w 25400"/>
                  <a:gd name="connsiteY1" fmla="*/ 38100 h 50800"/>
                  <a:gd name="connsiteX2" fmla="*/ 25400 w 25400"/>
                  <a:gd name="connsiteY2" fmla="*/ 12700 h 50800"/>
                  <a:gd name="connsiteX3" fmla="*/ 12700 w 25400"/>
                  <a:gd name="connsiteY3" fmla="*/ 0 h 50800"/>
                  <a:gd name="connsiteX4" fmla="*/ 0 w 25400"/>
                  <a:gd name="connsiteY4" fmla="*/ 12700 h 50800"/>
                  <a:gd name="connsiteX5" fmla="*/ 0 w 25400"/>
                  <a:gd name="connsiteY5" fmla="*/ 38100 h 50800"/>
                  <a:gd name="connsiteX6" fmla="*/ 12700 w 25400"/>
                  <a:gd name="connsiteY6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50800">
                    <a:moveTo>
                      <a:pt x="12700" y="50800"/>
                    </a:moveTo>
                    <a:cubicBezTo>
                      <a:pt x="19720" y="50800"/>
                      <a:pt x="25400" y="45120"/>
                      <a:pt x="25400" y="38100"/>
                    </a:cubicBez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ubicBezTo>
                      <a:pt x="5680" y="0"/>
                      <a:pt x="0" y="5680"/>
                      <a:pt x="0" y="12700"/>
                    </a:cubicBezTo>
                    <a:lnTo>
                      <a:pt x="0" y="38100"/>
                    </a:lnTo>
                    <a:cubicBezTo>
                      <a:pt x="0" y="45120"/>
                      <a:pt x="5680" y="50800"/>
                      <a:pt x="12700" y="50800"/>
                    </a:cubicBezTo>
                    <a:close/>
                  </a:path>
                </a:pathLst>
              </a:custGeom>
              <a:solidFill>
                <a:srgbClr val="FFFFD8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3" name="Freeform: Shape 1552">
                <a:extLst>
                  <a:ext uri="{FF2B5EF4-FFF2-40B4-BE49-F238E27FC236}">
                    <a16:creationId xmlns:a16="http://schemas.microsoft.com/office/drawing/2014/main" id="{F741EE47-2233-4B6F-B160-D77BC52855D4}"/>
                  </a:ext>
                </a:extLst>
              </p:cNvPr>
              <p:cNvSpPr/>
              <p:nvPr/>
            </p:nvSpPr>
            <p:spPr>
              <a:xfrm>
                <a:off x="1085035" y="6069075"/>
                <a:ext cx="246901" cy="246901"/>
              </a:xfrm>
              <a:custGeom>
                <a:avLst/>
                <a:gdLst>
                  <a:gd name="connsiteX0" fmla="*/ 246902 w 246901"/>
                  <a:gd name="connsiteY0" fmla="*/ 229019 h 246901"/>
                  <a:gd name="connsiteX1" fmla="*/ 246188 w 246901"/>
                  <a:gd name="connsiteY1" fmla="*/ 228228 h 246901"/>
                  <a:gd name="connsiteX2" fmla="*/ 21680 w 246901"/>
                  <a:gd name="connsiteY2" fmla="*/ 3721 h 246901"/>
                  <a:gd name="connsiteX3" fmla="*/ 3721 w 246901"/>
                  <a:gd name="connsiteY3" fmla="*/ 3721 h 246901"/>
                  <a:gd name="connsiteX4" fmla="*/ 3721 w 246901"/>
                  <a:gd name="connsiteY4" fmla="*/ 21680 h 246901"/>
                  <a:gd name="connsiteX5" fmla="*/ 228228 w 246901"/>
                  <a:gd name="connsiteY5" fmla="*/ 246188 h 246901"/>
                  <a:gd name="connsiteX6" fmla="*/ 229019 w 246901"/>
                  <a:gd name="connsiteY6" fmla="*/ 246902 h 246901"/>
                  <a:gd name="connsiteX7" fmla="*/ 246902 w 246901"/>
                  <a:gd name="connsiteY7" fmla="*/ 229019 h 246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6901" h="246901">
                    <a:moveTo>
                      <a:pt x="246902" y="229019"/>
                    </a:moveTo>
                    <a:cubicBezTo>
                      <a:pt x="246673" y="228749"/>
                      <a:pt x="246442" y="228482"/>
                      <a:pt x="246188" y="228228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228228" y="246188"/>
                    </a:lnTo>
                    <a:cubicBezTo>
                      <a:pt x="228482" y="246442"/>
                      <a:pt x="228749" y="246675"/>
                      <a:pt x="229019" y="246902"/>
                    </a:cubicBezTo>
                    <a:cubicBezTo>
                      <a:pt x="233946" y="239993"/>
                      <a:pt x="239993" y="233946"/>
                      <a:pt x="246902" y="229019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4" name="Freeform: Shape 1553">
                <a:extLst>
                  <a:ext uri="{FF2B5EF4-FFF2-40B4-BE49-F238E27FC236}">
                    <a16:creationId xmlns:a16="http://schemas.microsoft.com/office/drawing/2014/main" id="{9E85DEE8-1314-46C7-8454-D15DE3E19CD8}"/>
                  </a:ext>
                </a:extLst>
              </p:cNvPr>
              <p:cNvSpPr/>
              <p:nvPr/>
            </p:nvSpPr>
            <p:spPr>
              <a:xfrm>
                <a:off x="1420300" y="6404340"/>
                <a:ext cx="246900" cy="246902"/>
              </a:xfrm>
              <a:custGeom>
                <a:avLst/>
                <a:gdLst>
                  <a:gd name="connsiteX0" fmla="*/ 0 w 246900"/>
                  <a:gd name="connsiteY0" fmla="*/ 17883 h 246902"/>
                  <a:gd name="connsiteX1" fmla="*/ 714 w 246900"/>
                  <a:gd name="connsiteY1" fmla="*/ 18674 h 246902"/>
                  <a:gd name="connsiteX2" fmla="*/ 225222 w 246900"/>
                  <a:gd name="connsiteY2" fmla="*/ 243181 h 246902"/>
                  <a:gd name="connsiteX3" fmla="*/ 234201 w 246900"/>
                  <a:gd name="connsiteY3" fmla="*/ 246902 h 246902"/>
                  <a:gd name="connsiteX4" fmla="*/ 243180 w 246900"/>
                  <a:gd name="connsiteY4" fmla="*/ 243181 h 246902"/>
                  <a:gd name="connsiteX5" fmla="*/ 243180 w 246900"/>
                  <a:gd name="connsiteY5" fmla="*/ 225222 h 246902"/>
                  <a:gd name="connsiteX6" fmla="*/ 18674 w 246900"/>
                  <a:gd name="connsiteY6" fmla="*/ 714 h 246902"/>
                  <a:gd name="connsiteX7" fmla="*/ 17883 w 246900"/>
                  <a:gd name="connsiteY7" fmla="*/ 0 h 246902"/>
                  <a:gd name="connsiteX8" fmla="*/ 0 w 246900"/>
                  <a:gd name="connsiteY8" fmla="*/ 17883 h 24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6900" h="246902">
                    <a:moveTo>
                      <a:pt x="0" y="17883"/>
                    </a:moveTo>
                    <a:cubicBezTo>
                      <a:pt x="229" y="18153"/>
                      <a:pt x="460" y="18420"/>
                      <a:pt x="714" y="18674"/>
                    </a:cubicBezTo>
                    <a:lnTo>
                      <a:pt x="225222" y="243181"/>
                    </a:lnTo>
                    <a:cubicBezTo>
                      <a:pt x="227703" y="245662"/>
                      <a:pt x="230951" y="246902"/>
                      <a:pt x="234201" y="246902"/>
                    </a:cubicBezTo>
                    <a:cubicBezTo>
                      <a:pt x="237450" y="246902"/>
                      <a:pt x="240700" y="245662"/>
                      <a:pt x="243180" y="243181"/>
                    </a:cubicBezTo>
                    <a:cubicBezTo>
                      <a:pt x="248141" y="238220"/>
                      <a:pt x="248141" y="230183"/>
                      <a:pt x="243180" y="225222"/>
                    </a:cubicBezTo>
                    <a:lnTo>
                      <a:pt x="18674" y="714"/>
                    </a:lnTo>
                    <a:cubicBezTo>
                      <a:pt x="18420" y="460"/>
                      <a:pt x="18153" y="227"/>
                      <a:pt x="17883" y="0"/>
                    </a:cubicBezTo>
                    <a:cubicBezTo>
                      <a:pt x="12956" y="6909"/>
                      <a:pt x="6909" y="12956"/>
                      <a:pt x="0" y="17883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5" name="Freeform: Shape 1554">
                <a:extLst>
                  <a:ext uri="{FF2B5EF4-FFF2-40B4-BE49-F238E27FC236}">
                    <a16:creationId xmlns:a16="http://schemas.microsoft.com/office/drawing/2014/main" id="{1A8AE317-55DD-4A64-98D9-D1DB7861792B}"/>
                  </a:ext>
                </a:extLst>
              </p:cNvPr>
              <p:cNvSpPr/>
              <p:nvPr/>
            </p:nvSpPr>
            <p:spPr>
              <a:xfrm>
                <a:off x="1085035" y="6404340"/>
                <a:ext cx="246900" cy="246902"/>
              </a:xfrm>
              <a:custGeom>
                <a:avLst/>
                <a:gdLst>
                  <a:gd name="connsiteX0" fmla="*/ 229019 w 246900"/>
                  <a:gd name="connsiteY0" fmla="*/ 0 h 246902"/>
                  <a:gd name="connsiteX1" fmla="*/ 228228 w 246900"/>
                  <a:gd name="connsiteY1" fmla="*/ 714 h 246902"/>
                  <a:gd name="connsiteX2" fmla="*/ 3721 w 246900"/>
                  <a:gd name="connsiteY2" fmla="*/ 225222 h 246902"/>
                  <a:gd name="connsiteX3" fmla="*/ 3721 w 246900"/>
                  <a:gd name="connsiteY3" fmla="*/ 243181 h 246902"/>
                  <a:gd name="connsiteX4" fmla="*/ 12700 w 246900"/>
                  <a:gd name="connsiteY4" fmla="*/ 246902 h 246902"/>
                  <a:gd name="connsiteX5" fmla="*/ 21678 w 246900"/>
                  <a:gd name="connsiteY5" fmla="*/ 243181 h 246902"/>
                  <a:gd name="connsiteX6" fmla="*/ 246186 w 246900"/>
                  <a:gd name="connsiteY6" fmla="*/ 18674 h 246902"/>
                  <a:gd name="connsiteX7" fmla="*/ 246900 w 246900"/>
                  <a:gd name="connsiteY7" fmla="*/ 17883 h 246902"/>
                  <a:gd name="connsiteX8" fmla="*/ 229019 w 246900"/>
                  <a:gd name="connsiteY8" fmla="*/ 0 h 24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6900" h="246902">
                    <a:moveTo>
                      <a:pt x="229019" y="0"/>
                    </a:moveTo>
                    <a:cubicBezTo>
                      <a:pt x="228749" y="229"/>
                      <a:pt x="228482" y="460"/>
                      <a:pt x="228228" y="714"/>
                    </a:cubicBezTo>
                    <a:lnTo>
                      <a:pt x="3721" y="225222"/>
                    </a:lnTo>
                    <a:cubicBezTo>
                      <a:pt x="-1240" y="230183"/>
                      <a:pt x="-1240" y="238220"/>
                      <a:pt x="3721" y="243181"/>
                    </a:cubicBezTo>
                    <a:cubicBezTo>
                      <a:pt x="6202" y="245662"/>
                      <a:pt x="9450" y="246902"/>
                      <a:pt x="12700" y="246902"/>
                    </a:cubicBezTo>
                    <a:cubicBezTo>
                      <a:pt x="15949" y="246902"/>
                      <a:pt x="19199" y="245662"/>
                      <a:pt x="21678" y="243181"/>
                    </a:cubicBezTo>
                    <a:lnTo>
                      <a:pt x="246186" y="18674"/>
                    </a:lnTo>
                    <a:cubicBezTo>
                      <a:pt x="246440" y="18420"/>
                      <a:pt x="246673" y="18153"/>
                      <a:pt x="246900" y="17883"/>
                    </a:cubicBezTo>
                    <a:cubicBezTo>
                      <a:pt x="239993" y="12956"/>
                      <a:pt x="233946" y="6909"/>
                      <a:pt x="229019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6" name="Freeform: Shape 1555">
                <a:extLst>
                  <a:ext uri="{FF2B5EF4-FFF2-40B4-BE49-F238E27FC236}">
                    <a16:creationId xmlns:a16="http://schemas.microsoft.com/office/drawing/2014/main" id="{F0BF31AD-7ECF-4972-B756-DC35A96A9D16}"/>
                  </a:ext>
                </a:extLst>
              </p:cNvPr>
              <p:cNvSpPr/>
              <p:nvPr/>
            </p:nvSpPr>
            <p:spPr>
              <a:xfrm>
                <a:off x="1420300" y="6069075"/>
                <a:ext cx="246900" cy="246901"/>
              </a:xfrm>
              <a:custGeom>
                <a:avLst/>
                <a:gdLst>
                  <a:gd name="connsiteX0" fmla="*/ 17883 w 246900"/>
                  <a:gd name="connsiteY0" fmla="*/ 246902 h 246901"/>
                  <a:gd name="connsiteX1" fmla="*/ 18674 w 246900"/>
                  <a:gd name="connsiteY1" fmla="*/ 246188 h 246901"/>
                  <a:gd name="connsiteX2" fmla="*/ 243180 w 246900"/>
                  <a:gd name="connsiteY2" fmla="*/ 21680 h 246901"/>
                  <a:gd name="connsiteX3" fmla="*/ 243180 w 246900"/>
                  <a:gd name="connsiteY3" fmla="*/ 3721 h 246901"/>
                  <a:gd name="connsiteX4" fmla="*/ 225220 w 246900"/>
                  <a:gd name="connsiteY4" fmla="*/ 3721 h 246901"/>
                  <a:gd name="connsiteX5" fmla="*/ 714 w 246900"/>
                  <a:gd name="connsiteY5" fmla="*/ 228228 h 246901"/>
                  <a:gd name="connsiteX6" fmla="*/ 0 w 246900"/>
                  <a:gd name="connsiteY6" fmla="*/ 229019 h 246901"/>
                  <a:gd name="connsiteX7" fmla="*/ 17883 w 246900"/>
                  <a:gd name="connsiteY7" fmla="*/ 246902 h 246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6900" h="246901">
                    <a:moveTo>
                      <a:pt x="17883" y="246902"/>
                    </a:moveTo>
                    <a:cubicBezTo>
                      <a:pt x="18153" y="246673"/>
                      <a:pt x="18420" y="246442"/>
                      <a:pt x="18674" y="246188"/>
                    </a:cubicBezTo>
                    <a:lnTo>
                      <a:pt x="243180" y="21680"/>
                    </a:lnTo>
                    <a:cubicBezTo>
                      <a:pt x="248141" y="16719"/>
                      <a:pt x="248141" y="8682"/>
                      <a:pt x="243180" y="3721"/>
                    </a:cubicBezTo>
                    <a:cubicBezTo>
                      <a:pt x="238219" y="-1240"/>
                      <a:pt x="230181" y="-1240"/>
                      <a:pt x="225220" y="3721"/>
                    </a:cubicBezTo>
                    <a:lnTo>
                      <a:pt x="714" y="228228"/>
                    </a:lnTo>
                    <a:cubicBezTo>
                      <a:pt x="460" y="228482"/>
                      <a:pt x="227" y="228749"/>
                      <a:pt x="0" y="229019"/>
                    </a:cubicBezTo>
                    <a:cubicBezTo>
                      <a:pt x="6909" y="233946"/>
                      <a:pt x="12956" y="239993"/>
                      <a:pt x="17883" y="246902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7" name="Freeform: Shape 1556">
                <a:extLst>
                  <a:ext uri="{FF2B5EF4-FFF2-40B4-BE49-F238E27FC236}">
                    <a16:creationId xmlns:a16="http://schemas.microsoft.com/office/drawing/2014/main" id="{2F66EF76-3E48-4581-9E08-72B93EA4A2EE}"/>
                  </a:ext>
                </a:extLst>
              </p:cNvPr>
              <p:cNvSpPr/>
              <p:nvPr/>
            </p:nvSpPr>
            <p:spPr>
              <a:xfrm>
                <a:off x="1105288" y="6377230"/>
                <a:ext cx="206256" cy="102549"/>
              </a:xfrm>
              <a:custGeom>
                <a:avLst/>
                <a:gdLst>
                  <a:gd name="connsiteX0" fmla="*/ 195573 w 206256"/>
                  <a:gd name="connsiteY0" fmla="*/ 352 h 102549"/>
                  <a:gd name="connsiteX1" fmla="*/ 7838 w 206256"/>
                  <a:gd name="connsiteY1" fmla="*/ 78116 h 102549"/>
                  <a:gd name="connsiteX2" fmla="*/ 968 w 206256"/>
                  <a:gd name="connsiteY2" fmla="*/ 94710 h 102549"/>
                  <a:gd name="connsiteX3" fmla="*/ 12701 w 206256"/>
                  <a:gd name="connsiteY3" fmla="*/ 102549 h 102549"/>
                  <a:gd name="connsiteX4" fmla="*/ 17563 w 206256"/>
                  <a:gd name="connsiteY4" fmla="*/ 101583 h 102549"/>
                  <a:gd name="connsiteX5" fmla="*/ 205298 w 206256"/>
                  <a:gd name="connsiteY5" fmla="*/ 23820 h 102549"/>
                  <a:gd name="connsiteX6" fmla="*/ 206257 w 206256"/>
                  <a:gd name="connsiteY6" fmla="*/ 23366 h 102549"/>
                  <a:gd name="connsiteX7" fmla="*/ 196576 w 206256"/>
                  <a:gd name="connsiteY7" fmla="*/ 0 h 102549"/>
                  <a:gd name="connsiteX8" fmla="*/ 195573 w 206256"/>
                  <a:gd name="connsiteY8" fmla="*/ 352 h 102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256" h="102549">
                    <a:moveTo>
                      <a:pt x="195573" y="352"/>
                    </a:moveTo>
                    <a:lnTo>
                      <a:pt x="7838" y="78116"/>
                    </a:lnTo>
                    <a:cubicBezTo>
                      <a:pt x="1365" y="80796"/>
                      <a:pt x="-1712" y="88224"/>
                      <a:pt x="968" y="94710"/>
                    </a:cubicBezTo>
                    <a:cubicBezTo>
                      <a:pt x="2989" y="99597"/>
                      <a:pt x="7727" y="102549"/>
                      <a:pt x="12701" y="102549"/>
                    </a:cubicBezTo>
                    <a:cubicBezTo>
                      <a:pt x="14325" y="102549"/>
                      <a:pt x="15976" y="102240"/>
                      <a:pt x="17563" y="101583"/>
                    </a:cubicBezTo>
                    <a:lnTo>
                      <a:pt x="205298" y="23820"/>
                    </a:lnTo>
                    <a:cubicBezTo>
                      <a:pt x="205628" y="23684"/>
                      <a:pt x="205944" y="23527"/>
                      <a:pt x="206257" y="23366"/>
                    </a:cubicBezTo>
                    <a:cubicBezTo>
                      <a:pt x="201809" y="16277"/>
                      <a:pt x="198500" y="8404"/>
                      <a:pt x="196576" y="0"/>
                    </a:cubicBezTo>
                    <a:cubicBezTo>
                      <a:pt x="196238" y="105"/>
                      <a:pt x="195903" y="216"/>
                      <a:pt x="195573" y="352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8" name="Freeform: Shape 1557">
                <a:extLst>
                  <a:ext uri="{FF2B5EF4-FFF2-40B4-BE49-F238E27FC236}">
                    <a16:creationId xmlns:a16="http://schemas.microsoft.com/office/drawing/2014/main" id="{63B09435-156A-470F-BE95-1F1864D4C88A}"/>
                  </a:ext>
                </a:extLst>
              </p:cNvPr>
              <p:cNvSpPr/>
              <p:nvPr/>
            </p:nvSpPr>
            <p:spPr>
              <a:xfrm>
                <a:off x="1440695" y="6240548"/>
                <a:ext cx="206253" cy="102541"/>
              </a:xfrm>
              <a:custGeom>
                <a:avLst/>
                <a:gdLst>
                  <a:gd name="connsiteX0" fmla="*/ 10681 w 206253"/>
                  <a:gd name="connsiteY0" fmla="*/ 102184 h 102541"/>
                  <a:gd name="connsiteX1" fmla="*/ 198415 w 206253"/>
                  <a:gd name="connsiteY1" fmla="*/ 24422 h 102541"/>
                  <a:gd name="connsiteX2" fmla="*/ 205286 w 206253"/>
                  <a:gd name="connsiteY2" fmla="*/ 7828 h 102541"/>
                  <a:gd name="connsiteX3" fmla="*/ 188692 w 206253"/>
                  <a:gd name="connsiteY3" fmla="*/ 957 h 102541"/>
                  <a:gd name="connsiteX4" fmla="*/ 957 w 206253"/>
                  <a:gd name="connsiteY4" fmla="*/ 78719 h 102541"/>
                  <a:gd name="connsiteX5" fmla="*/ 0 w 206253"/>
                  <a:gd name="connsiteY5" fmla="*/ 79173 h 102541"/>
                  <a:gd name="connsiteX6" fmla="*/ 9681 w 206253"/>
                  <a:gd name="connsiteY6" fmla="*/ 102541 h 102541"/>
                  <a:gd name="connsiteX7" fmla="*/ 10681 w 206253"/>
                  <a:gd name="connsiteY7" fmla="*/ 102184 h 102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6253" h="102541">
                    <a:moveTo>
                      <a:pt x="10681" y="102184"/>
                    </a:moveTo>
                    <a:lnTo>
                      <a:pt x="198415" y="24422"/>
                    </a:lnTo>
                    <a:cubicBezTo>
                      <a:pt x="204889" y="21742"/>
                      <a:pt x="207966" y="14314"/>
                      <a:pt x="205286" y="7828"/>
                    </a:cubicBezTo>
                    <a:cubicBezTo>
                      <a:pt x="202606" y="1354"/>
                      <a:pt x="195140" y="-1697"/>
                      <a:pt x="188692" y="957"/>
                    </a:cubicBezTo>
                    <a:lnTo>
                      <a:pt x="957" y="78719"/>
                    </a:lnTo>
                    <a:cubicBezTo>
                      <a:pt x="627" y="78856"/>
                      <a:pt x="311" y="79013"/>
                      <a:pt x="0" y="79173"/>
                    </a:cubicBezTo>
                    <a:cubicBezTo>
                      <a:pt x="4450" y="86263"/>
                      <a:pt x="7757" y="94137"/>
                      <a:pt x="9681" y="102541"/>
                    </a:cubicBezTo>
                    <a:cubicBezTo>
                      <a:pt x="10016" y="102435"/>
                      <a:pt x="10350" y="102322"/>
                      <a:pt x="10681" y="10218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9" name="Freeform: Shape 1558">
                <a:extLst>
                  <a:ext uri="{FF2B5EF4-FFF2-40B4-BE49-F238E27FC236}">
                    <a16:creationId xmlns:a16="http://schemas.microsoft.com/office/drawing/2014/main" id="{D44531B0-9939-44DF-914A-24E9DC7B5DB4}"/>
                  </a:ext>
                </a:extLst>
              </p:cNvPr>
              <p:cNvSpPr/>
              <p:nvPr/>
            </p:nvSpPr>
            <p:spPr>
              <a:xfrm>
                <a:off x="1440696" y="6377227"/>
                <a:ext cx="206253" cy="102550"/>
              </a:xfrm>
              <a:custGeom>
                <a:avLst/>
                <a:gdLst>
                  <a:gd name="connsiteX0" fmla="*/ 956 w 206253"/>
                  <a:gd name="connsiteY0" fmla="*/ 23822 h 102550"/>
                  <a:gd name="connsiteX1" fmla="*/ 188690 w 206253"/>
                  <a:gd name="connsiteY1" fmla="*/ 101584 h 102550"/>
                  <a:gd name="connsiteX2" fmla="*/ 193553 w 206253"/>
                  <a:gd name="connsiteY2" fmla="*/ 102551 h 102550"/>
                  <a:gd name="connsiteX3" fmla="*/ 205286 w 206253"/>
                  <a:gd name="connsiteY3" fmla="*/ 94712 h 102550"/>
                  <a:gd name="connsiteX4" fmla="*/ 198415 w 206253"/>
                  <a:gd name="connsiteY4" fmla="*/ 78118 h 102550"/>
                  <a:gd name="connsiteX5" fmla="*/ 10681 w 206253"/>
                  <a:gd name="connsiteY5" fmla="*/ 356 h 102550"/>
                  <a:gd name="connsiteX6" fmla="*/ 9681 w 206253"/>
                  <a:gd name="connsiteY6" fmla="*/ 0 h 102550"/>
                  <a:gd name="connsiteX7" fmla="*/ 0 w 206253"/>
                  <a:gd name="connsiteY7" fmla="*/ 23366 h 102550"/>
                  <a:gd name="connsiteX8" fmla="*/ 956 w 206253"/>
                  <a:gd name="connsiteY8" fmla="*/ 23822 h 10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253" h="102550">
                    <a:moveTo>
                      <a:pt x="956" y="23822"/>
                    </a:moveTo>
                    <a:lnTo>
                      <a:pt x="188690" y="101584"/>
                    </a:lnTo>
                    <a:cubicBezTo>
                      <a:pt x="190278" y="102241"/>
                      <a:pt x="191927" y="102551"/>
                      <a:pt x="193553" y="102551"/>
                    </a:cubicBezTo>
                    <a:cubicBezTo>
                      <a:pt x="198526" y="102551"/>
                      <a:pt x="203264" y="99600"/>
                      <a:pt x="205286" y="94712"/>
                    </a:cubicBezTo>
                    <a:cubicBezTo>
                      <a:pt x="207966" y="88225"/>
                      <a:pt x="204889" y="80796"/>
                      <a:pt x="198415" y="78118"/>
                    </a:cubicBezTo>
                    <a:lnTo>
                      <a:pt x="10681" y="356"/>
                    </a:lnTo>
                    <a:cubicBezTo>
                      <a:pt x="10351" y="219"/>
                      <a:pt x="10016" y="108"/>
                      <a:pt x="9681" y="0"/>
                    </a:cubicBezTo>
                    <a:cubicBezTo>
                      <a:pt x="7757" y="8404"/>
                      <a:pt x="4450" y="16277"/>
                      <a:pt x="0" y="23366"/>
                    </a:cubicBezTo>
                    <a:cubicBezTo>
                      <a:pt x="311" y="23528"/>
                      <a:pt x="625" y="23685"/>
                      <a:pt x="956" y="23822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0" name="Freeform: Shape 1559">
                <a:extLst>
                  <a:ext uri="{FF2B5EF4-FFF2-40B4-BE49-F238E27FC236}">
                    <a16:creationId xmlns:a16="http://schemas.microsoft.com/office/drawing/2014/main" id="{8CA93F15-7927-4CC8-B419-29279C243DA9}"/>
                  </a:ext>
                </a:extLst>
              </p:cNvPr>
              <p:cNvSpPr/>
              <p:nvPr/>
            </p:nvSpPr>
            <p:spPr>
              <a:xfrm>
                <a:off x="1105289" y="6240547"/>
                <a:ext cx="206253" cy="102542"/>
              </a:xfrm>
              <a:custGeom>
                <a:avLst/>
                <a:gdLst>
                  <a:gd name="connsiteX0" fmla="*/ 205296 w 206253"/>
                  <a:gd name="connsiteY0" fmla="*/ 78721 h 102542"/>
                  <a:gd name="connsiteX1" fmla="*/ 17561 w 206253"/>
                  <a:gd name="connsiteY1" fmla="*/ 959 h 102542"/>
                  <a:gd name="connsiteX2" fmla="*/ 967 w 206253"/>
                  <a:gd name="connsiteY2" fmla="*/ 7829 h 102542"/>
                  <a:gd name="connsiteX3" fmla="*/ 7838 w 206253"/>
                  <a:gd name="connsiteY3" fmla="*/ 24424 h 102542"/>
                  <a:gd name="connsiteX4" fmla="*/ 195572 w 206253"/>
                  <a:gd name="connsiteY4" fmla="*/ 102186 h 102542"/>
                  <a:gd name="connsiteX5" fmla="*/ 196572 w 206253"/>
                  <a:gd name="connsiteY5" fmla="*/ 102543 h 102542"/>
                  <a:gd name="connsiteX6" fmla="*/ 206253 w 206253"/>
                  <a:gd name="connsiteY6" fmla="*/ 79175 h 102542"/>
                  <a:gd name="connsiteX7" fmla="*/ 205296 w 206253"/>
                  <a:gd name="connsiteY7" fmla="*/ 78721 h 10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6253" h="102542">
                    <a:moveTo>
                      <a:pt x="205296" y="78721"/>
                    </a:moveTo>
                    <a:lnTo>
                      <a:pt x="17561" y="959"/>
                    </a:lnTo>
                    <a:cubicBezTo>
                      <a:pt x="11111" y="-1696"/>
                      <a:pt x="3645" y="1343"/>
                      <a:pt x="967" y="7829"/>
                    </a:cubicBezTo>
                    <a:cubicBezTo>
                      <a:pt x="-1711" y="14316"/>
                      <a:pt x="1364" y="21746"/>
                      <a:pt x="7838" y="24424"/>
                    </a:cubicBezTo>
                    <a:lnTo>
                      <a:pt x="195572" y="102186"/>
                    </a:lnTo>
                    <a:cubicBezTo>
                      <a:pt x="195903" y="102322"/>
                      <a:pt x="196237" y="102435"/>
                      <a:pt x="196572" y="102543"/>
                    </a:cubicBezTo>
                    <a:cubicBezTo>
                      <a:pt x="198497" y="94139"/>
                      <a:pt x="201803" y="86265"/>
                      <a:pt x="206253" y="79175"/>
                    </a:cubicBezTo>
                    <a:cubicBezTo>
                      <a:pt x="205940" y="79015"/>
                      <a:pt x="205626" y="78857"/>
                      <a:pt x="205296" y="78721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1" name="Freeform: Shape 1560">
                <a:extLst>
                  <a:ext uri="{FF2B5EF4-FFF2-40B4-BE49-F238E27FC236}">
                    <a16:creationId xmlns:a16="http://schemas.microsoft.com/office/drawing/2014/main" id="{70A099C6-535E-4F64-8F5E-F49EB1F90E7E}"/>
                  </a:ext>
                </a:extLst>
              </p:cNvPr>
              <p:cNvSpPr/>
              <p:nvPr/>
            </p:nvSpPr>
            <p:spPr>
              <a:xfrm>
                <a:off x="1256498" y="6089332"/>
                <a:ext cx="102550" cy="206235"/>
              </a:xfrm>
              <a:custGeom>
                <a:avLst/>
                <a:gdLst>
                  <a:gd name="connsiteX0" fmla="*/ 102195 w 102550"/>
                  <a:gd name="connsiteY0" fmla="*/ 195569 h 206235"/>
                  <a:gd name="connsiteX1" fmla="*/ 24433 w 102550"/>
                  <a:gd name="connsiteY1" fmla="*/ 7835 h 206235"/>
                  <a:gd name="connsiteX2" fmla="*/ 7838 w 102550"/>
                  <a:gd name="connsiteY2" fmla="*/ 964 h 206235"/>
                  <a:gd name="connsiteX3" fmla="*/ 968 w 102550"/>
                  <a:gd name="connsiteY3" fmla="*/ 17558 h 206235"/>
                  <a:gd name="connsiteX4" fmla="*/ 78730 w 102550"/>
                  <a:gd name="connsiteY4" fmla="*/ 205293 h 206235"/>
                  <a:gd name="connsiteX5" fmla="*/ 79208 w 102550"/>
                  <a:gd name="connsiteY5" fmla="*/ 206236 h 206235"/>
                  <a:gd name="connsiteX6" fmla="*/ 102550 w 102550"/>
                  <a:gd name="connsiteY6" fmla="*/ 196570 h 206235"/>
                  <a:gd name="connsiteX7" fmla="*/ 102195 w 102550"/>
                  <a:gd name="connsiteY7" fmla="*/ 195569 h 206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550" h="206235">
                    <a:moveTo>
                      <a:pt x="102195" y="195569"/>
                    </a:moveTo>
                    <a:lnTo>
                      <a:pt x="24433" y="7835"/>
                    </a:lnTo>
                    <a:cubicBezTo>
                      <a:pt x="21753" y="1348"/>
                      <a:pt x="14287" y="-1703"/>
                      <a:pt x="7838" y="964"/>
                    </a:cubicBezTo>
                    <a:cubicBezTo>
                      <a:pt x="1365" y="3644"/>
                      <a:pt x="-1712" y="11072"/>
                      <a:pt x="968" y="17558"/>
                    </a:cubicBezTo>
                    <a:lnTo>
                      <a:pt x="78730" y="205293"/>
                    </a:lnTo>
                    <a:cubicBezTo>
                      <a:pt x="78866" y="205625"/>
                      <a:pt x="79046" y="205923"/>
                      <a:pt x="79208" y="206236"/>
                    </a:cubicBezTo>
                    <a:cubicBezTo>
                      <a:pt x="86291" y="201794"/>
                      <a:pt x="94156" y="198492"/>
                      <a:pt x="102550" y="196570"/>
                    </a:cubicBezTo>
                    <a:cubicBezTo>
                      <a:pt x="102444" y="196235"/>
                      <a:pt x="102331" y="195900"/>
                      <a:pt x="102195" y="19556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2" name="Freeform: Shape 1561">
                <a:extLst>
                  <a:ext uri="{FF2B5EF4-FFF2-40B4-BE49-F238E27FC236}">
                    <a16:creationId xmlns:a16="http://schemas.microsoft.com/office/drawing/2014/main" id="{226836ED-46CE-4920-976A-5245C56583EB}"/>
                  </a:ext>
                </a:extLst>
              </p:cNvPr>
              <p:cNvSpPr/>
              <p:nvPr/>
            </p:nvSpPr>
            <p:spPr>
              <a:xfrm>
                <a:off x="1393190" y="6424736"/>
                <a:ext cx="102550" cy="206252"/>
              </a:xfrm>
              <a:custGeom>
                <a:avLst/>
                <a:gdLst>
                  <a:gd name="connsiteX0" fmla="*/ 354 w 102550"/>
                  <a:gd name="connsiteY0" fmla="*/ 10679 h 206252"/>
                  <a:gd name="connsiteX1" fmla="*/ 78116 w 102550"/>
                  <a:gd name="connsiteY1" fmla="*/ 198414 h 206252"/>
                  <a:gd name="connsiteX2" fmla="*/ 89849 w 102550"/>
                  <a:gd name="connsiteY2" fmla="*/ 206253 h 206252"/>
                  <a:gd name="connsiteX3" fmla="*/ 94712 w 102550"/>
                  <a:gd name="connsiteY3" fmla="*/ 205286 h 206252"/>
                  <a:gd name="connsiteX4" fmla="*/ 101583 w 102550"/>
                  <a:gd name="connsiteY4" fmla="*/ 188692 h 206252"/>
                  <a:gd name="connsiteX5" fmla="*/ 23820 w 102550"/>
                  <a:gd name="connsiteY5" fmla="*/ 957 h 206252"/>
                  <a:gd name="connsiteX6" fmla="*/ 23366 w 102550"/>
                  <a:gd name="connsiteY6" fmla="*/ 0 h 206252"/>
                  <a:gd name="connsiteX7" fmla="*/ 0 w 102550"/>
                  <a:gd name="connsiteY7" fmla="*/ 9681 h 206252"/>
                  <a:gd name="connsiteX8" fmla="*/ 354 w 102550"/>
                  <a:gd name="connsiteY8" fmla="*/ 10679 h 206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550" h="206252">
                    <a:moveTo>
                      <a:pt x="354" y="10679"/>
                    </a:moveTo>
                    <a:lnTo>
                      <a:pt x="78116" y="198414"/>
                    </a:lnTo>
                    <a:cubicBezTo>
                      <a:pt x="80137" y="203300"/>
                      <a:pt x="84876" y="206253"/>
                      <a:pt x="89849" y="206253"/>
                    </a:cubicBezTo>
                    <a:cubicBezTo>
                      <a:pt x="91473" y="206253"/>
                      <a:pt x="93124" y="205943"/>
                      <a:pt x="94712" y="205286"/>
                    </a:cubicBezTo>
                    <a:cubicBezTo>
                      <a:pt x="101186" y="202606"/>
                      <a:pt x="104262" y="195178"/>
                      <a:pt x="101583" y="188692"/>
                    </a:cubicBezTo>
                    <a:lnTo>
                      <a:pt x="23820" y="957"/>
                    </a:lnTo>
                    <a:cubicBezTo>
                      <a:pt x="23684" y="627"/>
                      <a:pt x="23527" y="313"/>
                      <a:pt x="23366" y="0"/>
                    </a:cubicBezTo>
                    <a:cubicBezTo>
                      <a:pt x="16277" y="4448"/>
                      <a:pt x="8404" y="7757"/>
                      <a:pt x="0" y="9681"/>
                    </a:cubicBezTo>
                    <a:cubicBezTo>
                      <a:pt x="105" y="10014"/>
                      <a:pt x="216" y="10349"/>
                      <a:pt x="354" y="1067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3" name="Freeform: Shape 1562">
                <a:extLst>
                  <a:ext uri="{FF2B5EF4-FFF2-40B4-BE49-F238E27FC236}">
                    <a16:creationId xmlns:a16="http://schemas.microsoft.com/office/drawing/2014/main" id="{6322DF5A-6C96-4EBE-BD21-962FF011EDF0}"/>
                  </a:ext>
                </a:extLst>
              </p:cNvPr>
              <p:cNvSpPr/>
              <p:nvPr/>
            </p:nvSpPr>
            <p:spPr>
              <a:xfrm>
                <a:off x="1256498" y="6424733"/>
                <a:ext cx="102551" cy="206254"/>
              </a:xfrm>
              <a:custGeom>
                <a:avLst/>
                <a:gdLst>
                  <a:gd name="connsiteX0" fmla="*/ 78730 w 102551"/>
                  <a:gd name="connsiteY0" fmla="*/ 959 h 206254"/>
                  <a:gd name="connsiteX1" fmla="*/ 968 w 102551"/>
                  <a:gd name="connsiteY1" fmla="*/ 188693 h 206254"/>
                  <a:gd name="connsiteX2" fmla="*/ 7838 w 102551"/>
                  <a:gd name="connsiteY2" fmla="*/ 205288 h 206254"/>
                  <a:gd name="connsiteX3" fmla="*/ 12701 w 102551"/>
                  <a:gd name="connsiteY3" fmla="*/ 206254 h 206254"/>
                  <a:gd name="connsiteX4" fmla="*/ 24434 w 102551"/>
                  <a:gd name="connsiteY4" fmla="*/ 198415 h 206254"/>
                  <a:gd name="connsiteX5" fmla="*/ 102196 w 102551"/>
                  <a:gd name="connsiteY5" fmla="*/ 10681 h 206254"/>
                  <a:gd name="connsiteX6" fmla="*/ 102552 w 102551"/>
                  <a:gd name="connsiteY6" fmla="*/ 9681 h 206254"/>
                  <a:gd name="connsiteX7" fmla="*/ 79185 w 102551"/>
                  <a:gd name="connsiteY7" fmla="*/ 0 h 206254"/>
                  <a:gd name="connsiteX8" fmla="*/ 78730 w 102551"/>
                  <a:gd name="connsiteY8" fmla="*/ 959 h 206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551" h="206254">
                    <a:moveTo>
                      <a:pt x="78730" y="959"/>
                    </a:moveTo>
                    <a:lnTo>
                      <a:pt x="968" y="188693"/>
                    </a:lnTo>
                    <a:cubicBezTo>
                      <a:pt x="-1712" y="195180"/>
                      <a:pt x="1365" y="202609"/>
                      <a:pt x="7838" y="205288"/>
                    </a:cubicBezTo>
                    <a:cubicBezTo>
                      <a:pt x="9426" y="205945"/>
                      <a:pt x="11075" y="206254"/>
                      <a:pt x="12701" y="206254"/>
                    </a:cubicBezTo>
                    <a:cubicBezTo>
                      <a:pt x="17675" y="206254"/>
                      <a:pt x="22412" y="203303"/>
                      <a:pt x="24434" y="198415"/>
                    </a:cubicBezTo>
                    <a:lnTo>
                      <a:pt x="102196" y="10681"/>
                    </a:lnTo>
                    <a:cubicBezTo>
                      <a:pt x="102333" y="10350"/>
                      <a:pt x="102444" y="10016"/>
                      <a:pt x="102552" y="9681"/>
                    </a:cubicBezTo>
                    <a:cubicBezTo>
                      <a:pt x="94148" y="7757"/>
                      <a:pt x="86275" y="4450"/>
                      <a:pt x="79185" y="0"/>
                    </a:cubicBezTo>
                    <a:cubicBezTo>
                      <a:pt x="79024" y="313"/>
                      <a:pt x="78866" y="629"/>
                      <a:pt x="78730" y="95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4" name="Freeform: Shape 1563">
                <a:extLst>
                  <a:ext uri="{FF2B5EF4-FFF2-40B4-BE49-F238E27FC236}">
                    <a16:creationId xmlns:a16="http://schemas.microsoft.com/office/drawing/2014/main" id="{C3175430-3E29-43C0-AE31-C7683783659D}"/>
                  </a:ext>
                </a:extLst>
              </p:cNvPr>
              <p:cNvSpPr/>
              <p:nvPr/>
            </p:nvSpPr>
            <p:spPr>
              <a:xfrm>
                <a:off x="1393189" y="6089327"/>
                <a:ext cx="102550" cy="206241"/>
              </a:xfrm>
              <a:custGeom>
                <a:avLst/>
                <a:gdLst>
                  <a:gd name="connsiteX0" fmla="*/ 23820 w 102550"/>
                  <a:gd name="connsiteY0" fmla="*/ 205298 h 206241"/>
                  <a:gd name="connsiteX1" fmla="*/ 101583 w 102550"/>
                  <a:gd name="connsiteY1" fmla="*/ 17564 h 206241"/>
                  <a:gd name="connsiteX2" fmla="*/ 94712 w 102550"/>
                  <a:gd name="connsiteY2" fmla="*/ 969 h 206241"/>
                  <a:gd name="connsiteX3" fmla="*/ 78118 w 102550"/>
                  <a:gd name="connsiteY3" fmla="*/ 7840 h 206241"/>
                  <a:gd name="connsiteX4" fmla="*/ 356 w 102550"/>
                  <a:gd name="connsiteY4" fmla="*/ 195575 h 206241"/>
                  <a:gd name="connsiteX5" fmla="*/ 0 w 102550"/>
                  <a:gd name="connsiteY5" fmla="*/ 196575 h 206241"/>
                  <a:gd name="connsiteX6" fmla="*/ 23344 w 102550"/>
                  <a:gd name="connsiteY6" fmla="*/ 206241 h 206241"/>
                  <a:gd name="connsiteX7" fmla="*/ 23820 w 102550"/>
                  <a:gd name="connsiteY7" fmla="*/ 205298 h 206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550" h="206241">
                    <a:moveTo>
                      <a:pt x="23820" y="205298"/>
                    </a:moveTo>
                    <a:lnTo>
                      <a:pt x="101583" y="17564"/>
                    </a:lnTo>
                    <a:cubicBezTo>
                      <a:pt x="104262" y="11077"/>
                      <a:pt x="101186" y="3648"/>
                      <a:pt x="94712" y="969"/>
                    </a:cubicBezTo>
                    <a:cubicBezTo>
                      <a:pt x="88275" y="-1710"/>
                      <a:pt x="80796" y="1354"/>
                      <a:pt x="78118" y="7840"/>
                    </a:cubicBezTo>
                    <a:lnTo>
                      <a:pt x="356" y="195575"/>
                    </a:lnTo>
                    <a:cubicBezTo>
                      <a:pt x="219" y="195905"/>
                      <a:pt x="106" y="196240"/>
                      <a:pt x="0" y="196575"/>
                    </a:cubicBezTo>
                    <a:cubicBezTo>
                      <a:pt x="8395" y="198497"/>
                      <a:pt x="16259" y="201799"/>
                      <a:pt x="23344" y="206241"/>
                    </a:cubicBezTo>
                    <a:cubicBezTo>
                      <a:pt x="23505" y="205927"/>
                      <a:pt x="23682" y="205628"/>
                      <a:pt x="23820" y="205298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565" name="Graphic 361">
            <a:extLst>
              <a:ext uri="{FF2B5EF4-FFF2-40B4-BE49-F238E27FC236}">
                <a16:creationId xmlns:a16="http://schemas.microsoft.com/office/drawing/2014/main" id="{95C4E693-F09B-4CF1-9C10-6AA5B6592519}"/>
              </a:ext>
            </a:extLst>
          </p:cNvPr>
          <p:cNvGrpSpPr/>
          <p:nvPr/>
        </p:nvGrpSpPr>
        <p:grpSpPr>
          <a:xfrm>
            <a:off x="86909" y="5953759"/>
            <a:ext cx="812800" cy="812800"/>
            <a:chOff x="86909" y="5953759"/>
            <a:chExt cx="812800" cy="812800"/>
          </a:xfrm>
        </p:grpSpPr>
        <p:grpSp>
          <p:nvGrpSpPr>
            <p:cNvPr id="1566" name="Graphic 361">
              <a:extLst>
                <a:ext uri="{FF2B5EF4-FFF2-40B4-BE49-F238E27FC236}">
                  <a16:creationId xmlns:a16="http://schemas.microsoft.com/office/drawing/2014/main" id="{95C4E693-F09B-4CF1-9C10-6AA5B6592519}"/>
                </a:ext>
              </a:extLst>
            </p:cNvPr>
            <p:cNvGrpSpPr/>
            <p:nvPr/>
          </p:nvGrpSpPr>
          <p:grpSpPr>
            <a:xfrm>
              <a:off x="86909" y="5953759"/>
              <a:ext cx="812800" cy="812800"/>
              <a:chOff x="86909" y="5953759"/>
              <a:chExt cx="812800" cy="812800"/>
            </a:xfrm>
            <a:solidFill>
              <a:schemeClr val="accent1"/>
            </a:solidFill>
          </p:grpSpPr>
          <p:sp>
            <p:nvSpPr>
              <p:cNvPr id="1567" name="Freeform: Shape 1566">
                <a:extLst>
                  <a:ext uri="{FF2B5EF4-FFF2-40B4-BE49-F238E27FC236}">
                    <a16:creationId xmlns:a16="http://schemas.microsoft.com/office/drawing/2014/main" id="{3BC1E765-80A8-469B-8A92-6B280EE6CBCF}"/>
                  </a:ext>
                </a:extLst>
              </p:cNvPr>
              <p:cNvSpPr/>
              <p:nvPr/>
            </p:nvSpPr>
            <p:spPr>
              <a:xfrm>
                <a:off x="315509" y="6182359"/>
                <a:ext cx="355600" cy="355600"/>
              </a:xfrm>
              <a:custGeom>
                <a:avLst/>
                <a:gdLst>
                  <a:gd name="connsiteX0" fmla="*/ 355600 w 355600"/>
                  <a:gd name="connsiteY0" fmla="*/ 177800 h 355600"/>
                  <a:gd name="connsiteX1" fmla="*/ 177800 w 355600"/>
                  <a:gd name="connsiteY1" fmla="*/ 355600 h 355600"/>
                  <a:gd name="connsiteX2" fmla="*/ 0 w 355600"/>
                  <a:gd name="connsiteY2" fmla="*/ 177800 h 355600"/>
                  <a:gd name="connsiteX3" fmla="*/ 177800 w 355600"/>
                  <a:gd name="connsiteY3" fmla="*/ 0 h 355600"/>
                  <a:gd name="connsiteX4" fmla="*/ 355600 w 355600"/>
                  <a:gd name="connsiteY4" fmla="*/ 177800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5600" h="355600">
                    <a:moveTo>
                      <a:pt x="355600" y="177800"/>
                    </a:moveTo>
                    <a:cubicBezTo>
                      <a:pt x="355600" y="275996"/>
                      <a:pt x="275996" y="355600"/>
                      <a:pt x="177800" y="355600"/>
                    </a:cubicBezTo>
                    <a:cubicBezTo>
                      <a:pt x="79604" y="355600"/>
                      <a:pt x="0" y="275996"/>
                      <a:pt x="0" y="177800"/>
                    </a:cubicBezTo>
                    <a:cubicBezTo>
                      <a:pt x="0" y="79604"/>
                      <a:pt x="79604" y="0"/>
                      <a:pt x="177800" y="0"/>
                    </a:cubicBezTo>
                    <a:cubicBezTo>
                      <a:pt x="275996" y="0"/>
                      <a:pt x="355600" y="79604"/>
                      <a:pt x="355600" y="1778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8" name="Freeform: Shape 1567">
                <a:extLst>
                  <a:ext uri="{FF2B5EF4-FFF2-40B4-BE49-F238E27FC236}">
                    <a16:creationId xmlns:a16="http://schemas.microsoft.com/office/drawing/2014/main" id="{369C356A-E887-4C94-9670-B4F0FAF10739}"/>
                  </a:ext>
                </a:extLst>
              </p:cNvPr>
              <p:cNvSpPr/>
              <p:nvPr/>
            </p:nvSpPr>
            <p:spPr>
              <a:xfrm>
                <a:off x="480609" y="5953759"/>
                <a:ext cx="25400" cy="114300"/>
              </a:xfrm>
              <a:custGeom>
                <a:avLst/>
                <a:gdLst>
                  <a:gd name="connsiteX0" fmla="*/ 12700 w 25400"/>
                  <a:gd name="connsiteY0" fmla="*/ 114300 h 114300"/>
                  <a:gd name="connsiteX1" fmla="*/ 25400 w 25400"/>
                  <a:gd name="connsiteY1" fmla="*/ 101600 h 114300"/>
                  <a:gd name="connsiteX2" fmla="*/ 25400 w 25400"/>
                  <a:gd name="connsiteY2" fmla="*/ 12700 h 114300"/>
                  <a:gd name="connsiteX3" fmla="*/ 12700 w 25400"/>
                  <a:gd name="connsiteY3" fmla="*/ 0 h 114300"/>
                  <a:gd name="connsiteX4" fmla="*/ 0 w 25400"/>
                  <a:gd name="connsiteY4" fmla="*/ 12700 h 114300"/>
                  <a:gd name="connsiteX5" fmla="*/ 0 w 25400"/>
                  <a:gd name="connsiteY5" fmla="*/ 101600 h 114300"/>
                  <a:gd name="connsiteX6" fmla="*/ 12700 w 25400"/>
                  <a:gd name="connsiteY6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114300">
                    <a:moveTo>
                      <a:pt x="12700" y="114300"/>
                    </a:moveTo>
                    <a:cubicBezTo>
                      <a:pt x="19720" y="114300"/>
                      <a:pt x="25400" y="108614"/>
                      <a:pt x="25400" y="1016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101600"/>
                    </a:lnTo>
                    <a:cubicBezTo>
                      <a:pt x="0" y="108614"/>
                      <a:pt x="5680" y="114300"/>
                      <a:pt x="12700" y="1143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9" name="Freeform: Shape 1568">
                <a:extLst>
                  <a:ext uri="{FF2B5EF4-FFF2-40B4-BE49-F238E27FC236}">
                    <a16:creationId xmlns:a16="http://schemas.microsoft.com/office/drawing/2014/main" id="{7FA1FC28-153D-4D9D-BE58-7E58E6A02425}"/>
                  </a:ext>
                </a:extLst>
              </p:cNvPr>
              <p:cNvSpPr/>
              <p:nvPr/>
            </p:nvSpPr>
            <p:spPr>
              <a:xfrm>
                <a:off x="480609" y="6093459"/>
                <a:ext cx="25400" cy="50800"/>
              </a:xfrm>
              <a:custGeom>
                <a:avLst/>
                <a:gdLst>
                  <a:gd name="connsiteX0" fmla="*/ 12700 w 25400"/>
                  <a:gd name="connsiteY0" fmla="*/ 50800 h 50800"/>
                  <a:gd name="connsiteX1" fmla="*/ 25400 w 25400"/>
                  <a:gd name="connsiteY1" fmla="*/ 38100 h 50800"/>
                  <a:gd name="connsiteX2" fmla="*/ 25400 w 25400"/>
                  <a:gd name="connsiteY2" fmla="*/ 12700 h 50800"/>
                  <a:gd name="connsiteX3" fmla="*/ 12700 w 25400"/>
                  <a:gd name="connsiteY3" fmla="*/ 0 h 50800"/>
                  <a:gd name="connsiteX4" fmla="*/ 0 w 25400"/>
                  <a:gd name="connsiteY4" fmla="*/ 12700 h 50800"/>
                  <a:gd name="connsiteX5" fmla="*/ 0 w 25400"/>
                  <a:gd name="connsiteY5" fmla="*/ 38100 h 50800"/>
                  <a:gd name="connsiteX6" fmla="*/ 12700 w 25400"/>
                  <a:gd name="connsiteY6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50800">
                    <a:moveTo>
                      <a:pt x="12700" y="50800"/>
                    </a:moveTo>
                    <a:cubicBezTo>
                      <a:pt x="19720" y="50800"/>
                      <a:pt x="25400" y="45114"/>
                      <a:pt x="25400" y="381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38100"/>
                    </a:lnTo>
                    <a:cubicBezTo>
                      <a:pt x="0" y="45114"/>
                      <a:pt x="5680" y="50800"/>
                      <a:pt x="12700" y="508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0" name="Freeform: Shape 1569">
                <a:extLst>
                  <a:ext uri="{FF2B5EF4-FFF2-40B4-BE49-F238E27FC236}">
                    <a16:creationId xmlns:a16="http://schemas.microsoft.com/office/drawing/2014/main" id="{4BAC8C31-29D5-496A-9EE5-A08C2122093F}"/>
                  </a:ext>
                </a:extLst>
              </p:cNvPr>
              <p:cNvSpPr/>
              <p:nvPr/>
            </p:nvSpPr>
            <p:spPr>
              <a:xfrm>
                <a:off x="480609" y="6652259"/>
                <a:ext cx="25400" cy="114300"/>
              </a:xfrm>
              <a:custGeom>
                <a:avLst/>
                <a:gdLst>
                  <a:gd name="connsiteX0" fmla="*/ 12700 w 25400"/>
                  <a:gd name="connsiteY0" fmla="*/ 0 h 114300"/>
                  <a:gd name="connsiteX1" fmla="*/ 0 w 25400"/>
                  <a:gd name="connsiteY1" fmla="*/ 12700 h 114300"/>
                  <a:gd name="connsiteX2" fmla="*/ 0 w 25400"/>
                  <a:gd name="connsiteY2" fmla="*/ 101600 h 114300"/>
                  <a:gd name="connsiteX3" fmla="*/ 12700 w 25400"/>
                  <a:gd name="connsiteY3" fmla="*/ 114300 h 114300"/>
                  <a:gd name="connsiteX4" fmla="*/ 25400 w 25400"/>
                  <a:gd name="connsiteY4" fmla="*/ 101600 h 114300"/>
                  <a:gd name="connsiteX5" fmla="*/ 25400 w 25400"/>
                  <a:gd name="connsiteY5" fmla="*/ 12700 h 114300"/>
                  <a:gd name="connsiteX6" fmla="*/ 12700 w 25400"/>
                  <a:gd name="connsiteY6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1143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lnTo>
                      <a:pt x="0" y="101600"/>
                    </a:lnTo>
                    <a:cubicBezTo>
                      <a:pt x="0" y="108620"/>
                      <a:pt x="5680" y="114300"/>
                      <a:pt x="12700" y="114300"/>
                    </a:cubicBezTo>
                    <a:cubicBezTo>
                      <a:pt x="19720" y="114300"/>
                      <a:pt x="25400" y="108620"/>
                      <a:pt x="25400" y="101600"/>
                    </a:cubicBez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1" name="Freeform: Shape 1570">
                <a:extLst>
                  <a:ext uri="{FF2B5EF4-FFF2-40B4-BE49-F238E27FC236}">
                    <a16:creationId xmlns:a16="http://schemas.microsoft.com/office/drawing/2014/main" id="{42672FB5-C109-4640-8387-7CFF851BD07D}"/>
                  </a:ext>
                </a:extLst>
              </p:cNvPr>
              <p:cNvSpPr/>
              <p:nvPr/>
            </p:nvSpPr>
            <p:spPr>
              <a:xfrm>
                <a:off x="480609" y="6576059"/>
                <a:ext cx="25400" cy="50800"/>
              </a:xfrm>
              <a:custGeom>
                <a:avLst/>
                <a:gdLst>
                  <a:gd name="connsiteX0" fmla="*/ 12700 w 25400"/>
                  <a:gd name="connsiteY0" fmla="*/ 0 h 50800"/>
                  <a:gd name="connsiteX1" fmla="*/ 0 w 25400"/>
                  <a:gd name="connsiteY1" fmla="*/ 12700 h 50800"/>
                  <a:gd name="connsiteX2" fmla="*/ 0 w 25400"/>
                  <a:gd name="connsiteY2" fmla="*/ 38100 h 50800"/>
                  <a:gd name="connsiteX3" fmla="*/ 12700 w 25400"/>
                  <a:gd name="connsiteY3" fmla="*/ 50800 h 50800"/>
                  <a:gd name="connsiteX4" fmla="*/ 25400 w 25400"/>
                  <a:gd name="connsiteY4" fmla="*/ 38100 h 50800"/>
                  <a:gd name="connsiteX5" fmla="*/ 25400 w 25400"/>
                  <a:gd name="connsiteY5" fmla="*/ 12700 h 50800"/>
                  <a:gd name="connsiteX6" fmla="*/ 12700 w 25400"/>
                  <a:gd name="connsiteY6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508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lnTo>
                      <a:pt x="0" y="38100"/>
                    </a:lnTo>
                    <a:cubicBezTo>
                      <a:pt x="0" y="45120"/>
                      <a:pt x="5680" y="50800"/>
                      <a:pt x="12700" y="50800"/>
                    </a:cubicBezTo>
                    <a:cubicBezTo>
                      <a:pt x="19720" y="50800"/>
                      <a:pt x="25400" y="45120"/>
                      <a:pt x="25400" y="38100"/>
                    </a:cubicBez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2" name="Freeform: Shape 1571">
                <a:extLst>
                  <a:ext uri="{FF2B5EF4-FFF2-40B4-BE49-F238E27FC236}">
                    <a16:creationId xmlns:a16="http://schemas.microsoft.com/office/drawing/2014/main" id="{035A3406-6480-4E86-A416-FB183BA93DD3}"/>
                  </a:ext>
                </a:extLst>
              </p:cNvPr>
              <p:cNvSpPr/>
              <p:nvPr/>
            </p:nvSpPr>
            <p:spPr>
              <a:xfrm>
                <a:off x="785409" y="6347459"/>
                <a:ext cx="114300" cy="25400"/>
              </a:xfrm>
              <a:custGeom>
                <a:avLst/>
                <a:gdLst>
                  <a:gd name="connsiteX0" fmla="*/ 101600 w 114300"/>
                  <a:gd name="connsiteY0" fmla="*/ 0 h 25400"/>
                  <a:gd name="connsiteX1" fmla="*/ 12700 w 114300"/>
                  <a:gd name="connsiteY1" fmla="*/ 0 h 25400"/>
                  <a:gd name="connsiteX2" fmla="*/ 0 w 114300"/>
                  <a:gd name="connsiteY2" fmla="*/ 12700 h 25400"/>
                  <a:gd name="connsiteX3" fmla="*/ 12700 w 114300"/>
                  <a:gd name="connsiteY3" fmla="*/ 25400 h 25400"/>
                  <a:gd name="connsiteX4" fmla="*/ 101600 w 114300"/>
                  <a:gd name="connsiteY4" fmla="*/ 25400 h 25400"/>
                  <a:gd name="connsiteX5" fmla="*/ 114300 w 114300"/>
                  <a:gd name="connsiteY5" fmla="*/ 12700 h 25400"/>
                  <a:gd name="connsiteX6" fmla="*/ 101600 w 1143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25400">
                    <a:moveTo>
                      <a:pt x="1016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101600" y="25400"/>
                    </a:lnTo>
                    <a:cubicBezTo>
                      <a:pt x="108620" y="25400"/>
                      <a:pt x="114300" y="19720"/>
                      <a:pt x="114300" y="12700"/>
                    </a:cubicBezTo>
                    <a:cubicBezTo>
                      <a:pt x="114300" y="5680"/>
                      <a:pt x="108620" y="0"/>
                      <a:pt x="1016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3" name="Freeform: Shape 1572">
                <a:extLst>
                  <a:ext uri="{FF2B5EF4-FFF2-40B4-BE49-F238E27FC236}">
                    <a16:creationId xmlns:a16="http://schemas.microsoft.com/office/drawing/2014/main" id="{602E51EA-B2DC-4A90-90E2-576816B9BA9F}"/>
                  </a:ext>
                </a:extLst>
              </p:cNvPr>
              <p:cNvSpPr/>
              <p:nvPr/>
            </p:nvSpPr>
            <p:spPr>
              <a:xfrm>
                <a:off x="709209" y="6347459"/>
                <a:ext cx="50800" cy="25400"/>
              </a:xfrm>
              <a:custGeom>
                <a:avLst/>
                <a:gdLst>
                  <a:gd name="connsiteX0" fmla="*/ 12700 w 50800"/>
                  <a:gd name="connsiteY0" fmla="*/ 0 h 25400"/>
                  <a:gd name="connsiteX1" fmla="*/ 0 w 50800"/>
                  <a:gd name="connsiteY1" fmla="*/ 12700 h 25400"/>
                  <a:gd name="connsiteX2" fmla="*/ 12700 w 50800"/>
                  <a:gd name="connsiteY2" fmla="*/ 25400 h 25400"/>
                  <a:gd name="connsiteX3" fmla="*/ 38100 w 50800"/>
                  <a:gd name="connsiteY3" fmla="*/ 25400 h 25400"/>
                  <a:gd name="connsiteX4" fmla="*/ 50800 w 50800"/>
                  <a:gd name="connsiteY4" fmla="*/ 12700 h 25400"/>
                  <a:gd name="connsiteX5" fmla="*/ 38100 w 50800"/>
                  <a:gd name="connsiteY5" fmla="*/ 0 h 25400"/>
                  <a:gd name="connsiteX6" fmla="*/ 127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lnTo>
                      <a:pt x="12700" y="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4" name="Freeform: Shape 1573">
                <a:extLst>
                  <a:ext uri="{FF2B5EF4-FFF2-40B4-BE49-F238E27FC236}">
                    <a16:creationId xmlns:a16="http://schemas.microsoft.com/office/drawing/2014/main" id="{E45D1A69-1A36-4AF7-AA47-24F4B0E9B300}"/>
                  </a:ext>
                </a:extLst>
              </p:cNvPr>
              <p:cNvSpPr/>
              <p:nvPr/>
            </p:nvSpPr>
            <p:spPr>
              <a:xfrm>
                <a:off x="86909" y="6347459"/>
                <a:ext cx="114300" cy="25400"/>
              </a:xfrm>
              <a:custGeom>
                <a:avLst/>
                <a:gdLst>
                  <a:gd name="connsiteX0" fmla="*/ 114300 w 114300"/>
                  <a:gd name="connsiteY0" fmla="*/ 12700 h 25400"/>
                  <a:gd name="connsiteX1" fmla="*/ 101600 w 114300"/>
                  <a:gd name="connsiteY1" fmla="*/ 0 h 25400"/>
                  <a:gd name="connsiteX2" fmla="*/ 12700 w 114300"/>
                  <a:gd name="connsiteY2" fmla="*/ 0 h 25400"/>
                  <a:gd name="connsiteX3" fmla="*/ 0 w 114300"/>
                  <a:gd name="connsiteY3" fmla="*/ 12700 h 25400"/>
                  <a:gd name="connsiteX4" fmla="*/ 12700 w 114300"/>
                  <a:gd name="connsiteY4" fmla="*/ 25400 h 25400"/>
                  <a:gd name="connsiteX5" fmla="*/ 101600 w 114300"/>
                  <a:gd name="connsiteY5" fmla="*/ 25400 h 25400"/>
                  <a:gd name="connsiteX6" fmla="*/ 114300 w 114300"/>
                  <a:gd name="connsiteY6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25400">
                    <a:moveTo>
                      <a:pt x="114300" y="12700"/>
                    </a:moveTo>
                    <a:cubicBezTo>
                      <a:pt x="114300" y="5680"/>
                      <a:pt x="108620" y="0"/>
                      <a:pt x="101600" y="0"/>
                    </a:cubicBez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101600" y="25400"/>
                    </a:lnTo>
                    <a:cubicBezTo>
                      <a:pt x="108620" y="25400"/>
                      <a:pt x="114300" y="19720"/>
                      <a:pt x="114300" y="127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5" name="Freeform: Shape 1574">
                <a:extLst>
                  <a:ext uri="{FF2B5EF4-FFF2-40B4-BE49-F238E27FC236}">
                    <a16:creationId xmlns:a16="http://schemas.microsoft.com/office/drawing/2014/main" id="{237C06AD-C790-4DBF-B660-682D4A70A748}"/>
                  </a:ext>
                </a:extLst>
              </p:cNvPr>
              <p:cNvSpPr/>
              <p:nvPr/>
            </p:nvSpPr>
            <p:spPr>
              <a:xfrm>
                <a:off x="226609" y="6347459"/>
                <a:ext cx="50800" cy="25400"/>
              </a:xfrm>
              <a:custGeom>
                <a:avLst/>
                <a:gdLst>
                  <a:gd name="connsiteX0" fmla="*/ 38100 w 50800"/>
                  <a:gd name="connsiteY0" fmla="*/ 0 h 25400"/>
                  <a:gd name="connsiteX1" fmla="*/ 12700 w 50800"/>
                  <a:gd name="connsiteY1" fmla="*/ 0 h 25400"/>
                  <a:gd name="connsiteX2" fmla="*/ 0 w 50800"/>
                  <a:gd name="connsiteY2" fmla="*/ 12700 h 25400"/>
                  <a:gd name="connsiteX3" fmla="*/ 12700 w 50800"/>
                  <a:gd name="connsiteY3" fmla="*/ 25400 h 25400"/>
                  <a:gd name="connsiteX4" fmla="*/ 38100 w 50800"/>
                  <a:gd name="connsiteY4" fmla="*/ 25400 h 25400"/>
                  <a:gd name="connsiteX5" fmla="*/ 50800 w 50800"/>
                  <a:gd name="connsiteY5" fmla="*/ 12700 h 25400"/>
                  <a:gd name="connsiteX6" fmla="*/ 381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381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6" name="Freeform: Shape 1575">
                <a:extLst>
                  <a:ext uri="{FF2B5EF4-FFF2-40B4-BE49-F238E27FC236}">
                    <a16:creationId xmlns:a16="http://schemas.microsoft.com/office/drawing/2014/main" id="{B0783915-2365-41D9-8E5E-ED24DFECF5B6}"/>
                  </a:ext>
                </a:extLst>
              </p:cNvPr>
              <p:cNvSpPr/>
              <p:nvPr/>
            </p:nvSpPr>
            <p:spPr>
              <a:xfrm>
                <a:off x="213907" y="6509097"/>
                <a:ext cx="130461" cy="130461"/>
              </a:xfrm>
              <a:custGeom>
                <a:avLst/>
                <a:gdLst>
                  <a:gd name="connsiteX0" fmla="*/ 108781 w 130461"/>
                  <a:gd name="connsiteY0" fmla="*/ 3722 h 130461"/>
                  <a:gd name="connsiteX1" fmla="*/ 3721 w 130461"/>
                  <a:gd name="connsiteY1" fmla="*/ 108782 h 130461"/>
                  <a:gd name="connsiteX2" fmla="*/ 3721 w 130461"/>
                  <a:gd name="connsiteY2" fmla="*/ 126742 h 130461"/>
                  <a:gd name="connsiteX3" fmla="*/ 12701 w 130461"/>
                  <a:gd name="connsiteY3" fmla="*/ 130461 h 130461"/>
                  <a:gd name="connsiteX4" fmla="*/ 21680 w 130461"/>
                  <a:gd name="connsiteY4" fmla="*/ 126740 h 130461"/>
                  <a:gd name="connsiteX5" fmla="*/ 126741 w 130461"/>
                  <a:gd name="connsiteY5" fmla="*/ 21679 h 130461"/>
                  <a:gd name="connsiteX6" fmla="*/ 126741 w 130461"/>
                  <a:gd name="connsiteY6" fmla="*/ 3720 h 130461"/>
                  <a:gd name="connsiteX7" fmla="*/ 108781 w 130461"/>
                  <a:gd name="connsiteY7" fmla="*/ 3722 h 130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61" h="130461">
                    <a:moveTo>
                      <a:pt x="108781" y="3722"/>
                    </a:moveTo>
                    <a:lnTo>
                      <a:pt x="3721" y="108782"/>
                    </a:lnTo>
                    <a:cubicBezTo>
                      <a:pt x="-1240" y="113743"/>
                      <a:pt x="-1240" y="121781"/>
                      <a:pt x="3721" y="126742"/>
                    </a:cubicBezTo>
                    <a:cubicBezTo>
                      <a:pt x="6202" y="129221"/>
                      <a:pt x="9452" y="130461"/>
                      <a:pt x="12701" y="130461"/>
                    </a:cubicBezTo>
                    <a:cubicBezTo>
                      <a:pt x="15951" y="130461"/>
                      <a:pt x="19200" y="129221"/>
                      <a:pt x="21680" y="126740"/>
                    </a:cubicBezTo>
                    <a:lnTo>
                      <a:pt x="126741" y="21679"/>
                    </a:lnTo>
                    <a:cubicBezTo>
                      <a:pt x="131702" y="16718"/>
                      <a:pt x="131702" y="8681"/>
                      <a:pt x="126741" y="3720"/>
                    </a:cubicBezTo>
                    <a:cubicBezTo>
                      <a:pt x="121780" y="-1241"/>
                      <a:pt x="113742" y="-1239"/>
                      <a:pt x="108781" y="3722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7" name="Freeform: Shape 1576">
                <a:extLst>
                  <a:ext uri="{FF2B5EF4-FFF2-40B4-BE49-F238E27FC236}">
                    <a16:creationId xmlns:a16="http://schemas.microsoft.com/office/drawing/2014/main" id="{32A6FDAF-F304-4DA1-B37A-E3D28E1C9F8B}"/>
                  </a:ext>
                </a:extLst>
              </p:cNvPr>
              <p:cNvSpPr/>
              <p:nvPr/>
            </p:nvSpPr>
            <p:spPr>
              <a:xfrm>
                <a:off x="642248" y="6080757"/>
                <a:ext cx="130459" cy="130455"/>
              </a:xfrm>
              <a:custGeom>
                <a:avLst/>
                <a:gdLst>
                  <a:gd name="connsiteX0" fmla="*/ 12700 w 130459"/>
                  <a:gd name="connsiteY0" fmla="*/ 130456 h 130455"/>
                  <a:gd name="connsiteX1" fmla="*/ 21679 w 130459"/>
                  <a:gd name="connsiteY1" fmla="*/ 126734 h 130455"/>
                  <a:gd name="connsiteX2" fmla="*/ 126739 w 130459"/>
                  <a:gd name="connsiteY2" fmla="*/ 21680 h 130455"/>
                  <a:gd name="connsiteX3" fmla="*/ 126739 w 130459"/>
                  <a:gd name="connsiteY3" fmla="*/ 3721 h 130455"/>
                  <a:gd name="connsiteX4" fmla="*/ 108781 w 130459"/>
                  <a:gd name="connsiteY4" fmla="*/ 3721 h 130455"/>
                  <a:gd name="connsiteX5" fmla="*/ 3721 w 130459"/>
                  <a:gd name="connsiteY5" fmla="*/ 108775 h 130455"/>
                  <a:gd name="connsiteX6" fmla="*/ 3721 w 130459"/>
                  <a:gd name="connsiteY6" fmla="*/ 126734 h 130455"/>
                  <a:gd name="connsiteX7" fmla="*/ 12700 w 130459"/>
                  <a:gd name="connsiteY7" fmla="*/ 130456 h 130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59" h="130455">
                    <a:moveTo>
                      <a:pt x="12700" y="130456"/>
                    </a:moveTo>
                    <a:cubicBezTo>
                      <a:pt x="15949" y="130456"/>
                      <a:pt x="19199" y="129216"/>
                      <a:pt x="21679" y="126734"/>
                    </a:cubicBezTo>
                    <a:lnTo>
                      <a:pt x="126739" y="21680"/>
                    </a:lnTo>
                    <a:cubicBezTo>
                      <a:pt x="131700" y="16719"/>
                      <a:pt x="131700" y="8682"/>
                      <a:pt x="126739" y="3721"/>
                    </a:cubicBezTo>
                    <a:cubicBezTo>
                      <a:pt x="121778" y="-1240"/>
                      <a:pt x="113742" y="-1240"/>
                      <a:pt x="108781" y="3721"/>
                    </a:cubicBezTo>
                    <a:lnTo>
                      <a:pt x="3721" y="108775"/>
                    </a:lnTo>
                    <a:cubicBezTo>
                      <a:pt x="-1240" y="113736"/>
                      <a:pt x="-1240" y="121774"/>
                      <a:pt x="3721" y="126734"/>
                    </a:cubicBezTo>
                    <a:cubicBezTo>
                      <a:pt x="6200" y="129216"/>
                      <a:pt x="9450" y="130456"/>
                      <a:pt x="12700" y="13045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8" name="Freeform: Shape 1577">
                <a:extLst>
                  <a:ext uri="{FF2B5EF4-FFF2-40B4-BE49-F238E27FC236}">
                    <a16:creationId xmlns:a16="http://schemas.microsoft.com/office/drawing/2014/main" id="{2C819E31-379D-4A4C-895E-417C7705E1FB}"/>
                  </a:ext>
                </a:extLst>
              </p:cNvPr>
              <p:cNvSpPr/>
              <p:nvPr/>
            </p:nvSpPr>
            <p:spPr>
              <a:xfrm>
                <a:off x="354241" y="6042402"/>
                <a:ext cx="64282" cy="119261"/>
              </a:xfrm>
              <a:custGeom>
                <a:avLst/>
                <a:gdLst>
                  <a:gd name="connsiteX0" fmla="*/ 39849 w 64282"/>
                  <a:gd name="connsiteY0" fmla="*/ 111418 h 119261"/>
                  <a:gd name="connsiteX1" fmla="*/ 51582 w 64282"/>
                  <a:gd name="connsiteY1" fmla="*/ 119262 h 119261"/>
                  <a:gd name="connsiteX2" fmla="*/ 56444 w 64282"/>
                  <a:gd name="connsiteY2" fmla="*/ 118288 h 119261"/>
                  <a:gd name="connsiteX3" fmla="*/ 63315 w 64282"/>
                  <a:gd name="connsiteY3" fmla="*/ 101694 h 119261"/>
                  <a:gd name="connsiteX4" fmla="*/ 24433 w 64282"/>
                  <a:gd name="connsiteY4" fmla="*/ 7829 h 119261"/>
                  <a:gd name="connsiteX5" fmla="*/ 7838 w 64282"/>
                  <a:gd name="connsiteY5" fmla="*/ 958 h 119261"/>
                  <a:gd name="connsiteX6" fmla="*/ 968 w 64282"/>
                  <a:gd name="connsiteY6" fmla="*/ 17552 h 119261"/>
                  <a:gd name="connsiteX7" fmla="*/ 39849 w 64282"/>
                  <a:gd name="connsiteY7" fmla="*/ 111418 h 11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2" h="119261">
                    <a:moveTo>
                      <a:pt x="39849" y="111418"/>
                    </a:moveTo>
                    <a:cubicBezTo>
                      <a:pt x="41870" y="116304"/>
                      <a:pt x="46608" y="119262"/>
                      <a:pt x="51582" y="119262"/>
                    </a:cubicBezTo>
                    <a:cubicBezTo>
                      <a:pt x="53206" y="119262"/>
                      <a:pt x="54857" y="118946"/>
                      <a:pt x="56444" y="118288"/>
                    </a:cubicBezTo>
                    <a:cubicBezTo>
                      <a:pt x="62918" y="115604"/>
                      <a:pt x="65995" y="108175"/>
                      <a:pt x="63315" y="101694"/>
                    </a:cubicBezTo>
                    <a:lnTo>
                      <a:pt x="24433" y="7829"/>
                    </a:lnTo>
                    <a:cubicBezTo>
                      <a:pt x="21753" y="1348"/>
                      <a:pt x="14300" y="-1696"/>
                      <a:pt x="7838" y="958"/>
                    </a:cubicBezTo>
                    <a:cubicBezTo>
                      <a:pt x="1365" y="3642"/>
                      <a:pt x="-1712" y="11072"/>
                      <a:pt x="968" y="17552"/>
                    </a:cubicBezTo>
                    <a:lnTo>
                      <a:pt x="39849" y="111418"/>
                    </a:ln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9" name="Freeform: Shape 1578">
                <a:extLst>
                  <a:ext uri="{FF2B5EF4-FFF2-40B4-BE49-F238E27FC236}">
                    <a16:creationId xmlns:a16="http://schemas.microsoft.com/office/drawing/2014/main" id="{B078A18C-511C-461D-A032-C460CC309F9C}"/>
                  </a:ext>
                </a:extLst>
              </p:cNvPr>
              <p:cNvSpPr/>
              <p:nvPr/>
            </p:nvSpPr>
            <p:spPr>
              <a:xfrm>
                <a:off x="568095" y="6558668"/>
                <a:ext cx="64282" cy="119251"/>
              </a:xfrm>
              <a:custGeom>
                <a:avLst/>
                <a:gdLst>
                  <a:gd name="connsiteX0" fmla="*/ 24433 w 64282"/>
                  <a:gd name="connsiteY0" fmla="*/ 7828 h 119251"/>
                  <a:gd name="connsiteX1" fmla="*/ 7838 w 64282"/>
                  <a:gd name="connsiteY1" fmla="*/ 957 h 119251"/>
                  <a:gd name="connsiteX2" fmla="*/ 968 w 64282"/>
                  <a:gd name="connsiteY2" fmla="*/ 17551 h 119251"/>
                  <a:gd name="connsiteX3" fmla="*/ 39849 w 64282"/>
                  <a:gd name="connsiteY3" fmla="*/ 111412 h 119251"/>
                  <a:gd name="connsiteX4" fmla="*/ 51582 w 64282"/>
                  <a:gd name="connsiteY4" fmla="*/ 119251 h 119251"/>
                  <a:gd name="connsiteX5" fmla="*/ 56445 w 64282"/>
                  <a:gd name="connsiteY5" fmla="*/ 118284 h 119251"/>
                  <a:gd name="connsiteX6" fmla="*/ 63315 w 64282"/>
                  <a:gd name="connsiteY6" fmla="*/ 101690 h 119251"/>
                  <a:gd name="connsiteX7" fmla="*/ 24433 w 64282"/>
                  <a:gd name="connsiteY7" fmla="*/ 7828 h 119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2" h="119251">
                    <a:moveTo>
                      <a:pt x="24433" y="7828"/>
                    </a:moveTo>
                    <a:cubicBezTo>
                      <a:pt x="21742" y="1354"/>
                      <a:pt x="14300" y="-1697"/>
                      <a:pt x="7838" y="957"/>
                    </a:cubicBezTo>
                    <a:cubicBezTo>
                      <a:pt x="1365" y="3637"/>
                      <a:pt x="-1712" y="11065"/>
                      <a:pt x="968" y="17551"/>
                    </a:cubicBezTo>
                    <a:lnTo>
                      <a:pt x="39849" y="111412"/>
                    </a:lnTo>
                    <a:cubicBezTo>
                      <a:pt x="41870" y="116298"/>
                      <a:pt x="46608" y="119251"/>
                      <a:pt x="51582" y="119251"/>
                    </a:cubicBezTo>
                    <a:cubicBezTo>
                      <a:pt x="53206" y="119251"/>
                      <a:pt x="54857" y="118942"/>
                      <a:pt x="56445" y="118284"/>
                    </a:cubicBezTo>
                    <a:cubicBezTo>
                      <a:pt x="62918" y="115605"/>
                      <a:pt x="65995" y="108177"/>
                      <a:pt x="63315" y="101690"/>
                    </a:cubicBezTo>
                    <a:lnTo>
                      <a:pt x="24433" y="7828"/>
                    </a:ln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0" name="Freeform: Shape 1579">
                <a:extLst>
                  <a:ext uri="{FF2B5EF4-FFF2-40B4-BE49-F238E27FC236}">
                    <a16:creationId xmlns:a16="http://schemas.microsoft.com/office/drawing/2014/main" id="{84B03D81-252A-4FBE-B8AF-6A19558DD70A}"/>
                  </a:ext>
                </a:extLst>
              </p:cNvPr>
              <p:cNvSpPr/>
              <p:nvPr/>
            </p:nvSpPr>
            <p:spPr>
              <a:xfrm>
                <a:off x="642247" y="6509098"/>
                <a:ext cx="130459" cy="130461"/>
              </a:xfrm>
              <a:custGeom>
                <a:avLst/>
                <a:gdLst>
                  <a:gd name="connsiteX0" fmla="*/ 21680 w 130459"/>
                  <a:gd name="connsiteY0" fmla="*/ 3721 h 130461"/>
                  <a:gd name="connsiteX1" fmla="*/ 3721 w 130459"/>
                  <a:gd name="connsiteY1" fmla="*/ 3721 h 130461"/>
                  <a:gd name="connsiteX2" fmla="*/ 3721 w 130459"/>
                  <a:gd name="connsiteY2" fmla="*/ 21680 h 130461"/>
                  <a:gd name="connsiteX3" fmla="*/ 108781 w 130459"/>
                  <a:gd name="connsiteY3" fmla="*/ 126741 h 130461"/>
                  <a:gd name="connsiteX4" fmla="*/ 117760 w 130459"/>
                  <a:gd name="connsiteY4" fmla="*/ 130462 h 130461"/>
                  <a:gd name="connsiteX5" fmla="*/ 126739 w 130459"/>
                  <a:gd name="connsiteY5" fmla="*/ 126741 h 130461"/>
                  <a:gd name="connsiteX6" fmla="*/ 126739 w 130459"/>
                  <a:gd name="connsiteY6" fmla="*/ 108781 h 130461"/>
                  <a:gd name="connsiteX7" fmla="*/ 21680 w 130459"/>
                  <a:gd name="connsiteY7" fmla="*/ 3721 h 130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59" h="130461">
                    <a:moveTo>
                      <a:pt x="21680" y="3721"/>
                    </a:move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08781" y="126741"/>
                    </a:lnTo>
                    <a:cubicBezTo>
                      <a:pt x="111263" y="129222"/>
                      <a:pt x="114511" y="130462"/>
                      <a:pt x="117760" y="130462"/>
                    </a:cubicBezTo>
                    <a:cubicBezTo>
                      <a:pt x="121010" y="130462"/>
                      <a:pt x="124260" y="129222"/>
                      <a:pt x="126739" y="126741"/>
                    </a:cubicBezTo>
                    <a:cubicBezTo>
                      <a:pt x="131700" y="121780"/>
                      <a:pt x="131700" y="113742"/>
                      <a:pt x="126739" y="108781"/>
                    </a:cubicBezTo>
                    <a:lnTo>
                      <a:pt x="21680" y="3721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1" name="Freeform: Shape 1580">
                <a:extLst>
                  <a:ext uri="{FF2B5EF4-FFF2-40B4-BE49-F238E27FC236}">
                    <a16:creationId xmlns:a16="http://schemas.microsoft.com/office/drawing/2014/main" id="{09642605-2BC6-49CB-830E-AF6733671B06}"/>
                  </a:ext>
                </a:extLst>
              </p:cNvPr>
              <p:cNvSpPr/>
              <p:nvPr/>
            </p:nvSpPr>
            <p:spPr>
              <a:xfrm>
                <a:off x="213906" y="6080757"/>
                <a:ext cx="130461" cy="130455"/>
              </a:xfrm>
              <a:custGeom>
                <a:avLst/>
                <a:gdLst>
                  <a:gd name="connsiteX0" fmla="*/ 108783 w 130461"/>
                  <a:gd name="connsiteY0" fmla="*/ 126734 h 130455"/>
                  <a:gd name="connsiteX1" fmla="*/ 117762 w 130461"/>
                  <a:gd name="connsiteY1" fmla="*/ 130456 h 130455"/>
                  <a:gd name="connsiteX2" fmla="*/ 126741 w 130461"/>
                  <a:gd name="connsiteY2" fmla="*/ 126734 h 130455"/>
                  <a:gd name="connsiteX3" fmla="*/ 126741 w 130461"/>
                  <a:gd name="connsiteY3" fmla="*/ 108775 h 130455"/>
                  <a:gd name="connsiteX4" fmla="*/ 21680 w 130461"/>
                  <a:gd name="connsiteY4" fmla="*/ 3721 h 130455"/>
                  <a:gd name="connsiteX5" fmla="*/ 3721 w 130461"/>
                  <a:gd name="connsiteY5" fmla="*/ 3721 h 130455"/>
                  <a:gd name="connsiteX6" fmla="*/ 3721 w 130461"/>
                  <a:gd name="connsiteY6" fmla="*/ 21680 h 130455"/>
                  <a:gd name="connsiteX7" fmla="*/ 108783 w 130461"/>
                  <a:gd name="connsiteY7" fmla="*/ 126734 h 130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61" h="130455">
                    <a:moveTo>
                      <a:pt x="108783" y="126734"/>
                    </a:moveTo>
                    <a:cubicBezTo>
                      <a:pt x="111264" y="129216"/>
                      <a:pt x="114512" y="130456"/>
                      <a:pt x="117762" y="130456"/>
                    </a:cubicBezTo>
                    <a:cubicBezTo>
                      <a:pt x="121012" y="130456"/>
                      <a:pt x="124261" y="129216"/>
                      <a:pt x="126741" y="126734"/>
                    </a:cubicBezTo>
                    <a:cubicBezTo>
                      <a:pt x="131702" y="121774"/>
                      <a:pt x="131702" y="113736"/>
                      <a:pt x="126741" y="108775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08783" y="126734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2" name="Freeform: Shape 1581">
                <a:extLst>
                  <a:ext uri="{FF2B5EF4-FFF2-40B4-BE49-F238E27FC236}">
                    <a16:creationId xmlns:a16="http://schemas.microsoft.com/office/drawing/2014/main" id="{822CA7FA-B67B-4F65-998C-7066755657DA}"/>
                  </a:ext>
                </a:extLst>
              </p:cNvPr>
              <p:cNvSpPr/>
              <p:nvPr/>
            </p:nvSpPr>
            <p:spPr>
              <a:xfrm>
                <a:off x="568095" y="6042399"/>
                <a:ext cx="64282" cy="119266"/>
              </a:xfrm>
              <a:custGeom>
                <a:avLst/>
                <a:gdLst>
                  <a:gd name="connsiteX0" fmla="*/ 7838 w 64282"/>
                  <a:gd name="connsiteY0" fmla="*/ 118294 h 119266"/>
                  <a:gd name="connsiteX1" fmla="*/ 12700 w 64282"/>
                  <a:gd name="connsiteY1" fmla="*/ 119267 h 119266"/>
                  <a:gd name="connsiteX2" fmla="*/ 24433 w 64282"/>
                  <a:gd name="connsiteY2" fmla="*/ 111423 h 119266"/>
                  <a:gd name="connsiteX3" fmla="*/ 63315 w 64282"/>
                  <a:gd name="connsiteY3" fmla="*/ 17556 h 119266"/>
                  <a:gd name="connsiteX4" fmla="*/ 56444 w 64282"/>
                  <a:gd name="connsiteY4" fmla="*/ 961 h 119266"/>
                  <a:gd name="connsiteX5" fmla="*/ 39850 w 64282"/>
                  <a:gd name="connsiteY5" fmla="*/ 7832 h 119266"/>
                  <a:gd name="connsiteX6" fmla="*/ 969 w 64282"/>
                  <a:gd name="connsiteY6" fmla="*/ 101699 h 119266"/>
                  <a:gd name="connsiteX7" fmla="*/ 7838 w 64282"/>
                  <a:gd name="connsiteY7" fmla="*/ 118294 h 119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2" h="119266">
                    <a:moveTo>
                      <a:pt x="7838" y="118294"/>
                    </a:moveTo>
                    <a:cubicBezTo>
                      <a:pt x="9425" y="118951"/>
                      <a:pt x="11075" y="119267"/>
                      <a:pt x="12700" y="119267"/>
                    </a:cubicBezTo>
                    <a:cubicBezTo>
                      <a:pt x="17674" y="119267"/>
                      <a:pt x="22411" y="116309"/>
                      <a:pt x="24433" y="111423"/>
                    </a:cubicBezTo>
                    <a:lnTo>
                      <a:pt x="63315" y="17556"/>
                    </a:lnTo>
                    <a:cubicBezTo>
                      <a:pt x="65994" y="11075"/>
                      <a:pt x="62918" y="3646"/>
                      <a:pt x="56444" y="961"/>
                    </a:cubicBezTo>
                    <a:cubicBezTo>
                      <a:pt x="50006" y="-1699"/>
                      <a:pt x="42528" y="1346"/>
                      <a:pt x="39850" y="7832"/>
                    </a:cubicBezTo>
                    <a:lnTo>
                      <a:pt x="969" y="101699"/>
                    </a:lnTo>
                    <a:cubicBezTo>
                      <a:pt x="-1713" y="108178"/>
                      <a:pt x="1364" y="115608"/>
                      <a:pt x="7838" y="11829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3" name="Freeform: Shape 1582">
                <a:extLst>
                  <a:ext uri="{FF2B5EF4-FFF2-40B4-BE49-F238E27FC236}">
                    <a16:creationId xmlns:a16="http://schemas.microsoft.com/office/drawing/2014/main" id="{768F9A6F-5739-4BDA-8E68-EA378C18DDE2}"/>
                  </a:ext>
                </a:extLst>
              </p:cNvPr>
              <p:cNvSpPr/>
              <p:nvPr/>
            </p:nvSpPr>
            <p:spPr>
              <a:xfrm>
                <a:off x="354241" y="6558661"/>
                <a:ext cx="64281" cy="119256"/>
              </a:xfrm>
              <a:custGeom>
                <a:avLst/>
                <a:gdLst>
                  <a:gd name="connsiteX0" fmla="*/ 56443 w 64281"/>
                  <a:gd name="connsiteY0" fmla="*/ 964 h 119256"/>
                  <a:gd name="connsiteX1" fmla="*/ 39849 w 64281"/>
                  <a:gd name="connsiteY1" fmla="*/ 7835 h 119256"/>
                  <a:gd name="connsiteX2" fmla="*/ 968 w 64281"/>
                  <a:gd name="connsiteY2" fmla="*/ 101696 h 119256"/>
                  <a:gd name="connsiteX3" fmla="*/ 7838 w 64281"/>
                  <a:gd name="connsiteY3" fmla="*/ 118290 h 119256"/>
                  <a:gd name="connsiteX4" fmla="*/ 12701 w 64281"/>
                  <a:gd name="connsiteY4" fmla="*/ 119257 h 119256"/>
                  <a:gd name="connsiteX5" fmla="*/ 24434 w 64281"/>
                  <a:gd name="connsiteY5" fmla="*/ 111418 h 119256"/>
                  <a:gd name="connsiteX6" fmla="*/ 63315 w 64281"/>
                  <a:gd name="connsiteY6" fmla="*/ 17557 h 119256"/>
                  <a:gd name="connsiteX7" fmla="*/ 56443 w 64281"/>
                  <a:gd name="connsiteY7" fmla="*/ 964 h 119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1" h="119256">
                    <a:moveTo>
                      <a:pt x="56443" y="964"/>
                    </a:moveTo>
                    <a:cubicBezTo>
                      <a:pt x="50006" y="-1703"/>
                      <a:pt x="42527" y="1348"/>
                      <a:pt x="39849" y="7835"/>
                    </a:cubicBezTo>
                    <a:lnTo>
                      <a:pt x="968" y="101696"/>
                    </a:lnTo>
                    <a:cubicBezTo>
                      <a:pt x="-1712" y="108182"/>
                      <a:pt x="1365" y="115612"/>
                      <a:pt x="7838" y="118290"/>
                    </a:cubicBezTo>
                    <a:cubicBezTo>
                      <a:pt x="9426" y="118947"/>
                      <a:pt x="11075" y="119257"/>
                      <a:pt x="12701" y="119257"/>
                    </a:cubicBezTo>
                    <a:cubicBezTo>
                      <a:pt x="17675" y="119257"/>
                      <a:pt x="22412" y="116305"/>
                      <a:pt x="24434" y="111418"/>
                    </a:cubicBezTo>
                    <a:lnTo>
                      <a:pt x="63315" y="17557"/>
                    </a:lnTo>
                    <a:cubicBezTo>
                      <a:pt x="65993" y="11072"/>
                      <a:pt x="62917" y="3644"/>
                      <a:pt x="56443" y="96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4" name="Freeform: Shape 1583">
                <a:extLst>
                  <a:ext uri="{FF2B5EF4-FFF2-40B4-BE49-F238E27FC236}">
                    <a16:creationId xmlns:a16="http://schemas.microsoft.com/office/drawing/2014/main" id="{A5D4B9E0-E421-4AB1-99F0-7E56E9C29746}"/>
                  </a:ext>
                </a:extLst>
              </p:cNvPr>
              <p:cNvSpPr/>
              <p:nvPr/>
            </p:nvSpPr>
            <p:spPr>
              <a:xfrm>
                <a:off x="175549" y="6434943"/>
                <a:ext cx="119260" cy="64283"/>
              </a:xfrm>
              <a:custGeom>
                <a:avLst/>
                <a:gdLst>
                  <a:gd name="connsiteX0" fmla="*/ 118293 w 119260"/>
                  <a:gd name="connsiteY0" fmla="*/ 7840 h 64283"/>
                  <a:gd name="connsiteX1" fmla="*/ 101699 w 119260"/>
                  <a:gd name="connsiteY1" fmla="*/ 969 h 64283"/>
                  <a:gd name="connsiteX2" fmla="*/ 7838 w 119260"/>
                  <a:gd name="connsiteY2" fmla="*/ 39850 h 64283"/>
                  <a:gd name="connsiteX3" fmla="*/ 968 w 119260"/>
                  <a:gd name="connsiteY3" fmla="*/ 56445 h 64283"/>
                  <a:gd name="connsiteX4" fmla="*/ 12701 w 119260"/>
                  <a:gd name="connsiteY4" fmla="*/ 64284 h 64283"/>
                  <a:gd name="connsiteX5" fmla="*/ 17563 w 119260"/>
                  <a:gd name="connsiteY5" fmla="*/ 63317 h 64283"/>
                  <a:gd name="connsiteX6" fmla="*/ 111424 w 119260"/>
                  <a:gd name="connsiteY6" fmla="*/ 24436 h 64283"/>
                  <a:gd name="connsiteX7" fmla="*/ 118293 w 119260"/>
                  <a:gd name="connsiteY7" fmla="*/ 7840 h 64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0" h="64283">
                    <a:moveTo>
                      <a:pt x="118293" y="7840"/>
                    </a:moveTo>
                    <a:cubicBezTo>
                      <a:pt x="115614" y="1354"/>
                      <a:pt x="108148" y="-1710"/>
                      <a:pt x="101699" y="969"/>
                    </a:cubicBezTo>
                    <a:lnTo>
                      <a:pt x="7838" y="39850"/>
                    </a:lnTo>
                    <a:cubicBezTo>
                      <a:pt x="1365" y="42530"/>
                      <a:pt x="-1712" y="49958"/>
                      <a:pt x="968" y="56445"/>
                    </a:cubicBezTo>
                    <a:cubicBezTo>
                      <a:pt x="2989" y="61331"/>
                      <a:pt x="7727" y="64284"/>
                      <a:pt x="12701" y="64284"/>
                    </a:cubicBezTo>
                    <a:cubicBezTo>
                      <a:pt x="14325" y="64284"/>
                      <a:pt x="15976" y="63974"/>
                      <a:pt x="17563" y="63317"/>
                    </a:cubicBezTo>
                    <a:lnTo>
                      <a:pt x="111424" y="24436"/>
                    </a:lnTo>
                    <a:cubicBezTo>
                      <a:pt x="117897" y="21755"/>
                      <a:pt x="120972" y="14327"/>
                      <a:pt x="118293" y="784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5" name="Freeform: Shape 1584">
                <a:extLst>
                  <a:ext uri="{FF2B5EF4-FFF2-40B4-BE49-F238E27FC236}">
                    <a16:creationId xmlns:a16="http://schemas.microsoft.com/office/drawing/2014/main" id="{903D5D2B-2A3B-4B3A-9884-6CCEA66017EE}"/>
                  </a:ext>
                </a:extLst>
              </p:cNvPr>
              <p:cNvSpPr/>
              <p:nvPr/>
            </p:nvSpPr>
            <p:spPr>
              <a:xfrm>
                <a:off x="691808" y="6221103"/>
                <a:ext cx="119262" cy="64269"/>
              </a:xfrm>
              <a:custGeom>
                <a:avLst/>
                <a:gdLst>
                  <a:gd name="connsiteX0" fmla="*/ 967 w 119262"/>
                  <a:gd name="connsiteY0" fmla="*/ 56431 h 64269"/>
                  <a:gd name="connsiteX1" fmla="*/ 12700 w 119262"/>
                  <a:gd name="connsiteY1" fmla="*/ 64270 h 64269"/>
                  <a:gd name="connsiteX2" fmla="*/ 17563 w 119262"/>
                  <a:gd name="connsiteY2" fmla="*/ 63303 h 64269"/>
                  <a:gd name="connsiteX3" fmla="*/ 111424 w 119262"/>
                  <a:gd name="connsiteY3" fmla="*/ 24422 h 64269"/>
                  <a:gd name="connsiteX4" fmla="*/ 118294 w 119262"/>
                  <a:gd name="connsiteY4" fmla="*/ 7828 h 64269"/>
                  <a:gd name="connsiteX5" fmla="*/ 101700 w 119262"/>
                  <a:gd name="connsiteY5" fmla="*/ 957 h 64269"/>
                  <a:gd name="connsiteX6" fmla="*/ 7838 w 119262"/>
                  <a:gd name="connsiteY6" fmla="*/ 39837 h 64269"/>
                  <a:gd name="connsiteX7" fmla="*/ 967 w 119262"/>
                  <a:gd name="connsiteY7" fmla="*/ 56431 h 64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2" h="64269">
                    <a:moveTo>
                      <a:pt x="967" y="56431"/>
                    </a:moveTo>
                    <a:cubicBezTo>
                      <a:pt x="2988" y="61317"/>
                      <a:pt x="7727" y="64270"/>
                      <a:pt x="12700" y="64270"/>
                    </a:cubicBezTo>
                    <a:cubicBezTo>
                      <a:pt x="14324" y="64270"/>
                      <a:pt x="15975" y="63960"/>
                      <a:pt x="17563" y="63303"/>
                    </a:cubicBezTo>
                    <a:lnTo>
                      <a:pt x="111424" y="24422"/>
                    </a:lnTo>
                    <a:cubicBezTo>
                      <a:pt x="117898" y="21742"/>
                      <a:pt x="120974" y="14314"/>
                      <a:pt x="118294" y="7828"/>
                    </a:cubicBezTo>
                    <a:cubicBezTo>
                      <a:pt x="115615" y="1354"/>
                      <a:pt x="108149" y="-1697"/>
                      <a:pt x="101700" y="957"/>
                    </a:cubicBezTo>
                    <a:lnTo>
                      <a:pt x="7838" y="39837"/>
                    </a:lnTo>
                    <a:cubicBezTo>
                      <a:pt x="1364" y="42515"/>
                      <a:pt x="-1711" y="49944"/>
                      <a:pt x="967" y="56431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6" name="Freeform: Shape 1585">
                <a:extLst>
                  <a:ext uri="{FF2B5EF4-FFF2-40B4-BE49-F238E27FC236}">
                    <a16:creationId xmlns:a16="http://schemas.microsoft.com/office/drawing/2014/main" id="{9BED91FC-58BA-4C2A-9E6C-ACB9EB2539A8}"/>
                  </a:ext>
                </a:extLst>
              </p:cNvPr>
              <p:cNvSpPr/>
              <p:nvPr/>
            </p:nvSpPr>
            <p:spPr>
              <a:xfrm>
                <a:off x="175549" y="6221097"/>
                <a:ext cx="119261" cy="64273"/>
              </a:xfrm>
              <a:custGeom>
                <a:avLst/>
                <a:gdLst>
                  <a:gd name="connsiteX0" fmla="*/ 7837 w 119261"/>
                  <a:gd name="connsiteY0" fmla="*/ 24426 h 64273"/>
                  <a:gd name="connsiteX1" fmla="*/ 101698 w 119261"/>
                  <a:gd name="connsiteY1" fmla="*/ 63307 h 64273"/>
                  <a:gd name="connsiteX2" fmla="*/ 106561 w 119261"/>
                  <a:gd name="connsiteY2" fmla="*/ 64274 h 64273"/>
                  <a:gd name="connsiteX3" fmla="*/ 118294 w 119261"/>
                  <a:gd name="connsiteY3" fmla="*/ 56435 h 64273"/>
                  <a:gd name="connsiteX4" fmla="*/ 111423 w 119261"/>
                  <a:gd name="connsiteY4" fmla="*/ 39841 h 64273"/>
                  <a:gd name="connsiteX5" fmla="*/ 17562 w 119261"/>
                  <a:gd name="connsiteY5" fmla="*/ 960 h 64273"/>
                  <a:gd name="connsiteX6" fmla="*/ 968 w 119261"/>
                  <a:gd name="connsiteY6" fmla="*/ 7830 h 64273"/>
                  <a:gd name="connsiteX7" fmla="*/ 7837 w 119261"/>
                  <a:gd name="connsiteY7" fmla="*/ 24426 h 6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1" h="64273">
                    <a:moveTo>
                      <a:pt x="7837" y="24426"/>
                    </a:moveTo>
                    <a:lnTo>
                      <a:pt x="101698" y="63307"/>
                    </a:lnTo>
                    <a:cubicBezTo>
                      <a:pt x="103286" y="63964"/>
                      <a:pt x="104935" y="64274"/>
                      <a:pt x="106561" y="64274"/>
                    </a:cubicBezTo>
                    <a:cubicBezTo>
                      <a:pt x="111534" y="64274"/>
                      <a:pt x="116271" y="61323"/>
                      <a:pt x="118294" y="56435"/>
                    </a:cubicBezTo>
                    <a:cubicBezTo>
                      <a:pt x="120973" y="49948"/>
                      <a:pt x="117897" y="42519"/>
                      <a:pt x="111423" y="39841"/>
                    </a:cubicBezTo>
                    <a:lnTo>
                      <a:pt x="17562" y="960"/>
                    </a:lnTo>
                    <a:cubicBezTo>
                      <a:pt x="11112" y="-1701"/>
                      <a:pt x="3646" y="1357"/>
                      <a:pt x="968" y="7830"/>
                    </a:cubicBezTo>
                    <a:cubicBezTo>
                      <a:pt x="-1712" y="14319"/>
                      <a:pt x="1363" y="21748"/>
                      <a:pt x="7837" y="24426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7" name="Freeform: Shape 1586">
                <a:extLst>
                  <a:ext uri="{FF2B5EF4-FFF2-40B4-BE49-F238E27FC236}">
                    <a16:creationId xmlns:a16="http://schemas.microsoft.com/office/drawing/2014/main" id="{C7AA7CD5-9F85-46D9-B4BE-60CFE3BD3E1D}"/>
                  </a:ext>
                </a:extLst>
              </p:cNvPr>
              <p:cNvSpPr/>
              <p:nvPr/>
            </p:nvSpPr>
            <p:spPr>
              <a:xfrm>
                <a:off x="691808" y="6434943"/>
                <a:ext cx="119261" cy="64282"/>
              </a:xfrm>
              <a:custGeom>
                <a:avLst/>
                <a:gdLst>
                  <a:gd name="connsiteX0" fmla="*/ 111422 w 119261"/>
                  <a:gd name="connsiteY0" fmla="*/ 39850 h 64282"/>
                  <a:gd name="connsiteX1" fmla="*/ 17561 w 119261"/>
                  <a:gd name="connsiteY1" fmla="*/ 969 h 64282"/>
                  <a:gd name="connsiteX2" fmla="*/ 967 w 119261"/>
                  <a:gd name="connsiteY2" fmla="*/ 7840 h 64282"/>
                  <a:gd name="connsiteX3" fmla="*/ 7838 w 119261"/>
                  <a:gd name="connsiteY3" fmla="*/ 24434 h 64282"/>
                  <a:gd name="connsiteX4" fmla="*/ 101699 w 119261"/>
                  <a:gd name="connsiteY4" fmla="*/ 63315 h 64282"/>
                  <a:gd name="connsiteX5" fmla="*/ 106561 w 119261"/>
                  <a:gd name="connsiteY5" fmla="*/ 64282 h 64282"/>
                  <a:gd name="connsiteX6" fmla="*/ 118294 w 119261"/>
                  <a:gd name="connsiteY6" fmla="*/ 56443 h 64282"/>
                  <a:gd name="connsiteX7" fmla="*/ 111422 w 119261"/>
                  <a:gd name="connsiteY7" fmla="*/ 39850 h 6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1" h="64282">
                    <a:moveTo>
                      <a:pt x="111422" y="39850"/>
                    </a:moveTo>
                    <a:lnTo>
                      <a:pt x="17561" y="969"/>
                    </a:lnTo>
                    <a:cubicBezTo>
                      <a:pt x="11111" y="-1710"/>
                      <a:pt x="3645" y="1354"/>
                      <a:pt x="967" y="7840"/>
                    </a:cubicBezTo>
                    <a:cubicBezTo>
                      <a:pt x="-1711" y="14327"/>
                      <a:pt x="1364" y="21756"/>
                      <a:pt x="7838" y="24434"/>
                    </a:cubicBezTo>
                    <a:lnTo>
                      <a:pt x="101699" y="63315"/>
                    </a:lnTo>
                    <a:cubicBezTo>
                      <a:pt x="103286" y="63973"/>
                      <a:pt x="104936" y="64282"/>
                      <a:pt x="106561" y="64282"/>
                    </a:cubicBezTo>
                    <a:cubicBezTo>
                      <a:pt x="111535" y="64282"/>
                      <a:pt x="116272" y="61331"/>
                      <a:pt x="118294" y="56443"/>
                    </a:cubicBezTo>
                    <a:cubicBezTo>
                      <a:pt x="120973" y="49958"/>
                      <a:pt x="117896" y="42529"/>
                      <a:pt x="111422" y="3985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320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908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256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Solar System Stop Motion Animation</vt:lpstr>
      <vt:lpstr>PowerPoint Presentation</vt:lpstr>
      <vt:lpstr>*Remember to right click and Duplicate Slide to make new slides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washburn</dc:creator>
  <cp:lastModifiedBy>Cate Plovich</cp:lastModifiedBy>
  <cp:revision>17</cp:revision>
  <dcterms:created xsi:type="dcterms:W3CDTF">2019-12-03T16:54:46Z</dcterms:created>
  <dcterms:modified xsi:type="dcterms:W3CDTF">2023-04-28T19:22:48Z</dcterms:modified>
</cp:coreProperties>
</file>