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8"/>
  </p:notesMasterIdLst>
  <p:sldIdLst>
    <p:sldId id="256" r:id="rId5"/>
    <p:sldId id="257" r:id="rId6"/>
    <p:sldId id="259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93282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7b73a61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87b73a61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267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0aa57b1a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0aa57b1a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73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7b73a619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87b73a619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459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41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7080" y="5818066"/>
            <a:ext cx="916924" cy="103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87745" y="6100800"/>
            <a:ext cx="739325" cy="7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565" y="6300894"/>
            <a:ext cx="886025" cy="379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791760">
            <a:off x="8297957" y="5513601"/>
            <a:ext cx="858897" cy="17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41797">
            <a:off x="7472418" y="5497450"/>
            <a:ext cx="884383" cy="1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635555" y="4725775"/>
            <a:ext cx="508443" cy="67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91048" y="4699211"/>
            <a:ext cx="444500" cy="731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38750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48250" y="4806356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83992" y="4806350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402999" y="4806348"/>
            <a:ext cx="719650" cy="478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893496" y="4806357"/>
            <a:ext cx="719655" cy="47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914000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406009" y="4746609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894352" y="4737125"/>
            <a:ext cx="510155" cy="50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42995" y="4725786"/>
            <a:ext cx="534401" cy="52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404505" y="4746601"/>
            <a:ext cx="491991" cy="48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5998471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786878" y="5311549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6786876" y="5779452"/>
            <a:ext cx="761347" cy="468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6028015" y="5779462"/>
            <a:ext cx="761328" cy="46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5266673" y="5325086"/>
            <a:ext cx="761338" cy="46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9600" y="4730363"/>
            <a:ext cx="405700" cy="515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1055309" y="4763700"/>
            <a:ext cx="405691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55000" y="4763710"/>
            <a:ext cx="444500" cy="5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1988" y="6300663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4202" y="4725788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51995" y="58930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1995" y="548547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4207" y="5105626"/>
            <a:ext cx="450992" cy="37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572850" y="5298339"/>
            <a:ext cx="662359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25700" y="5976902"/>
            <a:ext cx="662359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1313250" y="59461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1964425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2641250" y="593665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3339525" y="5976902"/>
            <a:ext cx="662360" cy="559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96442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2626775" y="52298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339513" y="5298352"/>
            <a:ext cx="662360" cy="67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235199" y="5245227"/>
            <a:ext cx="662350" cy="678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365800" y="5834269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46403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4001650" y="53015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46">
            <a:alphaModFix/>
          </a:blip>
          <a:stretch>
            <a:fillRect/>
          </a:stretch>
        </p:blipFill>
        <p:spPr>
          <a:xfrm>
            <a:off x="4741513" y="5913156"/>
            <a:ext cx="719650" cy="625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021413" y="5943906"/>
            <a:ext cx="719650" cy="625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A19DCD49BCE40B7FFD61D3952AA6E" ma:contentTypeVersion="41" ma:contentTypeDescription="Create a new document." ma:contentTypeScope="" ma:versionID="ea0ef41833311e47c9331152ca007da0">
  <xsd:schema xmlns:xsd="http://www.w3.org/2001/XMLSchema" xmlns:xs="http://www.w3.org/2001/XMLSchema" xmlns:p="http://schemas.microsoft.com/office/2006/metadata/properties" xmlns:ns3="742a1874-584e-4459-a1d6-931ab8748e15" xmlns:ns4="081f62d9-07a1-4765-ac16-1e7f9a998cfa" targetNamespace="http://schemas.microsoft.com/office/2006/metadata/properties" ma:root="true" ma:fieldsID="b3ee180eb305839e0b1bb1f90b0278fd" ns3:_="" ns4:_="">
    <xsd:import namespace="742a1874-584e-4459-a1d6-931ab8748e15"/>
    <xsd:import namespace="081f62d9-07a1-4765-ac16-1e7f9a998cf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Locat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2a1874-584e-4459-a1d6-931ab8748e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f62d9-07a1-4765-ac16-1e7f9a998c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Leaders" ma:index="4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4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4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6" nillable="true" ma:displayName="Has Leaders Only SectionGroup" ma:internalName="Has_Leaders_Only_SectionGroup">
      <xsd:simpleType>
        <xsd:restriction base="dms:Boolean"/>
      </xsd:simpleType>
    </xsd:element>
    <xsd:element name="Teams_Channel_Section_Location" ma:index="47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081f62d9-07a1-4765-ac16-1e7f9a998cfa" xsi:nil="true"/>
    <CultureName xmlns="081f62d9-07a1-4765-ac16-1e7f9a998cfa" xsi:nil="true"/>
    <Students xmlns="081f62d9-07a1-4765-ac16-1e7f9a998cfa">
      <UserInfo>
        <DisplayName/>
        <AccountId xsi:nil="true"/>
        <AccountType/>
      </UserInfo>
    </Students>
    <Templates xmlns="081f62d9-07a1-4765-ac16-1e7f9a998cfa" xsi:nil="true"/>
    <Invited_Members xmlns="081f62d9-07a1-4765-ac16-1e7f9a998cfa" xsi:nil="true"/>
    <TeamsChannelId xmlns="081f62d9-07a1-4765-ac16-1e7f9a998cfa" xsi:nil="true"/>
    <Invited_Students xmlns="081f62d9-07a1-4765-ac16-1e7f9a998cfa" xsi:nil="true"/>
    <Invited_Leaders xmlns="081f62d9-07a1-4765-ac16-1e7f9a998cfa" xsi:nil="true"/>
    <Teachers xmlns="081f62d9-07a1-4765-ac16-1e7f9a998cfa">
      <UserInfo>
        <DisplayName/>
        <AccountId xsi:nil="true"/>
        <AccountType/>
      </UserInfo>
    </Teachers>
    <Student_Groups xmlns="081f62d9-07a1-4765-ac16-1e7f9a998cfa">
      <UserInfo>
        <DisplayName/>
        <AccountId xsi:nil="true"/>
        <AccountType/>
      </UserInfo>
    </Student_Groups>
    <Math_Settings xmlns="081f62d9-07a1-4765-ac16-1e7f9a998cfa" xsi:nil="true"/>
    <Self_Registration_Enabled xmlns="081f62d9-07a1-4765-ac16-1e7f9a998cfa" xsi:nil="true"/>
    <Has_Leaders_Only_SectionGroup xmlns="081f62d9-07a1-4765-ac16-1e7f9a998cfa" xsi:nil="true"/>
    <DefaultSectionNames xmlns="081f62d9-07a1-4765-ac16-1e7f9a998cfa" xsi:nil="true"/>
    <Is_Collaboration_Space_Locked xmlns="081f62d9-07a1-4765-ac16-1e7f9a998cfa" xsi:nil="true"/>
    <Teams_Channel_Section_Location xmlns="081f62d9-07a1-4765-ac16-1e7f9a998cfa" xsi:nil="true"/>
    <AppVersion xmlns="081f62d9-07a1-4765-ac16-1e7f9a998cfa" xsi:nil="true"/>
    <Invited_Teachers xmlns="081f62d9-07a1-4765-ac16-1e7f9a998cfa" xsi:nil="true"/>
    <Has_Teacher_Only_SectionGroup xmlns="081f62d9-07a1-4765-ac16-1e7f9a998cfa" xsi:nil="true"/>
    <Member_Groups xmlns="081f62d9-07a1-4765-ac16-1e7f9a998cfa">
      <UserInfo>
        <DisplayName/>
        <AccountId xsi:nil="true"/>
        <AccountType/>
      </UserInfo>
    </Member_Groups>
    <LMS_Mappings xmlns="081f62d9-07a1-4765-ac16-1e7f9a998cfa" xsi:nil="true"/>
    <NotebookType xmlns="081f62d9-07a1-4765-ac16-1e7f9a998cfa" xsi:nil="true"/>
    <Members xmlns="081f62d9-07a1-4765-ac16-1e7f9a998cfa">
      <UserInfo>
        <DisplayName/>
        <AccountId xsi:nil="true"/>
        <AccountType/>
      </UserInfo>
    </Members>
    <Owner xmlns="081f62d9-07a1-4765-ac16-1e7f9a998cfa">
      <UserInfo>
        <DisplayName/>
        <AccountId xsi:nil="true"/>
        <AccountType/>
      </UserInfo>
    </Owner>
    <Distribution_Groups xmlns="081f62d9-07a1-4765-ac16-1e7f9a998cfa" xsi:nil="true"/>
    <Leaders xmlns="081f62d9-07a1-4765-ac16-1e7f9a998cfa">
      <UserInfo>
        <DisplayName/>
        <AccountId xsi:nil="true"/>
        <AccountType/>
      </UserInfo>
    </Leaders>
    <IsNotebookLocked xmlns="081f62d9-07a1-4765-ac16-1e7f9a998cfa" xsi:nil="true"/>
  </documentManagement>
</p:properties>
</file>

<file path=customXml/itemProps1.xml><?xml version="1.0" encoding="utf-8"?>
<ds:datastoreItem xmlns:ds="http://schemas.openxmlformats.org/officeDocument/2006/customXml" ds:itemID="{99A2DC17-929B-4DC5-A87C-98FC9C005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2a1874-584e-4459-a1d6-931ab8748e15"/>
    <ds:schemaRef ds:uri="081f62d9-07a1-4765-ac16-1e7f9a998c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8411CB-75E9-45C2-AAA6-6BAB5F967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74E81D-EF35-401C-A366-FB1FE9CC455C}">
  <ds:schemaRefs>
    <ds:schemaRef ds:uri="742a1874-584e-4459-a1d6-931ab8748e15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081f62d9-07a1-4765-ac16-1e7f9a998cf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</dc:creator>
  <cp:lastModifiedBy>Cate Plovich</cp:lastModifiedBy>
  <cp:revision>2</cp:revision>
  <dcterms:modified xsi:type="dcterms:W3CDTF">2022-01-25T03:07:07Z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0x0101005F4A19DCD49BCE40B7FFD61D3952AA6E</vt:lpwstr>
  </property>
</Properties>
</file>