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82DEE7BC-F66B-4166-A3E3-494900BAF559}"/>
    <pc:docChg chg="delSld">
      <pc:chgData name="Cate Plovich" userId="186c4d68-f86e-400d-9c74-70a0b8d4d88e" providerId="ADAL" clId="{82DEE7BC-F66B-4166-A3E3-494900BAF559}" dt="2023-09-11T19:59:02.472" v="6" actId="47"/>
      <pc:docMkLst>
        <pc:docMk/>
      </pc:docMkLst>
      <pc:sldChg chg="del">
        <pc:chgData name="Cate Plovich" userId="186c4d68-f86e-400d-9c74-70a0b8d4d88e" providerId="ADAL" clId="{82DEE7BC-F66B-4166-A3E3-494900BAF559}" dt="2023-09-11T19:59:00.010" v="0" actId="47"/>
        <pc:sldMkLst>
          <pc:docMk/>
          <pc:sldMk cId="0" sldId="262"/>
        </pc:sldMkLst>
      </pc:sldChg>
      <pc:sldChg chg="del">
        <pc:chgData name="Cate Plovich" userId="186c4d68-f86e-400d-9c74-70a0b8d4d88e" providerId="ADAL" clId="{82DEE7BC-F66B-4166-A3E3-494900BAF559}" dt="2023-09-11T19:59:00.595" v="1" actId="47"/>
        <pc:sldMkLst>
          <pc:docMk/>
          <pc:sldMk cId="0" sldId="263"/>
        </pc:sldMkLst>
      </pc:sldChg>
      <pc:sldChg chg="del">
        <pc:chgData name="Cate Plovich" userId="186c4d68-f86e-400d-9c74-70a0b8d4d88e" providerId="ADAL" clId="{82DEE7BC-F66B-4166-A3E3-494900BAF559}" dt="2023-09-11T19:59:00.866" v="2" actId="47"/>
        <pc:sldMkLst>
          <pc:docMk/>
          <pc:sldMk cId="0" sldId="264"/>
        </pc:sldMkLst>
      </pc:sldChg>
      <pc:sldChg chg="del">
        <pc:chgData name="Cate Plovich" userId="186c4d68-f86e-400d-9c74-70a0b8d4d88e" providerId="ADAL" clId="{82DEE7BC-F66B-4166-A3E3-494900BAF559}" dt="2023-09-11T19:59:01.071" v="3" actId="47"/>
        <pc:sldMkLst>
          <pc:docMk/>
          <pc:sldMk cId="0" sldId="265"/>
        </pc:sldMkLst>
      </pc:sldChg>
      <pc:sldChg chg="del">
        <pc:chgData name="Cate Plovich" userId="186c4d68-f86e-400d-9c74-70a0b8d4d88e" providerId="ADAL" clId="{82DEE7BC-F66B-4166-A3E3-494900BAF559}" dt="2023-09-11T19:59:01.597" v="4" actId="47"/>
        <pc:sldMkLst>
          <pc:docMk/>
          <pc:sldMk cId="0" sldId="266"/>
        </pc:sldMkLst>
      </pc:sldChg>
      <pc:sldChg chg="del">
        <pc:chgData name="Cate Plovich" userId="186c4d68-f86e-400d-9c74-70a0b8d4d88e" providerId="ADAL" clId="{82DEE7BC-F66B-4166-A3E3-494900BAF559}" dt="2023-09-11T19:59:01.850" v="5" actId="47"/>
        <pc:sldMkLst>
          <pc:docMk/>
          <pc:sldMk cId="0" sldId="267"/>
        </pc:sldMkLst>
      </pc:sldChg>
      <pc:sldChg chg="del">
        <pc:chgData name="Cate Plovich" userId="186c4d68-f86e-400d-9c74-70a0b8d4d88e" providerId="ADAL" clId="{82DEE7BC-F66B-4166-A3E3-494900BAF559}" dt="2023-09-11T19:59:02.472" v="6" actId="47"/>
        <pc:sldMkLst>
          <pc:docMk/>
          <pc:sldMk cId="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731d130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731d130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731d130d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731d130d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1731d130d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1731d130d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731d130d2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731d130d2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731d130d2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1731d130d2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731d130d2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731d130d2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400" y="1037300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8400" y="1910322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8396" y="3656375"/>
            <a:ext cx="1814154" cy="712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8400" y="2783344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8396" y="4467506"/>
            <a:ext cx="1814154" cy="773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98396" y="5340528"/>
            <a:ext cx="1814154" cy="7739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125" y="2317736"/>
            <a:ext cx="2586800" cy="836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5125" y="3292909"/>
            <a:ext cx="2495929" cy="836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5125" y="4268082"/>
            <a:ext cx="2495929" cy="836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1174" y="1293925"/>
            <a:ext cx="2574684" cy="1023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5140" y="5243260"/>
            <a:ext cx="2495929" cy="836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800" y="2594725"/>
            <a:ext cx="2260176" cy="956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6800" y="1338519"/>
            <a:ext cx="2260176" cy="956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6799" y="3926188"/>
            <a:ext cx="2260176" cy="88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6800" y="5188214"/>
            <a:ext cx="2260176" cy="96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950" y="762975"/>
            <a:ext cx="2153095" cy="1014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8950" y="1894637"/>
            <a:ext cx="2153095" cy="918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8945" y="5098575"/>
            <a:ext cx="2153095" cy="1014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8950" y="2930768"/>
            <a:ext cx="2226580" cy="918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8955" y="3966912"/>
            <a:ext cx="2153095" cy="1014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100" y="5138625"/>
            <a:ext cx="2272759" cy="966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825" y="1313198"/>
            <a:ext cx="2265028" cy="850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822" y="2534238"/>
            <a:ext cx="2265028" cy="966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3825" y="3871214"/>
            <a:ext cx="2265028" cy="896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738" y="2046100"/>
            <a:ext cx="2202980" cy="852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625" y="3007772"/>
            <a:ext cx="2005189" cy="743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9487" y="5669524"/>
            <a:ext cx="2107501" cy="8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0625" y="3860319"/>
            <a:ext cx="2005189" cy="743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4040" y="4795272"/>
            <a:ext cx="1998368" cy="743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Simple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2023-09-11T19:59:09Z</dcterms:modified>
</cp:coreProperties>
</file>