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6" r:id="rId6"/>
    <p:sldId id="257" r:id="rId7"/>
    <p:sldId id="258" r:id="rId8"/>
    <p:sldId id="259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C2BD4-B08A-485B-ACCE-55F19135F3CE}" v="80" dt="2021-10-26T20:32:18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9EAC2BD4-B08A-485B-ACCE-55F19135F3CE}"/>
    <pc:docChg chg="custSel addSld modSld sldOrd">
      <pc:chgData name="Cate Plovich" userId="186c4d68-f86e-400d-9c74-70a0b8d4d88e" providerId="ADAL" clId="{9EAC2BD4-B08A-485B-ACCE-55F19135F3CE}" dt="2021-10-27T20:29:06.499" v="995" actId="20577"/>
      <pc:docMkLst>
        <pc:docMk/>
      </pc:docMkLst>
      <pc:sldChg chg="setBg">
        <pc:chgData name="Cate Plovich" userId="186c4d68-f86e-400d-9c74-70a0b8d4d88e" providerId="ADAL" clId="{9EAC2BD4-B08A-485B-ACCE-55F19135F3CE}" dt="2021-10-26T20:32:18.721" v="80"/>
        <pc:sldMkLst>
          <pc:docMk/>
          <pc:sldMk cId="4011281859" sldId="258"/>
        </pc:sldMkLst>
      </pc:sldChg>
      <pc:sldChg chg="setBg">
        <pc:chgData name="Cate Plovich" userId="186c4d68-f86e-400d-9c74-70a0b8d4d88e" providerId="ADAL" clId="{9EAC2BD4-B08A-485B-ACCE-55F19135F3CE}" dt="2021-10-26T20:27:08.206" v="7"/>
        <pc:sldMkLst>
          <pc:docMk/>
          <pc:sldMk cId="2088683436" sldId="259"/>
        </pc:sldMkLst>
      </pc:sldChg>
      <pc:sldChg chg="setBg">
        <pc:chgData name="Cate Plovich" userId="186c4d68-f86e-400d-9c74-70a0b8d4d88e" providerId="ADAL" clId="{9EAC2BD4-B08A-485B-ACCE-55F19135F3CE}" dt="2021-10-26T20:27:39.091" v="12"/>
        <pc:sldMkLst>
          <pc:docMk/>
          <pc:sldMk cId="1050151418" sldId="260"/>
        </pc:sldMkLst>
      </pc:sldChg>
      <pc:sldChg chg="new setBg">
        <pc:chgData name="Cate Plovich" userId="186c4d68-f86e-400d-9c74-70a0b8d4d88e" providerId="ADAL" clId="{9EAC2BD4-B08A-485B-ACCE-55F19135F3CE}" dt="2021-10-26T20:31:26.164" v="40"/>
        <pc:sldMkLst>
          <pc:docMk/>
          <pc:sldMk cId="1152805399" sldId="261"/>
        </pc:sldMkLst>
      </pc:sldChg>
      <pc:sldChg chg="delSp modSp new mod ord">
        <pc:chgData name="Cate Plovich" userId="186c4d68-f86e-400d-9c74-70a0b8d4d88e" providerId="ADAL" clId="{9EAC2BD4-B08A-485B-ACCE-55F19135F3CE}" dt="2021-10-27T20:22:27.434" v="136" actId="14100"/>
        <pc:sldMkLst>
          <pc:docMk/>
          <pc:sldMk cId="635064449" sldId="262"/>
        </pc:sldMkLst>
        <pc:spChg chg="mod">
          <ac:chgData name="Cate Plovich" userId="186c4d68-f86e-400d-9c74-70a0b8d4d88e" providerId="ADAL" clId="{9EAC2BD4-B08A-485B-ACCE-55F19135F3CE}" dt="2021-10-27T20:22:27.434" v="136" actId="14100"/>
          <ac:spMkLst>
            <pc:docMk/>
            <pc:sldMk cId="635064449" sldId="262"/>
            <ac:spMk id="2" creationId="{54297541-2130-4979-AD07-99D8F2931D51}"/>
          </ac:spMkLst>
        </pc:spChg>
        <pc:spChg chg="del">
          <ac:chgData name="Cate Plovich" userId="186c4d68-f86e-400d-9c74-70a0b8d4d88e" providerId="ADAL" clId="{9EAC2BD4-B08A-485B-ACCE-55F19135F3CE}" dt="2021-10-27T20:22:13.505" v="134" actId="478"/>
          <ac:spMkLst>
            <pc:docMk/>
            <pc:sldMk cId="635064449" sldId="262"/>
            <ac:spMk id="3" creationId="{346FF084-EEE6-45BB-BE77-30EB90FF28CC}"/>
          </ac:spMkLst>
        </pc:spChg>
      </pc:sldChg>
      <pc:sldChg chg="modSp new mod">
        <pc:chgData name="Cate Plovich" userId="186c4d68-f86e-400d-9c74-70a0b8d4d88e" providerId="ADAL" clId="{9EAC2BD4-B08A-485B-ACCE-55F19135F3CE}" dt="2021-10-27T20:25:30.399" v="557" actId="20577"/>
        <pc:sldMkLst>
          <pc:docMk/>
          <pc:sldMk cId="1297190040" sldId="263"/>
        </pc:sldMkLst>
        <pc:spChg chg="mod">
          <ac:chgData name="Cate Plovich" userId="186c4d68-f86e-400d-9c74-70a0b8d4d88e" providerId="ADAL" clId="{9EAC2BD4-B08A-485B-ACCE-55F19135F3CE}" dt="2021-10-27T20:22:42.052" v="152" actId="20577"/>
          <ac:spMkLst>
            <pc:docMk/>
            <pc:sldMk cId="1297190040" sldId="263"/>
            <ac:spMk id="2" creationId="{B709D7EC-ACB9-432E-BC71-84BF10597DAF}"/>
          </ac:spMkLst>
        </pc:spChg>
        <pc:spChg chg="mod">
          <ac:chgData name="Cate Plovich" userId="186c4d68-f86e-400d-9c74-70a0b8d4d88e" providerId="ADAL" clId="{9EAC2BD4-B08A-485B-ACCE-55F19135F3CE}" dt="2021-10-27T20:25:30.399" v="557" actId="20577"/>
          <ac:spMkLst>
            <pc:docMk/>
            <pc:sldMk cId="1297190040" sldId="263"/>
            <ac:spMk id="3" creationId="{1CCE7497-5ABA-45C1-A2EC-D6680475A527}"/>
          </ac:spMkLst>
        </pc:spChg>
      </pc:sldChg>
      <pc:sldChg chg="modSp add mod">
        <pc:chgData name="Cate Plovich" userId="186c4d68-f86e-400d-9c74-70a0b8d4d88e" providerId="ADAL" clId="{9EAC2BD4-B08A-485B-ACCE-55F19135F3CE}" dt="2021-10-27T20:28:21.897" v="879" actId="313"/>
        <pc:sldMkLst>
          <pc:docMk/>
          <pc:sldMk cId="1311027088" sldId="264"/>
        </pc:sldMkLst>
        <pc:spChg chg="mod">
          <ac:chgData name="Cate Plovich" userId="186c4d68-f86e-400d-9c74-70a0b8d4d88e" providerId="ADAL" clId="{9EAC2BD4-B08A-485B-ACCE-55F19135F3CE}" dt="2021-10-27T20:26:00.950" v="567" actId="20577"/>
          <ac:spMkLst>
            <pc:docMk/>
            <pc:sldMk cId="1311027088" sldId="264"/>
            <ac:spMk id="2" creationId="{B709D7EC-ACB9-432E-BC71-84BF10597DAF}"/>
          </ac:spMkLst>
        </pc:spChg>
        <pc:spChg chg="mod">
          <ac:chgData name="Cate Plovich" userId="186c4d68-f86e-400d-9c74-70a0b8d4d88e" providerId="ADAL" clId="{9EAC2BD4-B08A-485B-ACCE-55F19135F3CE}" dt="2021-10-27T20:28:21.897" v="879" actId="313"/>
          <ac:spMkLst>
            <pc:docMk/>
            <pc:sldMk cId="1311027088" sldId="264"/>
            <ac:spMk id="3" creationId="{1CCE7497-5ABA-45C1-A2EC-D6680475A527}"/>
          </ac:spMkLst>
        </pc:spChg>
      </pc:sldChg>
      <pc:sldChg chg="modSp add mod">
        <pc:chgData name="Cate Plovich" userId="186c4d68-f86e-400d-9c74-70a0b8d4d88e" providerId="ADAL" clId="{9EAC2BD4-B08A-485B-ACCE-55F19135F3CE}" dt="2021-10-27T20:29:06.499" v="995" actId="20577"/>
        <pc:sldMkLst>
          <pc:docMk/>
          <pc:sldMk cId="1926472005" sldId="265"/>
        </pc:sldMkLst>
        <pc:spChg chg="mod">
          <ac:chgData name="Cate Plovich" userId="186c4d68-f86e-400d-9c74-70a0b8d4d88e" providerId="ADAL" clId="{9EAC2BD4-B08A-485B-ACCE-55F19135F3CE}" dt="2021-10-27T20:28:32.318" v="881" actId="20577"/>
          <ac:spMkLst>
            <pc:docMk/>
            <pc:sldMk cId="1926472005" sldId="265"/>
            <ac:spMk id="2" creationId="{B709D7EC-ACB9-432E-BC71-84BF10597DAF}"/>
          </ac:spMkLst>
        </pc:spChg>
        <pc:spChg chg="mod">
          <ac:chgData name="Cate Plovich" userId="186c4d68-f86e-400d-9c74-70a0b8d4d88e" providerId="ADAL" clId="{9EAC2BD4-B08A-485B-ACCE-55F19135F3CE}" dt="2021-10-27T20:29:06.499" v="995" actId="20577"/>
          <ac:spMkLst>
            <pc:docMk/>
            <pc:sldMk cId="1926472005" sldId="265"/>
            <ac:spMk id="3" creationId="{1CCE7497-5ABA-45C1-A2EC-D6680475A52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5D16B-2EBC-44EC-8CA2-E44A0EC73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792022-DB1D-4B73-BD0D-5FF412227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98331-BB58-4763-AB3F-BB16B737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7E54-0A84-4E52-BCF0-CA7AC51D5CD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B325EC-48CC-4E53-AA22-70B055EA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D4408F-E730-40DD-81E3-C001C09A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BB6-3DA1-485D-A31D-37E71DAD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0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DB757-5161-4C43-88CE-C2EAF362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1ACC14-6355-45FC-BB76-9C92472D1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D86D09-4EBB-48DB-A4BD-04B3BE72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7E54-0A84-4E52-BCF0-CA7AC51D5CD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4EF02B-62DC-4DE6-981A-D7A7E5C9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627457-8A67-4E4B-9E12-468C21EE3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BB6-3DA1-485D-A31D-37E71DAD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7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F84825-475A-4682-9CE0-3E2B64F1FB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916529-D9CA-4EDC-9F8E-1C3C454EF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5D3031-3AA8-4410-A4EE-521E36FD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7E54-0A84-4E52-BCF0-CA7AC51D5CD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52CA30-1776-4A5F-B101-DAC0D466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50DF43-5F67-43BB-9DEE-C42D8A26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BB6-3DA1-485D-A31D-37E71DAD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0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AE28F5-6B3E-4C8A-A534-C710FB07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9FEEFF-F517-4508-96F6-6B8276927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01C459-17FE-4B65-AB2A-EDB1FFDAF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7E54-0A84-4E52-BCF0-CA7AC51D5CD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9F2515-7AAD-48FE-A7DC-7065EC93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DB5D23-ABE4-4214-A277-7009810B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BB6-3DA1-485D-A31D-37E71DAD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957F5-81F4-4EF5-B898-8C78025D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041E5F-6626-4BB2-87BD-4A108FA7D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C9906A-578D-454A-9110-FDEB247AB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7E54-0A84-4E52-BCF0-CA7AC51D5CD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A6B67E-2A92-47B1-9357-136CA323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CA3574-8A69-4D63-A17C-EB264C14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BB6-3DA1-485D-A31D-37E71DAD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0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79C74-9995-47D5-A422-F3264505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3366A6-E94A-47A9-9364-AD1961AEA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A6DD233-690A-4DDC-93C5-1F117F2C8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B19FA9-9EF8-46D9-8387-77CFE1B3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7E54-0A84-4E52-BCF0-CA7AC51D5CD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1D032F-2F42-47EC-9AB7-E385F1FA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C00D1-7637-44CD-B358-8602B362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BB6-3DA1-485D-A31D-37E71DAD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7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BA7F2-6CEC-41A7-98C5-8A7A05832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06807B-1AA5-48CF-8AFB-6056EACB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DFEB2A-0113-4ECB-87FC-1356DD6D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016BB1-ADC1-43B6-915A-DC4FD8818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517C72-8606-4564-8934-09915CCA7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8890A-0D9F-42DA-82A0-F2C6C31E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7E54-0A84-4E52-BCF0-CA7AC51D5CD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60260B8-3EE2-4D0F-BCF5-35885C56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1889C2-96AB-49D1-9633-6308579C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BB6-3DA1-485D-A31D-37E71DAD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6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30343-3FB8-4C97-B036-43E88D55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6F6BE0-6F0E-40FC-A0A9-54C7CDF5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7E54-0A84-4E52-BCF0-CA7AC51D5CD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46FE08-5F7A-4B5F-A3BA-89D23038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E58E5BC-549E-4FBA-AB5A-40A6C26A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BB6-3DA1-485D-A31D-37E71DAD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42C21E-4904-41AB-8BF4-1B03B595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7E54-0A84-4E52-BCF0-CA7AC51D5CD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8BCB06-60C3-4D97-8507-5EFF30B9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3F9F8E-602B-48CA-A8F6-C6B53C88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BB6-3DA1-485D-A31D-37E71DAD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BAE71-4E61-474E-801F-3A72F7D5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C9F092-FBD5-4818-8A6F-40905F71C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6D1544-F09F-40B7-A636-4C1BF3E20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A79736-2667-4A2A-9932-DAC66D79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7E54-0A84-4E52-BCF0-CA7AC51D5CD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961B47-A371-4920-9C6B-99EC750F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1377D1-15FA-49F2-984A-DE846180D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BB6-3DA1-485D-A31D-37E71DAD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7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8F726D-DD29-4B8D-804C-0B609F0F3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54B468-82D6-4286-95B8-8FFFC621A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C8BC2D-B87B-447E-B29C-E7C809547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59530-0FE2-4E2E-87A2-5F48E581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7E54-0A84-4E52-BCF0-CA7AC51D5CD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E87CE2-086F-4071-AB0A-4A4AA774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B36D7A-0281-4A88-B9E5-7B46DB50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BB6-3DA1-485D-A31D-37E71DAD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9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29D8B08-F8B5-47CB-B04D-24904928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EC99F7-07F9-4996-966A-9DFA8142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6DEAC5-71F8-465A-B058-B01395EEC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7E54-0A84-4E52-BCF0-CA7AC51D5CDB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5551CE-8399-4C24-99EA-2706D0A00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2416FF-16CE-40FE-A8A3-CD3BB9BFA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0BB6-3DA1-485D-A31D-37E71DAD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0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541285-empty-school-sport-playground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chool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item.com/middle/ioiohho_laptop-computer-clip-art-laptop-transparent-computer-clipar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isplay-lcd-led-monitor-plasma-16103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520882-classro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365469-interior-of-computer-lab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97541-2130-4979-AD07-99D8F2931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40348" cy="3158089"/>
          </a:xfrm>
        </p:spPr>
        <p:txBody>
          <a:bodyPr/>
          <a:lstStyle/>
          <a:p>
            <a:r>
              <a:rPr lang="en-US" dirty="0"/>
              <a:t>Online Safety and Digital Citizenship PowerPoint</a:t>
            </a:r>
          </a:p>
        </p:txBody>
      </p:sp>
    </p:spTree>
    <p:extLst>
      <p:ext uri="{BB962C8B-B14F-4D97-AF65-F5344CB8AC3E}">
        <p14:creationId xmlns:p14="http://schemas.microsoft.com/office/powerpoint/2010/main" val="63506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80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0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9D7EC-ACB9-432E-BC71-84BF1059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CE7497-5ABA-45C1-A2EC-D6680475A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Choose a background. (You can delete the extra backgrounds. Be careful not to delete the wrong slides). </a:t>
            </a:r>
          </a:p>
          <a:p>
            <a:endParaRPr lang="en-US" dirty="0"/>
          </a:p>
          <a:p>
            <a:r>
              <a:rPr lang="en-US" dirty="0"/>
              <a:t>2. Insert at least two clipart characters. </a:t>
            </a:r>
          </a:p>
          <a:p>
            <a:endParaRPr lang="en-US" dirty="0"/>
          </a:p>
          <a:p>
            <a:r>
              <a:rPr lang="en-US" dirty="0"/>
              <a:t>3. Set up your first slide and then </a:t>
            </a:r>
            <a:r>
              <a:rPr lang="en-US" b="1" dirty="0"/>
              <a:t>DUPLICATE</a:t>
            </a:r>
            <a:r>
              <a:rPr lang="en-US" dirty="0"/>
              <a:t> your slide. Remember to have the characters move around the screen or have a conversation about online safety. </a:t>
            </a:r>
          </a:p>
        </p:txBody>
      </p:sp>
    </p:spTree>
    <p:extLst>
      <p:ext uri="{BB962C8B-B14F-4D97-AF65-F5344CB8AC3E}">
        <p14:creationId xmlns:p14="http://schemas.microsoft.com/office/powerpoint/2010/main" val="129719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9D7EC-ACB9-432E-BC71-84BF1059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Directions- (Page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CE7497-5ABA-45C1-A2EC-D6680475A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Your animation MUST have at </a:t>
            </a:r>
            <a:r>
              <a:rPr lang="en-US" b="1" u="sng" dirty="0"/>
              <a:t>least 15 slides </a:t>
            </a:r>
            <a:r>
              <a:rPr lang="en-US" dirty="0"/>
              <a:t>and explain at least </a:t>
            </a:r>
            <a:r>
              <a:rPr lang="en-US" b="1" u="sng" dirty="0"/>
              <a:t>One Digital Safety Suggestion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5. When you are finished, clean up your slides by deleting the extra slides. </a:t>
            </a:r>
          </a:p>
          <a:p>
            <a:endParaRPr lang="en-US" dirty="0"/>
          </a:p>
          <a:p>
            <a:r>
              <a:rPr lang="en-US" dirty="0"/>
              <a:t>6. *Hit CLOSE and then click on the three dots to DOWNLOAD your PowerPoint animation. </a:t>
            </a:r>
          </a:p>
        </p:txBody>
      </p:sp>
    </p:spTree>
    <p:extLst>
      <p:ext uri="{BB962C8B-B14F-4D97-AF65-F5344CB8AC3E}">
        <p14:creationId xmlns:p14="http://schemas.microsoft.com/office/powerpoint/2010/main" val="131102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9D7EC-ACB9-432E-BC71-84BF1059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Directions- (Page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CE7497-5ABA-45C1-A2EC-D6680475A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7. After you have DOWNLOADED your animation. Click on the link for the Online Safety Padlet.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8. </a:t>
            </a:r>
            <a:r>
              <a:rPr lang="en-US" dirty="0" smtClean="0"/>
              <a:t>Find your teacher’s name and click the plus sign. Find the orange link and click it, then click UPLOADS. Go to your Downloads and click on the Online Safety Animation.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9. Type your first name or initials then - Click Publish.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7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4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38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28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8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15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201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Online Safety and Digital Citizenship PowerPoint</vt:lpstr>
      <vt:lpstr>Directions-</vt:lpstr>
      <vt:lpstr>Directions- (Page 2)</vt:lpstr>
      <vt:lpstr>Directions- (Page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2</cp:revision>
  <dcterms:created xsi:type="dcterms:W3CDTF">2021-10-26T20:17:13Z</dcterms:created>
  <dcterms:modified xsi:type="dcterms:W3CDTF">2021-10-28T00:11:12Z</dcterms:modified>
</cp:coreProperties>
</file>