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  <p:sldMasterId id="2147483672" r:id="rId3"/>
  </p:sldMasterIdLst>
  <p:notesMasterIdLst>
    <p:notesMasterId r:id="rId11"/>
  </p:notesMasterIdLst>
  <p:sldIdLst>
    <p:sldId id="278" r:id="rId4"/>
    <p:sldId id="262" r:id="rId5"/>
    <p:sldId id="258" r:id="rId6"/>
    <p:sldId id="280" r:id="rId7"/>
    <p:sldId id="276" r:id="rId8"/>
    <p:sldId id="279" r:id="rId9"/>
    <p:sldId id="277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EEAD5AD0-653D-4754-B5DF-54B660004A7E}"/>
    <pc:docChg chg="delSld">
      <pc:chgData name="Cate Plovich" userId="186c4d68-f86e-400d-9c74-70a0b8d4d88e" providerId="ADAL" clId="{EEAD5AD0-653D-4754-B5DF-54B660004A7E}" dt="2022-10-12T12:54:50.450" v="3" actId="47"/>
      <pc:docMkLst>
        <pc:docMk/>
      </pc:docMkLst>
      <pc:sldChg chg="del">
        <pc:chgData name="Cate Plovich" userId="186c4d68-f86e-400d-9c74-70a0b8d4d88e" providerId="ADAL" clId="{EEAD5AD0-653D-4754-B5DF-54B660004A7E}" dt="2022-10-12T12:54:47.549" v="0" actId="47"/>
        <pc:sldMkLst>
          <pc:docMk/>
          <pc:sldMk cId="0" sldId="256"/>
        </pc:sldMkLst>
      </pc:sldChg>
      <pc:sldChg chg="del">
        <pc:chgData name="Cate Plovich" userId="186c4d68-f86e-400d-9c74-70a0b8d4d88e" providerId="ADAL" clId="{EEAD5AD0-653D-4754-B5DF-54B660004A7E}" dt="2022-10-12T12:54:47.949" v="1" actId="47"/>
        <pc:sldMkLst>
          <pc:docMk/>
          <pc:sldMk cId="0" sldId="257"/>
        </pc:sldMkLst>
      </pc:sldChg>
      <pc:sldChg chg="del">
        <pc:chgData name="Cate Plovich" userId="186c4d68-f86e-400d-9c74-70a0b8d4d88e" providerId="ADAL" clId="{EEAD5AD0-653D-4754-B5DF-54B660004A7E}" dt="2022-10-12T12:54:49.644" v="2" actId="47"/>
        <pc:sldMkLst>
          <pc:docMk/>
          <pc:sldMk cId="0" sldId="260"/>
        </pc:sldMkLst>
      </pc:sldChg>
      <pc:sldChg chg="del">
        <pc:chgData name="Cate Plovich" userId="186c4d68-f86e-400d-9c74-70a0b8d4d88e" providerId="ADAL" clId="{EEAD5AD0-653D-4754-B5DF-54B660004A7E}" dt="2022-10-12T12:54:50.450" v="3" actId="47"/>
        <pc:sldMkLst>
          <pc:docMk/>
          <pc:sldMk cId="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ca8fb1d57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ca8fb1d57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731d13139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731d13139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3dc7dcf3c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3dc7dcf3c5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3dc7dcf3c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3dc7dcf3c5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0013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3dc7dcf3c5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3dc7dcf3c5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4435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5442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2495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36598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60121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1777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576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1053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8860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8873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161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150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ovich.weebly.com/search-engines.html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1F571-7183-22AB-FE9D-41739C24F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0" y="1696152"/>
            <a:ext cx="8520600" cy="2736900"/>
          </a:xfrm>
        </p:spPr>
        <p:txBody>
          <a:bodyPr/>
          <a:lstStyle/>
          <a:p>
            <a:r>
              <a:rPr lang="en-US" sz="8000" dirty="0"/>
              <a:t>Online Research Review  </a:t>
            </a:r>
          </a:p>
        </p:txBody>
      </p:sp>
    </p:spTree>
    <p:extLst>
      <p:ext uri="{BB962C8B-B14F-4D97-AF65-F5344CB8AC3E}">
        <p14:creationId xmlns:p14="http://schemas.microsoft.com/office/powerpoint/2010/main" val="110360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/>
        </p:nvSpPr>
        <p:spPr>
          <a:xfrm>
            <a:off x="4742350" y="2343150"/>
            <a:ext cx="4095600" cy="6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4" name="Google Shape;74;p17"/>
          <p:cNvSpPr txBox="1"/>
          <p:nvPr/>
        </p:nvSpPr>
        <p:spPr>
          <a:xfrm>
            <a:off x="4742350" y="3030450"/>
            <a:ext cx="4095600" cy="6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5" name="Google Shape;75;p17"/>
          <p:cNvSpPr txBox="1"/>
          <p:nvPr/>
        </p:nvSpPr>
        <p:spPr>
          <a:xfrm>
            <a:off x="4742350" y="3757675"/>
            <a:ext cx="4095600" cy="6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76;p17"/>
          <p:cNvSpPr txBox="1"/>
          <p:nvPr/>
        </p:nvSpPr>
        <p:spPr>
          <a:xfrm>
            <a:off x="4742350" y="4484900"/>
            <a:ext cx="4095600" cy="6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7" name="Google Shape;77;p17"/>
          <p:cNvSpPr txBox="1"/>
          <p:nvPr/>
        </p:nvSpPr>
        <p:spPr>
          <a:xfrm>
            <a:off x="4742350" y="5212125"/>
            <a:ext cx="4095600" cy="6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8" name="Google Shape;78;p17"/>
          <p:cNvSpPr txBox="1"/>
          <p:nvPr/>
        </p:nvSpPr>
        <p:spPr>
          <a:xfrm>
            <a:off x="4742350" y="5875500"/>
            <a:ext cx="4095600" cy="6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775" y="2302725"/>
            <a:ext cx="2693244" cy="67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775" y="3073974"/>
            <a:ext cx="2687123" cy="703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4775" y="3875828"/>
            <a:ext cx="2687123" cy="850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1718" y="4726650"/>
            <a:ext cx="2693244" cy="66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FF188-11C5-1991-0896-8151975FB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0" y="162773"/>
            <a:ext cx="8520600" cy="2736900"/>
          </a:xfrm>
        </p:spPr>
        <p:txBody>
          <a:bodyPr/>
          <a:lstStyle/>
          <a:p>
            <a:r>
              <a:rPr lang="en-US" dirty="0"/>
              <a:t>Search Engine Links:</a:t>
            </a:r>
            <a:br>
              <a:rPr lang="en-US" dirty="0"/>
            </a:br>
            <a:r>
              <a:rPr lang="en-US" dirty="0"/>
              <a:t> </a:t>
            </a:r>
            <a:r>
              <a:rPr lang="en-US" sz="2500" i="1" dirty="0">
                <a:solidFill>
                  <a:srgbClr val="00B050"/>
                </a:solidFill>
              </a:rPr>
              <a:t>(Hold down your control key and click on the link to open.)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CE955-62A6-8FEF-6DFC-C68032F66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0" y="3778833"/>
            <a:ext cx="8520600" cy="2593832"/>
          </a:xfrm>
        </p:spPr>
        <p:txBody>
          <a:bodyPr/>
          <a:lstStyle/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https://plovich.weebly.com/search-engines.html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CD59F14-4AE8-814F-8B31-944E7DFB969C}"/>
              </a:ext>
            </a:extLst>
          </p:cNvPr>
          <p:cNvSpPr/>
          <p:nvPr/>
        </p:nvSpPr>
        <p:spPr>
          <a:xfrm>
            <a:off x="4262511" y="3429000"/>
            <a:ext cx="618978" cy="905709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4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" name="Google Shape;399;p33"/>
          <p:cNvGraphicFramePr/>
          <p:nvPr/>
        </p:nvGraphicFramePr>
        <p:xfrm>
          <a:off x="237350" y="1379550"/>
          <a:ext cx="8669300" cy="50516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88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0525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/>
                        <a:t>Question:</a:t>
                      </a:r>
                      <a:endParaRPr sz="18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/>
                        <a:t>Why is October the 10th month instead of 8th? Oct=8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Source 1: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URL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Website Publisher or Author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6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Confirmed by: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URL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Website Publisher or Author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/>
                        <a:t>Answer: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" name="Google Shape;399;p33"/>
          <p:cNvGraphicFramePr/>
          <p:nvPr>
            <p:extLst>
              <p:ext uri="{D42A27DB-BD31-4B8C-83A1-F6EECF244321}">
                <p14:modId xmlns:p14="http://schemas.microsoft.com/office/powerpoint/2010/main" val="2104086886"/>
              </p:ext>
            </p:extLst>
          </p:nvPr>
        </p:nvGraphicFramePr>
        <p:xfrm>
          <a:off x="237350" y="1379550"/>
          <a:ext cx="8669300" cy="508842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88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0525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/>
                        <a:t>Question: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0" i="0" dirty="0">
                          <a:solidFill>
                            <a:schemeClr val="tx1"/>
                          </a:solidFill>
                        </a:rPr>
                        <a:t>Search for a </a:t>
                      </a:r>
                      <a:r>
                        <a:rPr lang="en" sz="2800" i="0" dirty="0">
                          <a:solidFill>
                            <a:srgbClr val="FF0000"/>
                          </a:solidFill>
                        </a:rPr>
                        <a:t>Kindness Quote for Kids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/>
                        <a:t>Source 1: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/>
                        <a:t>URL</a:t>
                      </a:r>
                      <a:endParaRPr sz="18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Website Publisher or Author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6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Confirmed by: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URL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Website Publisher or Author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87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Answer:</a:t>
                      </a:r>
                      <a:endParaRPr sz="180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64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4"/>
          <p:cNvSpPr txBox="1"/>
          <p:nvPr/>
        </p:nvSpPr>
        <p:spPr>
          <a:xfrm>
            <a:off x="447125" y="3237325"/>
            <a:ext cx="8263200" cy="336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94</Words>
  <Application>Microsoft Office PowerPoint</Application>
  <PresentationFormat>On-screen Show (4:3)</PresentationFormat>
  <Paragraphs>23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Simple Light</vt:lpstr>
      <vt:lpstr>Simple Light</vt:lpstr>
      <vt:lpstr>1_Simple Light</vt:lpstr>
      <vt:lpstr>Online Research Review  </vt:lpstr>
      <vt:lpstr>PowerPoint Presentation</vt:lpstr>
      <vt:lpstr>PowerPoint Presentation</vt:lpstr>
      <vt:lpstr>Search Engine Links:  (Hold down your control key and click on the link to open.)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2</cp:revision>
  <dcterms:modified xsi:type="dcterms:W3CDTF">2022-10-12T12:54:53Z</dcterms:modified>
</cp:coreProperties>
</file>