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61" r:id="rId4"/>
    <p:sldId id="262" r:id="rId5"/>
    <p:sldId id="263" r:id="rId6"/>
    <p:sldId id="266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6A39BE-F12A-4C16-9D9A-A9B246857B48}">
  <a:tblStyle styleId="{2A6A39BE-F12A-4C16-9D9A-A9B246857B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90CA91F-3D54-4250-95CB-EC2B197DA4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2142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27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dc7dcf3c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dc7dcf3c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14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c7dcf3c5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dc7dcf3c5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07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c7dcf3c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dc7dcf3c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99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c7dcf3c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c7dcf3c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05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c7dcf3c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dc7dcf3c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0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dc7dcf3c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dc7dcf3c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46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dc7dcf3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dc7dcf3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05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dc7dcf3c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dc7dcf3c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10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dc7dcf3c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dc7dcf3c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71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68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l="12478" t="5418" r="7115" b="6187"/>
          <a:stretch/>
        </p:blipFill>
        <p:spPr>
          <a:xfrm>
            <a:off x="4045027" y="6068062"/>
            <a:ext cx="715161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l="11607" t="2432" r="15207" b="11604"/>
          <a:stretch/>
        </p:blipFill>
        <p:spPr>
          <a:xfrm>
            <a:off x="2678759" y="5137374"/>
            <a:ext cx="650981" cy="743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6">
            <a:alphaModFix/>
          </a:blip>
          <a:srcRect l="16681" t="4279" r="14867" b="15283"/>
          <a:stretch/>
        </p:blipFill>
        <p:spPr>
          <a:xfrm>
            <a:off x="3795335" y="5137224"/>
            <a:ext cx="715161" cy="81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 rotWithShape="1">
          <a:blip r:embed="rId7">
            <a:alphaModFix/>
          </a:blip>
          <a:srcRect l="14867" t="4317" r="16681" b="15276"/>
          <a:stretch/>
        </p:blipFill>
        <p:spPr>
          <a:xfrm>
            <a:off x="1378799" y="6079162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8">
            <a:alphaModFix/>
          </a:blip>
          <a:srcRect r="37690"/>
          <a:stretch/>
        </p:blipFill>
        <p:spPr>
          <a:xfrm>
            <a:off x="3468876" y="5942337"/>
            <a:ext cx="65098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9">
            <a:alphaModFix/>
          </a:blip>
          <a:srcRect t="6021" r="14864" b="13579"/>
          <a:stretch/>
        </p:blipFill>
        <p:spPr>
          <a:xfrm>
            <a:off x="-25300" y="6118637"/>
            <a:ext cx="889457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8583" y="6121362"/>
            <a:ext cx="834410" cy="8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11">
            <a:alphaModFix/>
          </a:blip>
          <a:srcRect l="14864" t="9460" r="10625" b="15278"/>
          <a:stretch/>
        </p:blipFill>
        <p:spPr>
          <a:xfrm>
            <a:off x="2608596" y="6068074"/>
            <a:ext cx="778439" cy="76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12">
            <a:alphaModFix/>
          </a:blip>
          <a:srcRect l="20131" r="20552"/>
          <a:stretch/>
        </p:blipFill>
        <p:spPr>
          <a:xfrm>
            <a:off x="6766795" y="5079888"/>
            <a:ext cx="619707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13">
            <a:alphaModFix/>
          </a:blip>
          <a:srcRect l="14867" r="16681" b="17749"/>
          <a:stretch/>
        </p:blipFill>
        <p:spPr>
          <a:xfrm>
            <a:off x="4666508" y="6032525"/>
            <a:ext cx="715161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 rotWithShape="1">
          <a:blip r:embed="rId14">
            <a:alphaModFix/>
          </a:blip>
          <a:srcRect l="14867" r="16681"/>
          <a:stretch/>
        </p:blipFill>
        <p:spPr>
          <a:xfrm>
            <a:off x="6005892" y="5979563"/>
            <a:ext cx="71516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15">
            <a:alphaModFix/>
          </a:blip>
          <a:srcRect l="14867" t="7051" r="16681" b="12543"/>
          <a:stretch/>
        </p:blipFill>
        <p:spPr>
          <a:xfrm>
            <a:off x="1957909" y="5137387"/>
            <a:ext cx="715161" cy="81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16">
            <a:alphaModFix/>
          </a:blip>
          <a:srcRect l="27651" t="6020" r="17559" b="11728"/>
          <a:stretch/>
        </p:blipFill>
        <p:spPr>
          <a:xfrm>
            <a:off x="3275714" y="5127987"/>
            <a:ext cx="572405" cy="83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17">
            <a:alphaModFix/>
          </a:blip>
          <a:srcRect l="14867" r="16681" b="12541"/>
          <a:stretch/>
        </p:blipFill>
        <p:spPr>
          <a:xfrm>
            <a:off x="842553" y="5143650"/>
            <a:ext cx="715161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18">
            <a:alphaModFix/>
          </a:blip>
          <a:srcRect l="18175" r="17983"/>
          <a:stretch/>
        </p:blipFill>
        <p:spPr>
          <a:xfrm>
            <a:off x="8254470" y="6090357"/>
            <a:ext cx="650981" cy="105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19">
            <a:alphaModFix/>
          </a:blip>
          <a:srcRect l="21214" r="20855"/>
          <a:stretch/>
        </p:blipFill>
        <p:spPr>
          <a:xfrm>
            <a:off x="5242768" y="5078669"/>
            <a:ext cx="572405" cy="101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20">
            <a:alphaModFix/>
          </a:blip>
          <a:srcRect l="16327" r="18390"/>
          <a:stretch/>
        </p:blipFill>
        <p:spPr>
          <a:xfrm>
            <a:off x="4450779" y="5073994"/>
            <a:ext cx="650981" cy="10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21">
            <a:alphaModFix/>
          </a:blip>
          <a:srcRect l="8305" t="6173" r="9868" b="13960"/>
          <a:stretch/>
        </p:blipFill>
        <p:spPr>
          <a:xfrm>
            <a:off x="55066" y="5143644"/>
            <a:ext cx="834385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22">
            <a:alphaModFix/>
          </a:blip>
          <a:srcRect l="12777" r="17090"/>
          <a:stretch/>
        </p:blipFill>
        <p:spPr>
          <a:xfrm>
            <a:off x="7209801" y="5049407"/>
            <a:ext cx="71516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23">
            <a:alphaModFix/>
          </a:blip>
          <a:srcRect l="18170" r="21057"/>
          <a:stretch/>
        </p:blipFill>
        <p:spPr>
          <a:xfrm>
            <a:off x="1474241" y="5031631"/>
            <a:ext cx="619707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24">
            <a:alphaModFix/>
          </a:blip>
          <a:srcRect l="12778" r="10885"/>
          <a:stretch/>
        </p:blipFill>
        <p:spPr>
          <a:xfrm>
            <a:off x="6711287" y="6059632"/>
            <a:ext cx="778439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25">
            <a:alphaModFix/>
          </a:blip>
          <a:srcRect l="18175" r="17983"/>
          <a:stretch/>
        </p:blipFill>
        <p:spPr>
          <a:xfrm>
            <a:off x="2017760" y="5970782"/>
            <a:ext cx="65098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85864" y="5031644"/>
            <a:ext cx="1019731" cy="111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27">
            <a:alphaModFix/>
          </a:blip>
          <a:srcRect l="5477" t="8674" r="7300" b="11453"/>
          <a:stretch/>
        </p:blipFill>
        <p:spPr>
          <a:xfrm>
            <a:off x="7924961" y="5064869"/>
            <a:ext cx="889457" cy="8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28">
            <a:alphaModFix/>
          </a:blip>
          <a:srcRect l="12778" r="10885" b="14155"/>
          <a:stretch/>
        </p:blipFill>
        <p:spPr>
          <a:xfrm>
            <a:off x="5181712" y="5972857"/>
            <a:ext cx="778439" cy="95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29">
            <a:alphaModFix/>
          </a:blip>
          <a:srcRect l="18175" r="17983" b="8675"/>
          <a:stretch/>
        </p:blipFill>
        <p:spPr>
          <a:xfrm>
            <a:off x="783709" y="6019057"/>
            <a:ext cx="650981" cy="10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0150" y="540592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0838" y="5335950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0825" y="522428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84263" y="6112410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5725" y="5962575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9925" y="5962571"/>
            <a:ext cx="871184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93225" y="6000748"/>
            <a:ext cx="854350" cy="776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39910" y="5289021"/>
            <a:ext cx="854350" cy="776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/>
        </p:nvSpPr>
        <p:spPr>
          <a:xfrm>
            <a:off x="524850" y="197692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</a:t>
            </a:r>
            <a:endParaRPr sz="6000"/>
          </a:p>
        </p:txBody>
      </p:sp>
      <p:sp>
        <p:nvSpPr>
          <p:cNvPr id="193" name="Google Shape;193;p19"/>
          <p:cNvSpPr txBox="1"/>
          <p:nvPr/>
        </p:nvSpPr>
        <p:spPr>
          <a:xfrm>
            <a:off x="52475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4" name="Google Shape;194;p19"/>
          <p:cNvSpPr txBox="1"/>
          <p:nvPr/>
        </p:nvSpPr>
        <p:spPr>
          <a:xfrm>
            <a:off x="26250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5" name="Google Shape;195;p19"/>
          <p:cNvSpPr txBox="1"/>
          <p:nvPr/>
        </p:nvSpPr>
        <p:spPr>
          <a:xfrm>
            <a:off x="2426725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6" name="Google Shape;196;p19"/>
          <p:cNvSpPr txBox="1"/>
          <p:nvPr/>
        </p:nvSpPr>
        <p:spPr>
          <a:xfrm>
            <a:off x="2400500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7" name="Google Shape;197;p19"/>
          <p:cNvSpPr txBox="1"/>
          <p:nvPr/>
        </p:nvSpPr>
        <p:spPr>
          <a:xfrm>
            <a:off x="4751000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8" name="Google Shape;198;p19"/>
          <p:cNvSpPr txBox="1"/>
          <p:nvPr/>
        </p:nvSpPr>
        <p:spPr>
          <a:xfrm>
            <a:off x="4724775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9" name="Google Shape;199;p19"/>
          <p:cNvSpPr txBox="1"/>
          <p:nvPr/>
        </p:nvSpPr>
        <p:spPr>
          <a:xfrm>
            <a:off x="7125250" y="32803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0" name="Google Shape;200;p19"/>
          <p:cNvSpPr txBox="1"/>
          <p:nvPr/>
        </p:nvSpPr>
        <p:spPr>
          <a:xfrm>
            <a:off x="7099025" y="6096900"/>
            <a:ext cx="19683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1" name="Google Shape;201;p19"/>
          <p:cNvSpPr txBox="1"/>
          <p:nvPr/>
        </p:nvSpPr>
        <p:spPr>
          <a:xfrm>
            <a:off x="2899100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E</a:t>
            </a:r>
            <a:endParaRPr sz="6000"/>
          </a:p>
        </p:txBody>
      </p:sp>
      <p:sp>
        <p:nvSpPr>
          <p:cNvPr id="202" name="Google Shape;202;p19"/>
          <p:cNvSpPr txBox="1"/>
          <p:nvPr/>
        </p:nvSpPr>
        <p:spPr>
          <a:xfrm>
            <a:off x="5273350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</a:t>
            </a:r>
            <a:endParaRPr sz="6000"/>
          </a:p>
        </p:txBody>
      </p:sp>
      <p:sp>
        <p:nvSpPr>
          <p:cNvPr id="203" name="Google Shape;203;p19"/>
          <p:cNvSpPr txBox="1"/>
          <p:nvPr/>
        </p:nvSpPr>
        <p:spPr>
          <a:xfrm>
            <a:off x="7597625" y="19281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</a:t>
            </a:r>
            <a:endParaRPr sz="6000"/>
          </a:p>
        </p:txBody>
      </p:sp>
      <p:sp>
        <p:nvSpPr>
          <p:cNvPr id="204" name="Google Shape;204;p19"/>
          <p:cNvSpPr txBox="1"/>
          <p:nvPr/>
        </p:nvSpPr>
        <p:spPr>
          <a:xfrm>
            <a:off x="524850" y="4771050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</a:t>
            </a:r>
            <a:endParaRPr sz="6000"/>
          </a:p>
        </p:txBody>
      </p:sp>
      <p:sp>
        <p:nvSpPr>
          <p:cNvPr id="205" name="Google Shape;205;p19"/>
          <p:cNvSpPr txBox="1"/>
          <p:nvPr/>
        </p:nvSpPr>
        <p:spPr>
          <a:xfrm>
            <a:off x="2899100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</a:t>
            </a:r>
            <a:endParaRPr sz="6000"/>
          </a:p>
        </p:txBody>
      </p:sp>
      <p:sp>
        <p:nvSpPr>
          <p:cNvPr id="206" name="Google Shape;206;p19"/>
          <p:cNvSpPr txBox="1"/>
          <p:nvPr/>
        </p:nvSpPr>
        <p:spPr>
          <a:xfrm>
            <a:off x="5273350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</a:t>
            </a:r>
            <a:endParaRPr sz="6000"/>
          </a:p>
        </p:txBody>
      </p:sp>
      <p:sp>
        <p:nvSpPr>
          <p:cNvPr id="207" name="Google Shape;207;p19"/>
          <p:cNvSpPr txBox="1"/>
          <p:nvPr/>
        </p:nvSpPr>
        <p:spPr>
          <a:xfrm>
            <a:off x="7597625" y="4722275"/>
            <a:ext cx="9711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6150" y="1005950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812" y="1005950"/>
            <a:ext cx="1022652" cy="112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76150" y="222994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08499" y="1005950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8812" y="222994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76150" y="3447961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73774" y="2223970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8812" y="3447961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08497" y="3441975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6012" y="5506390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911222" y="4456583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81297" y="5579078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6020" y="4456575"/>
            <a:ext cx="108248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-376150" y="5579075"/>
            <a:ext cx="1087928" cy="112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-376150" y="4456575"/>
            <a:ext cx="1087928" cy="112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71" y="5266025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171" y="4586580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178" y="2563075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871" y="1630111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6178" y="3912082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6171" y="5105868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1878" y="2870862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1878" y="4171719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6175" y="5945477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6175" y="3237564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6175" y="1888564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6175" y="1169924"/>
            <a:ext cx="1900472" cy="659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421" y="5572200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421" y="4892755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428" y="2869250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121" y="1936286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2428" y="4218257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421" y="5412043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8128" y="3177037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8128" y="4477894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2425" y="6251652"/>
            <a:ext cx="1900472" cy="67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2425" y="3543739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2425" y="2194739"/>
            <a:ext cx="1900472" cy="67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2425" y="1476099"/>
            <a:ext cx="1900472" cy="65973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4"/>
          <p:cNvSpPr txBox="1"/>
          <p:nvPr/>
        </p:nvSpPr>
        <p:spPr>
          <a:xfrm>
            <a:off x="3831375" y="542350"/>
            <a:ext cx="19005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4"/>
          <p:cNvSpPr txBox="1"/>
          <p:nvPr/>
        </p:nvSpPr>
        <p:spPr>
          <a:xfrm>
            <a:off x="7097850" y="542350"/>
            <a:ext cx="19005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/>
          <p:nvPr/>
        </p:nvSpPr>
        <p:spPr>
          <a:xfrm>
            <a:off x="5909375" y="6266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38" name="Google Shape;338;p25"/>
          <p:cNvSpPr txBox="1"/>
          <p:nvPr/>
        </p:nvSpPr>
        <p:spPr>
          <a:xfrm>
            <a:off x="2841650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39" name="Google Shape;339;p25"/>
          <p:cNvSpPr txBox="1"/>
          <p:nvPr/>
        </p:nvSpPr>
        <p:spPr>
          <a:xfrm>
            <a:off x="5909375" y="16145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0" name="Google Shape;340;p25"/>
          <p:cNvSpPr txBox="1"/>
          <p:nvPr/>
        </p:nvSpPr>
        <p:spPr>
          <a:xfrm>
            <a:off x="2841650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1" name="Google Shape;341;p25"/>
          <p:cNvSpPr txBox="1"/>
          <p:nvPr/>
        </p:nvSpPr>
        <p:spPr>
          <a:xfrm>
            <a:off x="5909375" y="26198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2" name="Google Shape;342;p25"/>
          <p:cNvSpPr txBox="1"/>
          <p:nvPr/>
        </p:nvSpPr>
        <p:spPr>
          <a:xfrm>
            <a:off x="2841650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3" name="Google Shape;343;p25"/>
          <p:cNvSpPr txBox="1"/>
          <p:nvPr/>
        </p:nvSpPr>
        <p:spPr>
          <a:xfrm>
            <a:off x="5909375" y="36251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4" name="Google Shape;344;p25"/>
          <p:cNvSpPr txBox="1"/>
          <p:nvPr/>
        </p:nvSpPr>
        <p:spPr>
          <a:xfrm>
            <a:off x="2841650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5" name="Google Shape;345;p25"/>
          <p:cNvSpPr txBox="1"/>
          <p:nvPr/>
        </p:nvSpPr>
        <p:spPr>
          <a:xfrm>
            <a:off x="5909375" y="46304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6" name="Google Shape;346;p25"/>
          <p:cNvSpPr txBox="1"/>
          <p:nvPr/>
        </p:nvSpPr>
        <p:spPr>
          <a:xfrm>
            <a:off x="2841650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7" name="Google Shape;347;p25"/>
          <p:cNvSpPr txBox="1"/>
          <p:nvPr/>
        </p:nvSpPr>
        <p:spPr>
          <a:xfrm>
            <a:off x="5909375" y="5635725"/>
            <a:ext cx="3028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/>
          <p:nvPr/>
        </p:nvSpPr>
        <p:spPr>
          <a:xfrm>
            <a:off x="3778900" y="1207150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7"/>
          <p:cNvSpPr txBox="1"/>
          <p:nvPr/>
        </p:nvSpPr>
        <p:spPr>
          <a:xfrm>
            <a:off x="3778900" y="2654175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7"/>
          <p:cNvSpPr txBox="1"/>
          <p:nvPr/>
        </p:nvSpPr>
        <p:spPr>
          <a:xfrm>
            <a:off x="3778900" y="4101200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7"/>
          <p:cNvSpPr txBox="1"/>
          <p:nvPr/>
        </p:nvSpPr>
        <p:spPr>
          <a:xfrm>
            <a:off x="3778900" y="5548225"/>
            <a:ext cx="520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On-screen Show (4:3)</PresentationFormat>
  <Paragraphs>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3</cp:revision>
  <dcterms:modified xsi:type="dcterms:W3CDTF">2022-10-12T01:42:46Z</dcterms:modified>
</cp:coreProperties>
</file>