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61" r:id="rId4"/>
    <p:sldId id="262" r:id="rId5"/>
    <p:sldId id="263" r:id="rId6"/>
    <p:sldId id="270" r:id="rId7"/>
    <p:sldId id="266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A39BE-F12A-4C16-9D9A-A9B246857B48}">
  <a:tblStyle styleId="{2A6A39BE-F12A-4C16-9D9A-A9B246857B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0CA91F-3D54-4250-95CB-EC2B197DA4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142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27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c7dcf3c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c7dcf3c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07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c7dcf3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c7dcf3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99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c7dcf3c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c7dcf3c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05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c7dcf3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dc7dcf3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0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dc7dcf3c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dc7dcf3c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71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c7dcf3c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dc7dcf3c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46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4045027" y="6068062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2678759" y="5137374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3795335" y="5137224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1378799" y="60791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3468876" y="594233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-25300" y="611863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8583" y="6121362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2608596" y="6068074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6766795" y="5079888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4666508" y="6032525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005892" y="5979563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1957909" y="5137387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3275714" y="5127987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842553" y="5143650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6090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5242768" y="5078669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450779" y="5073994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55066" y="5143644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209801" y="5049407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1474241" y="5031631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017760" y="597078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85864" y="5031644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7924961" y="5064869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5181712" y="5972857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783709" y="601905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150" y="540592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0838" y="533595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825" y="522428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263" y="611241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5725" y="596257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925" y="5962571"/>
            <a:ext cx="871184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3225" y="6000748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9910" y="5289021"/>
            <a:ext cx="854350" cy="77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/>
        </p:nvSpPr>
        <p:spPr>
          <a:xfrm>
            <a:off x="524850" y="197692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</a:t>
            </a:r>
            <a:endParaRPr sz="6000"/>
          </a:p>
        </p:txBody>
      </p:sp>
      <p:sp>
        <p:nvSpPr>
          <p:cNvPr id="193" name="Google Shape;193;p19"/>
          <p:cNvSpPr txBox="1"/>
          <p:nvPr/>
        </p:nvSpPr>
        <p:spPr>
          <a:xfrm>
            <a:off x="5247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4" name="Google Shape;194;p19"/>
          <p:cNvSpPr txBox="1"/>
          <p:nvPr/>
        </p:nvSpPr>
        <p:spPr>
          <a:xfrm>
            <a:off x="2625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5" name="Google Shape;195;p19"/>
          <p:cNvSpPr txBox="1"/>
          <p:nvPr/>
        </p:nvSpPr>
        <p:spPr>
          <a:xfrm>
            <a:off x="242672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6" name="Google Shape;196;p19"/>
          <p:cNvSpPr txBox="1"/>
          <p:nvPr/>
        </p:nvSpPr>
        <p:spPr>
          <a:xfrm>
            <a:off x="240050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7" name="Google Shape;197;p19"/>
          <p:cNvSpPr txBox="1"/>
          <p:nvPr/>
        </p:nvSpPr>
        <p:spPr>
          <a:xfrm>
            <a:off x="475100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8" name="Google Shape;198;p19"/>
          <p:cNvSpPr txBox="1"/>
          <p:nvPr/>
        </p:nvSpPr>
        <p:spPr>
          <a:xfrm>
            <a:off x="472477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9" name="Google Shape;199;p19"/>
          <p:cNvSpPr txBox="1"/>
          <p:nvPr/>
        </p:nvSpPr>
        <p:spPr>
          <a:xfrm>
            <a:off x="712525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0" name="Google Shape;200;p19"/>
          <p:cNvSpPr txBox="1"/>
          <p:nvPr/>
        </p:nvSpPr>
        <p:spPr>
          <a:xfrm>
            <a:off x="709902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1" name="Google Shape;201;p19"/>
          <p:cNvSpPr txBox="1"/>
          <p:nvPr/>
        </p:nvSpPr>
        <p:spPr>
          <a:xfrm>
            <a:off x="289910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</a:t>
            </a:r>
            <a:endParaRPr sz="6000"/>
          </a:p>
        </p:txBody>
      </p:sp>
      <p:sp>
        <p:nvSpPr>
          <p:cNvPr id="202" name="Google Shape;202;p19"/>
          <p:cNvSpPr txBox="1"/>
          <p:nvPr/>
        </p:nvSpPr>
        <p:spPr>
          <a:xfrm>
            <a:off x="527335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</a:t>
            </a:r>
            <a:endParaRPr sz="6000"/>
          </a:p>
        </p:txBody>
      </p:sp>
      <p:sp>
        <p:nvSpPr>
          <p:cNvPr id="203" name="Google Shape;203;p19"/>
          <p:cNvSpPr txBox="1"/>
          <p:nvPr/>
        </p:nvSpPr>
        <p:spPr>
          <a:xfrm>
            <a:off x="7597625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</a:t>
            </a:r>
            <a:endParaRPr sz="6000"/>
          </a:p>
        </p:txBody>
      </p:sp>
      <p:sp>
        <p:nvSpPr>
          <p:cNvPr id="204" name="Google Shape;204;p19"/>
          <p:cNvSpPr txBox="1"/>
          <p:nvPr/>
        </p:nvSpPr>
        <p:spPr>
          <a:xfrm>
            <a:off x="524850" y="47710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</a:t>
            </a:r>
            <a:endParaRPr sz="6000"/>
          </a:p>
        </p:txBody>
      </p:sp>
      <p:sp>
        <p:nvSpPr>
          <p:cNvPr id="205" name="Google Shape;205;p19"/>
          <p:cNvSpPr txBox="1"/>
          <p:nvPr/>
        </p:nvSpPr>
        <p:spPr>
          <a:xfrm>
            <a:off x="289910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</a:t>
            </a:r>
            <a:endParaRPr sz="6000"/>
          </a:p>
        </p:txBody>
      </p:sp>
      <p:sp>
        <p:nvSpPr>
          <p:cNvPr id="206" name="Google Shape;206;p19"/>
          <p:cNvSpPr txBox="1"/>
          <p:nvPr/>
        </p:nvSpPr>
        <p:spPr>
          <a:xfrm>
            <a:off x="527335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</a:t>
            </a:r>
            <a:endParaRPr sz="6000"/>
          </a:p>
        </p:txBody>
      </p:sp>
      <p:sp>
        <p:nvSpPr>
          <p:cNvPr id="207" name="Google Shape;207;p19"/>
          <p:cNvSpPr txBox="1"/>
          <p:nvPr/>
        </p:nvSpPr>
        <p:spPr>
          <a:xfrm>
            <a:off x="7597625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150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812" y="1005950"/>
            <a:ext cx="1022652" cy="112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150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8499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812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76150" y="344796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73774" y="222397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812" y="3447961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08497" y="34419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6012" y="550639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1222" y="4456583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81297" y="5579078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6020" y="4456575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376150" y="55790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376150" y="4456575"/>
            <a:ext cx="1087928" cy="11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/>
          <p:nvPr/>
        </p:nvSpPr>
        <p:spPr>
          <a:xfrm>
            <a:off x="3778900" y="1207150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"/>
          <p:cNvSpPr txBox="1"/>
          <p:nvPr/>
        </p:nvSpPr>
        <p:spPr>
          <a:xfrm>
            <a:off x="3778900" y="2654175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7"/>
          <p:cNvSpPr txBox="1"/>
          <p:nvPr/>
        </p:nvSpPr>
        <p:spPr>
          <a:xfrm>
            <a:off x="3778900" y="4101200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7"/>
          <p:cNvSpPr txBox="1"/>
          <p:nvPr/>
        </p:nvSpPr>
        <p:spPr>
          <a:xfrm>
            <a:off x="3778900" y="5548225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71" y="5266025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171" y="4586580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178" y="2563075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871" y="1630111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178" y="3912082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6171" y="5105868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878" y="2870862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1878" y="4171719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6175" y="5945477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6175" y="323756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6175" y="188856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6175" y="1169924"/>
            <a:ext cx="1900472" cy="65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On-screen Show (4:3)</PresentationFormat>
  <Paragraphs>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2022-10-15T02:25:24Z</dcterms:modified>
</cp:coreProperties>
</file>