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8" r:id="rId13"/>
    <p:sldId id="259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AE2400-5296-4D6E-81DB-D1D033D588DF}">
  <a:tblStyle styleId="{62AE2400-5296-4D6E-81DB-D1D033D588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1551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196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74897454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748974549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870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74897454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74897454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165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74897454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74897454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683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74897454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748974549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4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48974549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748974549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731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4897454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4897454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026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74897454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74897454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89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4897454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748974549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93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4897454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74897454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325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74897454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74897454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567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4897454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74897454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242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74897454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74897454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117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classtools.net/timeliner/index.ph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classtools.net/crossword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/>
        </p:nvSpPr>
        <p:spPr>
          <a:xfrm>
            <a:off x="4308000" y="783275"/>
            <a:ext cx="46212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http://www.classtools.net/timeliner/index.php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/>
          <p:nvPr/>
        </p:nvSpPr>
        <p:spPr>
          <a:xfrm>
            <a:off x="4177450" y="748475"/>
            <a:ext cx="48825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hlinkClick r:id="rId4"/>
              </a:rPr>
              <a:t>http://www.classtools.net/crossword/</a:t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4151350" y="4952025"/>
            <a:ext cx="4873800" cy="18015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4151350" y="4952025"/>
            <a:ext cx="4873800" cy="18015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18"/>
          <p:cNvGraphicFramePr/>
          <p:nvPr/>
        </p:nvGraphicFramePr>
        <p:xfrm>
          <a:off x="237350" y="1379550"/>
          <a:ext cx="8669300" cy="5051625"/>
        </p:xfrm>
        <a:graphic>
          <a:graphicData uri="http://schemas.openxmlformats.org/drawingml/2006/table">
            <a:tbl>
              <a:tblPr>
                <a:noFill/>
                <a:tableStyleId>{62AE2400-5296-4D6E-81DB-D1D033D588DF}</a:tableStyleId>
              </a:tblPr>
              <a:tblGrid>
                <a:gridCol w="288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0525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Question:</a:t>
                      </a:r>
                      <a:endParaRPr sz="18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What was the most popular holiday toy in 1996?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Source 1: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URL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Website Publisher or Author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Confirmed by: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URL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Website Publisher or Author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Answer: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/>
        </p:nvSpPr>
        <p:spPr>
          <a:xfrm>
            <a:off x="304600" y="1366375"/>
            <a:ext cx="8398500" cy="50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In the psat, Thanksgiving celebrad the </a:t>
            </a:r>
            <a:r>
              <a:rPr lang="en" sz="1800" b="1" dirty="0">
                <a:solidFill>
                  <a:schemeClr val="dk1"/>
                </a:solidFill>
              </a:rPr>
              <a:t>harvest</a:t>
            </a:r>
            <a:r>
              <a:rPr lang="en" sz="1800" dirty="0">
                <a:solidFill>
                  <a:schemeClr val="dk1"/>
                </a:solidFill>
              </a:rPr>
              <a:t>, or the fud that was groun during the yeer. The havest was gathered in the fawl. So Thanksgiving is celebrated in the fall, too.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This </a:t>
            </a:r>
            <a:r>
              <a:rPr lang="en" sz="1800" b="1" dirty="0">
                <a:solidFill>
                  <a:schemeClr val="dk1"/>
                </a:solidFill>
              </a:rPr>
              <a:t>cornucopia</a:t>
            </a:r>
            <a:r>
              <a:rPr lang="en" sz="1800" dirty="0">
                <a:solidFill>
                  <a:schemeClr val="dk1"/>
                </a:solidFill>
              </a:rPr>
              <a:t> is a simbol of the harvest. It shoes fruits and vegetables that are gathered in a fall harvest.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006309"/>
                </a:solidFill>
              </a:rPr>
              <a:t>Is Thanksgiving only celebrated in the United States?  </a:t>
            </a:r>
            <a:endParaRPr sz="1800" b="1" dirty="0">
              <a:solidFill>
                <a:srgbClr val="00630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Same other cowntries celebrate Thanksgiving, too. These are some of the plases around the world that celebrate Thanksgiving: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•Canada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•Liberia, a cotry in Africa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•Saint Lucia, a countre in the Caribbean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•Norfolk Island, a smaal island that is part of Australia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Often, these places celebrate Thanksgiving on a diffrent day. For example, people in Canada celebrate Thanksgiving on the secend Monday in October.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/>
        </p:nvSpPr>
        <p:spPr>
          <a:xfrm>
            <a:off x="522175" y="2454250"/>
            <a:ext cx="21234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9"/>
          <p:cNvSpPr txBox="1"/>
          <p:nvPr/>
        </p:nvSpPr>
        <p:spPr>
          <a:xfrm>
            <a:off x="522175" y="3555275"/>
            <a:ext cx="21234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9"/>
          <p:cNvSpPr txBox="1"/>
          <p:nvPr/>
        </p:nvSpPr>
        <p:spPr>
          <a:xfrm>
            <a:off x="522175" y="4656300"/>
            <a:ext cx="21234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9"/>
          <p:cNvSpPr txBox="1"/>
          <p:nvPr/>
        </p:nvSpPr>
        <p:spPr>
          <a:xfrm>
            <a:off x="1035650" y="1940775"/>
            <a:ext cx="11922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COACH</a:t>
            </a:r>
            <a:endParaRPr/>
          </a:p>
        </p:txBody>
      </p:sp>
      <p:sp>
        <p:nvSpPr>
          <p:cNvPr id="87" name="Google Shape;87;p19"/>
          <p:cNvSpPr txBox="1"/>
          <p:nvPr/>
        </p:nvSpPr>
        <p:spPr>
          <a:xfrm>
            <a:off x="4220975" y="3289750"/>
            <a:ext cx="24543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9"/>
          <p:cNvSpPr txBox="1"/>
          <p:nvPr/>
        </p:nvSpPr>
        <p:spPr>
          <a:xfrm>
            <a:off x="4516875" y="3646575"/>
            <a:ext cx="21672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9"/>
          <p:cNvSpPr txBox="1"/>
          <p:nvPr/>
        </p:nvSpPr>
        <p:spPr>
          <a:xfrm>
            <a:off x="4673525" y="3959875"/>
            <a:ext cx="40122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9"/>
          <p:cNvSpPr txBox="1"/>
          <p:nvPr/>
        </p:nvSpPr>
        <p:spPr>
          <a:xfrm>
            <a:off x="3785825" y="4316700"/>
            <a:ext cx="4899900" cy="23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/>
        </p:nvSpPr>
        <p:spPr>
          <a:xfrm>
            <a:off x="687550" y="22628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0"/>
          <p:cNvSpPr txBox="1"/>
          <p:nvPr/>
        </p:nvSpPr>
        <p:spPr>
          <a:xfrm>
            <a:off x="687550" y="29591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0"/>
          <p:cNvSpPr txBox="1"/>
          <p:nvPr/>
        </p:nvSpPr>
        <p:spPr>
          <a:xfrm>
            <a:off x="687550" y="36990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0"/>
          <p:cNvSpPr txBox="1"/>
          <p:nvPr/>
        </p:nvSpPr>
        <p:spPr>
          <a:xfrm>
            <a:off x="687550" y="44389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0"/>
          <p:cNvSpPr txBox="1"/>
          <p:nvPr/>
        </p:nvSpPr>
        <p:spPr>
          <a:xfrm>
            <a:off x="687550" y="51352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687550" y="58794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 txBox="1"/>
          <p:nvPr/>
        </p:nvSpPr>
        <p:spPr>
          <a:xfrm>
            <a:off x="2745925" y="22628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/>
          <p:cNvSpPr txBox="1"/>
          <p:nvPr/>
        </p:nvSpPr>
        <p:spPr>
          <a:xfrm>
            <a:off x="2745925" y="29591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2745925" y="36990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2745925" y="44389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2745925" y="51352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2745925" y="58794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4804300" y="22628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4804300" y="29591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 txBox="1"/>
          <p:nvPr/>
        </p:nvSpPr>
        <p:spPr>
          <a:xfrm>
            <a:off x="4804300" y="36990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4804300" y="44389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4804300" y="51352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4804300" y="58794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6862675" y="22628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6862675" y="29591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0"/>
          <p:cNvSpPr txBox="1"/>
          <p:nvPr/>
        </p:nvSpPr>
        <p:spPr>
          <a:xfrm>
            <a:off x="6862675" y="36990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6862675" y="44389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6862675" y="51352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6862675" y="58794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2745925" y="15186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4804300" y="15186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6862675" y="1518600"/>
            <a:ext cx="17493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/>
        </p:nvSpPr>
        <p:spPr>
          <a:xfrm>
            <a:off x="4177450" y="2724050"/>
            <a:ext cx="18885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1231575" y="3711950"/>
            <a:ext cx="18885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1231575" y="4651850"/>
            <a:ext cx="18885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4177450" y="4686875"/>
            <a:ext cx="18885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4177450" y="5683475"/>
            <a:ext cx="18885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7123900" y="3711950"/>
            <a:ext cx="18885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7123900" y="5683475"/>
            <a:ext cx="1888500" cy="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22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142" name="Google Shape;142;p2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2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4" name="Google Shape;14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22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149" name="Google Shape;149;p2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22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22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156" name="Google Shape;156;p2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22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8" name="Google Shape;1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22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163" name="Google Shape;163;p2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22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3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174" name="Google Shape;174;p2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23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6" name="Google Shape;17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23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181" name="Google Shape;181;p2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3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3" name="Google Shape;18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23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188" name="Google Shape;188;p2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23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" name="Google Shape;19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23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195" name="Google Shape;195;p2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23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24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206" name="Google Shape;206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24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8" name="Google Shape;20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24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213" name="Google Shape;213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24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5" name="Google Shape;21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24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220" name="Google Shape;220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24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2" name="Google Shape;22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350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224" y="1736350"/>
            <a:ext cx="1406575" cy="72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774" y="1736350"/>
            <a:ext cx="662176" cy="62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6925" y="1736362"/>
            <a:ext cx="662176" cy="6273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24"/>
          <p:cNvGrpSpPr/>
          <p:nvPr/>
        </p:nvGrpSpPr>
        <p:grpSpPr>
          <a:xfrm>
            <a:off x="3971929" y="1786813"/>
            <a:ext cx="924925" cy="526450"/>
            <a:chOff x="3971929" y="1786813"/>
            <a:chExt cx="924925" cy="526450"/>
          </a:xfrm>
        </p:grpSpPr>
        <p:pic>
          <p:nvPicPr>
            <p:cNvPr id="227" name="Google Shape;227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971929" y="1786813"/>
              <a:ext cx="924925" cy="5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24"/>
            <p:cNvSpPr txBox="1"/>
            <p:nvPr/>
          </p:nvSpPr>
          <p:spPr>
            <a:xfrm>
              <a:off x="4133950" y="1801525"/>
              <a:ext cx="3915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On-screen Show (4:3)</PresentationFormat>
  <Paragraphs>21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Cate Plovich</cp:lastModifiedBy>
  <cp:revision>2</cp:revision>
  <dcterms:modified xsi:type="dcterms:W3CDTF">2021-11-10T02:18:34Z</dcterms:modified>
</cp:coreProperties>
</file>