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embeddedFontLst>
    <p:embeddedFont>
      <p:font typeface="Architects Daughter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186c4d68-f86e-400d-9c74-70a0b8d4d88e" providerId="ADAL" clId="{5E02B675-E8AC-493B-9B1E-8432FBA4EE96}"/>
    <pc:docChg chg="delSld">
      <pc:chgData name="Cate Plovich" userId="186c4d68-f86e-400d-9c74-70a0b8d4d88e" providerId="ADAL" clId="{5E02B675-E8AC-493B-9B1E-8432FBA4EE96}" dt="2022-12-19T15:37:24.643" v="2" actId="47"/>
      <pc:docMkLst>
        <pc:docMk/>
      </pc:docMkLst>
      <pc:sldChg chg="del">
        <pc:chgData name="Cate Plovich" userId="186c4d68-f86e-400d-9c74-70a0b8d4d88e" providerId="ADAL" clId="{5E02B675-E8AC-493B-9B1E-8432FBA4EE96}" dt="2022-12-19T15:37:10.247" v="0" actId="47"/>
        <pc:sldMkLst>
          <pc:docMk/>
          <pc:sldMk cId="0" sldId="261"/>
        </pc:sldMkLst>
      </pc:sldChg>
      <pc:sldChg chg="del">
        <pc:chgData name="Cate Plovich" userId="186c4d68-f86e-400d-9c74-70a0b8d4d88e" providerId="ADAL" clId="{5E02B675-E8AC-493B-9B1E-8432FBA4EE96}" dt="2022-12-19T15:37:20.660" v="1" actId="47"/>
        <pc:sldMkLst>
          <pc:docMk/>
          <pc:sldMk cId="0" sldId="265"/>
        </pc:sldMkLst>
      </pc:sldChg>
      <pc:sldChg chg="del">
        <pc:chgData name="Cate Plovich" userId="186c4d68-f86e-400d-9c74-70a0b8d4d88e" providerId="ADAL" clId="{5E02B675-E8AC-493B-9B1E-8432FBA4EE96}" dt="2022-12-19T15:37:24.643" v="2" actId="47"/>
        <pc:sldMkLst>
          <pc:docMk/>
          <pc:sldMk cId="0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14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14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a5385871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14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a5385871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a5385871c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14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a5385871c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a538587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a538587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a5385871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14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a5385871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a5385871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14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a5385871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a5385871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14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a5385871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a5385871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a5385871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a5385871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14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a5385871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a5385871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14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a5385871c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a5385871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14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a5385871c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828925" y="1700225"/>
            <a:ext cx="53292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/>
        </p:nvSpPr>
        <p:spPr>
          <a:xfrm rot="-5400000">
            <a:off x="-2164550" y="2736200"/>
            <a:ext cx="6229200" cy="1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Architects Daughter"/>
                <a:ea typeface="Architects Daughter"/>
                <a:cs typeface="Architects Daughter"/>
                <a:sym typeface="Architects Daughter"/>
              </a:rPr>
              <a:t>My proudest achievement in 2022</a:t>
            </a:r>
            <a:endParaRPr sz="3600"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2043125" y="2957525"/>
            <a:ext cx="3643200" cy="18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it here and find a picture or 2 to represent it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/>
        </p:nvSpPr>
        <p:spPr>
          <a:xfrm rot="-5400000">
            <a:off x="-2164550" y="2736200"/>
            <a:ext cx="6229200" cy="1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Architects Daughter"/>
                <a:ea typeface="Architects Daughter"/>
                <a:cs typeface="Architects Daughter"/>
                <a:sym typeface="Architects Daughter"/>
              </a:rPr>
              <a:t>My number one goal for 2023</a:t>
            </a:r>
            <a:endParaRPr sz="3600"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2043125" y="2957525"/>
            <a:ext cx="3643200" cy="18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it here and find a picture or 2 to represent it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 rot="-5400000">
            <a:off x="-2164550" y="2736200"/>
            <a:ext cx="6229200" cy="1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Architects Daughter"/>
                <a:ea typeface="Architects Daughter"/>
                <a:cs typeface="Architects Daughter"/>
                <a:sym typeface="Architects Daughter"/>
              </a:rPr>
              <a:t>3 Things I am Glad I did</a:t>
            </a:r>
            <a:endParaRPr sz="3600" b="1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Architects Daughter"/>
                <a:ea typeface="Architects Daughter"/>
                <a:cs typeface="Architects Daughter"/>
                <a:sym typeface="Architects Daughter"/>
              </a:rPr>
              <a:t> in 2022</a:t>
            </a:r>
            <a:endParaRPr sz="3600"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3971925" y="1171575"/>
            <a:ext cx="47007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3895725" y="2878950"/>
            <a:ext cx="47007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3971925" y="4586325"/>
            <a:ext cx="47007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 rot="-5400000">
            <a:off x="-2164550" y="2736200"/>
            <a:ext cx="6229200" cy="1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Architects Daughter"/>
                <a:ea typeface="Architects Daughter"/>
                <a:cs typeface="Architects Daughter"/>
                <a:sym typeface="Architects Daughter"/>
              </a:rPr>
              <a:t>My STAR Moment of 2022</a:t>
            </a:r>
            <a:endParaRPr sz="3600"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2428875" y="1443050"/>
            <a:ext cx="5615100" cy="45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Type as much as you want here and/or add pictures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 rot="-5400000">
            <a:off x="-2164550" y="2736200"/>
            <a:ext cx="6229200" cy="1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Architects Daughter"/>
                <a:ea typeface="Architects Daughter"/>
                <a:cs typeface="Architects Daughter"/>
                <a:sym typeface="Architects Daughter"/>
              </a:rPr>
              <a:t>3 Goals I have for </a:t>
            </a:r>
            <a:endParaRPr sz="3600" b="1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Architects Daughter"/>
                <a:ea typeface="Architects Daughter"/>
                <a:cs typeface="Architects Daughter"/>
                <a:sym typeface="Architects Daughter"/>
              </a:rPr>
              <a:t>myself in 2023</a:t>
            </a:r>
            <a:endParaRPr sz="3600"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1814525" y="3643325"/>
            <a:ext cx="1928700" cy="27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4110050" y="3643325"/>
            <a:ext cx="1928700" cy="27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6405575" y="3643325"/>
            <a:ext cx="1928700" cy="27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1857375" y="1557350"/>
            <a:ext cx="1885800" cy="14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goal here then explain it below</a:t>
            </a: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4152950" y="1557350"/>
            <a:ext cx="1885800" cy="14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goal here then explain it below</a:t>
            </a: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6448525" y="1557350"/>
            <a:ext cx="1885800" cy="14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Type goal here then explain it below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 rot="-5400000">
            <a:off x="-2164550" y="2736200"/>
            <a:ext cx="6229200" cy="1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Architects Daughter"/>
                <a:ea typeface="Architects Daughter"/>
                <a:cs typeface="Architects Daughter"/>
                <a:sym typeface="Architects Daughter"/>
              </a:rPr>
              <a:t>5 Lessons I learned in 2022</a:t>
            </a:r>
            <a:endParaRPr sz="3600"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2286000" y="1143000"/>
            <a:ext cx="2643300" cy="15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86" name="Google Shape;86;p17"/>
          <p:cNvSpPr txBox="1"/>
          <p:nvPr/>
        </p:nvSpPr>
        <p:spPr>
          <a:xfrm>
            <a:off x="2438400" y="1295400"/>
            <a:ext cx="2643300" cy="15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5253050" y="1143000"/>
            <a:ext cx="2643300" cy="15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2286000" y="3090850"/>
            <a:ext cx="2643300" cy="15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89" name="Google Shape;89;p17"/>
          <p:cNvSpPr txBox="1"/>
          <p:nvPr/>
        </p:nvSpPr>
        <p:spPr>
          <a:xfrm>
            <a:off x="5253050" y="3090850"/>
            <a:ext cx="2643300" cy="15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Type here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3733825" y="5038700"/>
            <a:ext cx="2643300" cy="15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Type here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/>
        </p:nvSpPr>
        <p:spPr>
          <a:xfrm rot="-5400000">
            <a:off x="-2164550" y="2736200"/>
            <a:ext cx="6229200" cy="1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Architects Daughter"/>
                <a:ea typeface="Architects Daughter"/>
                <a:cs typeface="Architects Daughter"/>
                <a:sym typeface="Architects Daughter"/>
              </a:rPr>
              <a:t>My friends and family in </a:t>
            </a:r>
            <a:r>
              <a:rPr lang="en" sz="36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2022</a:t>
            </a:r>
            <a:endParaRPr sz="3600" b="1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3128975" y="1528775"/>
            <a:ext cx="17430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Type his/her name</a:t>
            </a:r>
            <a:endParaRPr dirty="0"/>
          </a:p>
        </p:txBody>
      </p:sp>
      <p:sp>
        <p:nvSpPr>
          <p:cNvPr id="106" name="Google Shape;106;p19"/>
          <p:cNvSpPr txBox="1"/>
          <p:nvPr/>
        </p:nvSpPr>
        <p:spPr>
          <a:xfrm>
            <a:off x="5081600" y="1528775"/>
            <a:ext cx="17430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Type his/her name</a:t>
            </a:r>
            <a:endParaRPr dirty="0"/>
          </a:p>
        </p:txBody>
      </p:sp>
      <p:sp>
        <p:nvSpPr>
          <p:cNvPr id="107" name="Google Shape;107;p19"/>
          <p:cNvSpPr txBox="1"/>
          <p:nvPr/>
        </p:nvSpPr>
        <p:spPr>
          <a:xfrm>
            <a:off x="4133875" y="3205175"/>
            <a:ext cx="17430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Type his/her name</a:t>
            </a:r>
            <a:endParaRPr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6043625" y="3205175"/>
            <a:ext cx="17430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Type his/her name</a:t>
            </a:r>
            <a:endParaRPr dirty="0"/>
          </a:p>
        </p:txBody>
      </p:sp>
      <p:sp>
        <p:nvSpPr>
          <p:cNvPr id="109" name="Google Shape;109;p19"/>
          <p:cNvSpPr txBox="1"/>
          <p:nvPr/>
        </p:nvSpPr>
        <p:spPr>
          <a:xfrm>
            <a:off x="5081600" y="4881575"/>
            <a:ext cx="17430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Type his/her name</a:t>
            </a:r>
            <a:endParaRPr dirty="0"/>
          </a:p>
        </p:txBody>
      </p:sp>
      <p:sp>
        <p:nvSpPr>
          <p:cNvPr id="110" name="Google Shape;110;p19"/>
          <p:cNvSpPr txBox="1"/>
          <p:nvPr/>
        </p:nvSpPr>
        <p:spPr>
          <a:xfrm>
            <a:off x="3128975" y="4881575"/>
            <a:ext cx="17430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Type his/her name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2224125" y="3205175"/>
            <a:ext cx="17430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Type his/her name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/>
        </p:nvSpPr>
        <p:spPr>
          <a:xfrm rot="-5400000">
            <a:off x="-2164550" y="2736200"/>
            <a:ext cx="6229200" cy="1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Architects Daughter"/>
                <a:ea typeface="Architects Daughter"/>
                <a:cs typeface="Architects Daughter"/>
                <a:sym typeface="Architects Daughter"/>
              </a:rPr>
              <a:t>The 3 best books I read in 2022</a:t>
            </a:r>
            <a:endParaRPr sz="3600"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1528775" y="1000125"/>
            <a:ext cx="21573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Book Title here- summary below</a:t>
            </a:r>
            <a:endParaRPr/>
          </a:p>
        </p:txBody>
      </p:sp>
      <p:sp>
        <p:nvSpPr>
          <p:cNvPr id="118" name="Google Shape;118;p20"/>
          <p:cNvSpPr txBox="1"/>
          <p:nvPr/>
        </p:nvSpPr>
        <p:spPr>
          <a:xfrm>
            <a:off x="4038625" y="1000125"/>
            <a:ext cx="21573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Book Title here- summary below</a:t>
            </a:r>
            <a:endParaRPr/>
          </a:p>
        </p:txBody>
      </p:sp>
      <p:sp>
        <p:nvSpPr>
          <p:cNvPr id="119" name="Google Shape;119;p20"/>
          <p:cNvSpPr txBox="1"/>
          <p:nvPr/>
        </p:nvSpPr>
        <p:spPr>
          <a:xfrm>
            <a:off x="6548475" y="1000125"/>
            <a:ext cx="21573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Book Title here- summary below</a:t>
            </a:r>
            <a:endParaRPr/>
          </a:p>
        </p:txBody>
      </p:sp>
      <p:sp>
        <p:nvSpPr>
          <p:cNvPr id="120" name="Google Shape;120;p20"/>
          <p:cNvSpPr txBox="1"/>
          <p:nvPr/>
        </p:nvSpPr>
        <p:spPr>
          <a:xfrm>
            <a:off x="1628775" y="2314575"/>
            <a:ext cx="1957500" cy="41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121" name="Google Shape;121;p20"/>
          <p:cNvSpPr txBox="1"/>
          <p:nvPr/>
        </p:nvSpPr>
        <p:spPr>
          <a:xfrm>
            <a:off x="4138525" y="2381250"/>
            <a:ext cx="1957500" cy="41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122" name="Google Shape;122;p20"/>
          <p:cNvSpPr txBox="1"/>
          <p:nvPr/>
        </p:nvSpPr>
        <p:spPr>
          <a:xfrm>
            <a:off x="6648275" y="2381250"/>
            <a:ext cx="1957500" cy="41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/>
        </p:nvSpPr>
        <p:spPr>
          <a:xfrm rot="-5400000">
            <a:off x="-2164550" y="2736200"/>
            <a:ext cx="6229200" cy="1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Architects Daughter"/>
                <a:ea typeface="Architects Daughter"/>
                <a:cs typeface="Architects Daughter"/>
                <a:sym typeface="Architects Daughter"/>
              </a:rPr>
              <a:t>2 Books I want to read in 2023</a:t>
            </a:r>
            <a:endParaRPr sz="3600"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1643075" y="1585925"/>
            <a:ext cx="2657400" cy="19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Book title here- 2 reasons why I want to read it next to the 2 bullet points</a:t>
            </a:r>
            <a:endParaRPr/>
          </a:p>
        </p:txBody>
      </p:sp>
      <p:sp>
        <p:nvSpPr>
          <p:cNvPr id="129" name="Google Shape;129;p21"/>
          <p:cNvSpPr txBox="1"/>
          <p:nvPr/>
        </p:nvSpPr>
        <p:spPr>
          <a:xfrm>
            <a:off x="1643075" y="4195775"/>
            <a:ext cx="2657400" cy="19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Book title here- 2 reasons why I want to read it next to the 2 bullet points</a:t>
            </a:r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4829175" y="1728800"/>
            <a:ext cx="31146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131" name="Google Shape;131;p21"/>
          <p:cNvSpPr txBox="1"/>
          <p:nvPr/>
        </p:nvSpPr>
        <p:spPr>
          <a:xfrm>
            <a:off x="4829175" y="4317275"/>
            <a:ext cx="31146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/>
        </p:nvSpPr>
        <p:spPr>
          <a:xfrm rot="-5400000">
            <a:off x="-2164550" y="2736200"/>
            <a:ext cx="6229200" cy="1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Architects Daughter"/>
                <a:ea typeface="Architects Daughter"/>
                <a:cs typeface="Architects Daughter"/>
                <a:sym typeface="Architects Daughter"/>
              </a:rPr>
              <a:t>Top 3 career choices as of today</a:t>
            </a:r>
            <a:endParaRPr sz="3600"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2371725" y="1185875"/>
            <a:ext cx="5443500" cy="17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#1 choice here</a:t>
            </a:r>
            <a:endParaRPr/>
          </a:p>
        </p:txBody>
      </p:sp>
      <p:sp>
        <p:nvSpPr>
          <p:cNvPr id="149" name="Google Shape;149;p23"/>
          <p:cNvSpPr txBox="1"/>
          <p:nvPr/>
        </p:nvSpPr>
        <p:spPr>
          <a:xfrm>
            <a:off x="2371725" y="3038500"/>
            <a:ext cx="5443500" cy="17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#2 choice here</a:t>
            </a:r>
            <a:endParaRPr/>
          </a:p>
        </p:txBody>
      </p:sp>
      <p:sp>
        <p:nvSpPr>
          <p:cNvPr id="150" name="Google Shape;150;p23"/>
          <p:cNvSpPr txBox="1"/>
          <p:nvPr/>
        </p:nvSpPr>
        <p:spPr>
          <a:xfrm>
            <a:off x="2266950" y="4891125"/>
            <a:ext cx="5443500" cy="17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#3 choice here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258</Words>
  <Application>Microsoft Office PowerPoint</Application>
  <PresentationFormat>On-screen Show (4:3)</PresentationFormat>
  <Paragraphs>51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Architects Daughter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2</cp:revision>
  <dcterms:modified xsi:type="dcterms:W3CDTF">2022-12-19T15:37:30Z</dcterms:modified>
</cp:coreProperties>
</file>