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5"/>
  </p:notesMasterIdLst>
  <p:sldIdLst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12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829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3bf1c8f93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a3bf1c8f93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543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a3bf1c8f93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ga3bf1c8f93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88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a3bf1c8f93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ga3bf1c8f93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92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a3bf1c8f93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a3bf1c8f93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23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a3bf1c8f93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ga3bf1c8f93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20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a3bf1c8f93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ga3bf1c8f93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45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a3bf1c8f93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a3bf1c8f9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41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3bf1c8f93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ga3bf1c8f93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3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3bf1c8f93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a3bf1c8f93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85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bf1c8f93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a3bf1c8f93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79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8" descr="26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70" y="6570810"/>
            <a:ext cx="1987296" cy="104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57" descr="35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59" y="1952075"/>
            <a:ext cx="1499616" cy="154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49" descr="27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70" y="1899582"/>
            <a:ext cx="1688592" cy="212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9" descr="27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70" y="1899582"/>
            <a:ext cx="1688592" cy="212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9" descr="27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70" y="1899582"/>
            <a:ext cx="1688592" cy="212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9" descr="27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70" y="1899582"/>
            <a:ext cx="1688592" cy="212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9" descr="27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70" y="1899582"/>
            <a:ext cx="1688592" cy="212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9" descr="27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70" y="1899582"/>
            <a:ext cx="1688592" cy="212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9" descr="27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70" y="1899582"/>
            <a:ext cx="1688592" cy="212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9" descr="27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170" y="1899582"/>
            <a:ext cx="1688592" cy="212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0" descr="2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5834" y="6282267"/>
            <a:ext cx="2036064" cy="137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51" descr="29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1450" y="2017776"/>
            <a:ext cx="2084832" cy="20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2" descr="3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397" y="2084155"/>
            <a:ext cx="1414272" cy="179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53" descr="31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15" y="6100403"/>
            <a:ext cx="1670304" cy="148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54" descr="32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46" y="5574454"/>
            <a:ext cx="2164080" cy="21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4" descr="32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46" y="5574454"/>
            <a:ext cx="2164080" cy="21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54" descr="32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46" y="5574454"/>
            <a:ext cx="2164080" cy="21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54" descr="32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46" y="5574454"/>
            <a:ext cx="2164080" cy="21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4" descr="32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46" y="5574454"/>
            <a:ext cx="2164080" cy="216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55" descr="33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6987" y="6520348"/>
            <a:ext cx="975360" cy="111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6" descr="34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2295" y="1985264"/>
            <a:ext cx="2273808" cy="23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A19DCD49BCE40B7FFD61D3952AA6E" ma:contentTypeVersion="41" ma:contentTypeDescription="Create a new document." ma:contentTypeScope="" ma:versionID="ea0ef41833311e47c9331152ca007da0">
  <xsd:schema xmlns:xsd="http://www.w3.org/2001/XMLSchema" xmlns:xs="http://www.w3.org/2001/XMLSchema" xmlns:p="http://schemas.microsoft.com/office/2006/metadata/properties" xmlns:ns3="742a1874-584e-4459-a1d6-931ab8748e15" xmlns:ns4="081f62d9-07a1-4765-ac16-1e7f9a998cfa" targetNamespace="http://schemas.microsoft.com/office/2006/metadata/properties" ma:root="true" ma:fieldsID="b3ee180eb305839e0b1bb1f90b0278fd" ns3:_="" ns4:_="">
    <xsd:import namespace="742a1874-584e-4459-a1d6-931ab8748e15"/>
    <xsd:import namespace="081f62d9-07a1-4765-ac16-1e7f9a998cf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Locat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a1874-584e-4459-a1d6-931ab8748e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f62d9-07a1-4765-ac16-1e7f9a998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Leaders" ma:index="4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6" nillable="true" ma:displayName="Has Leaders Only SectionGroup" ma:internalName="Has_Leaders_Only_SectionGroup">
      <xsd:simpleType>
        <xsd:restriction base="dms:Boolean"/>
      </xsd:simpleType>
    </xsd:element>
    <xsd:element name="Teams_Channel_Section_Location" ma:index="47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081f62d9-07a1-4765-ac16-1e7f9a998cfa" xsi:nil="true"/>
    <CultureName xmlns="081f62d9-07a1-4765-ac16-1e7f9a998cfa" xsi:nil="true"/>
    <Students xmlns="081f62d9-07a1-4765-ac16-1e7f9a998cfa">
      <UserInfo>
        <DisplayName/>
        <AccountId xsi:nil="true"/>
        <AccountType/>
      </UserInfo>
    </Students>
    <Templates xmlns="081f62d9-07a1-4765-ac16-1e7f9a998cfa" xsi:nil="true"/>
    <Invited_Members xmlns="081f62d9-07a1-4765-ac16-1e7f9a998cfa" xsi:nil="true"/>
    <TeamsChannelId xmlns="081f62d9-07a1-4765-ac16-1e7f9a998cfa" xsi:nil="true"/>
    <Invited_Students xmlns="081f62d9-07a1-4765-ac16-1e7f9a998cfa" xsi:nil="true"/>
    <Invited_Leaders xmlns="081f62d9-07a1-4765-ac16-1e7f9a998cfa" xsi:nil="true"/>
    <Teachers xmlns="081f62d9-07a1-4765-ac16-1e7f9a998cfa">
      <UserInfo>
        <DisplayName/>
        <AccountId xsi:nil="true"/>
        <AccountType/>
      </UserInfo>
    </Teachers>
    <Student_Groups xmlns="081f62d9-07a1-4765-ac16-1e7f9a998cfa">
      <UserInfo>
        <DisplayName/>
        <AccountId xsi:nil="true"/>
        <AccountType/>
      </UserInfo>
    </Student_Groups>
    <Math_Settings xmlns="081f62d9-07a1-4765-ac16-1e7f9a998cfa" xsi:nil="true"/>
    <Self_Registration_Enabled xmlns="081f62d9-07a1-4765-ac16-1e7f9a998cfa" xsi:nil="true"/>
    <Has_Leaders_Only_SectionGroup xmlns="081f62d9-07a1-4765-ac16-1e7f9a998cfa" xsi:nil="true"/>
    <DefaultSectionNames xmlns="081f62d9-07a1-4765-ac16-1e7f9a998cfa" xsi:nil="true"/>
    <Is_Collaboration_Space_Locked xmlns="081f62d9-07a1-4765-ac16-1e7f9a998cfa" xsi:nil="true"/>
    <Teams_Channel_Section_Location xmlns="081f62d9-07a1-4765-ac16-1e7f9a998cfa" xsi:nil="true"/>
    <AppVersion xmlns="081f62d9-07a1-4765-ac16-1e7f9a998cfa" xsi:nil="true"/>
    <Invited_Teachers xmlns="081f62d9-07a1-4765-ac16-1e7f9a998cfa" xsi:nil="true"/>
    <Has_Teacher_Only_SectionGroup xmlns="081f62d9-07a1-4765-ac16-1e7f9a998cfa" xsi:nil="true"/>
    <Member_Groups xmlns="081f62d9-07a1-4765-ac16-1e7f9a998cfa">
      <UserInfo>
        <DisplayName/>
        <AccountId xsi:nil="true"/>
        <AccountType/>
      </UserInfo>
    </Member_Groups>
    <LMS_Mappings xmlns="081f62d9-07a1-4765-ac16-1e7f9a998cfa" xsi:nil="true"/>
    <NotebookType xmlns="081f62d9-07a1-4765-ac16-1e7f9a998cfa" xsi:nil="true"/>
    <Members xmlns="081f62d9-07a1-4765-ac16-1e7f9a998cfa">
      <UserInfo>
        <DisplayName/>
        <AccountId xsi:nil="true"/>
        <AccountType/>
      </UserInfo>
    </Members>
    <Owner xmlns="081f62d9-07a1-4765-ac16-1e7f9a998cfa">
      <UserInfo>
        <DisplayName/>
        <AccountId xsi:nil="true"/>
        <AccountType/>
      </UserInfo>
    </Owner>
    <Distribution_Groups xmlns="081f62d9-07a1-4765-ac16-1e7f9a998cfa" xsi:nil="true"/>
    <Leaders xmlns="081f62d9-07a1-4765-ac16-1e7f9a998cfa">
      <UserInfo>
        <DisplayName/>
        <AccountId xsi:nil="true"/>
        <AccountType/>
      </UserInfo>
    </Leaders>
    <IsNotebookLocked xmlns="081f62d9-07a1-4765-ac16-1e7f9a998cfa" xsi:nil="true"/>
  </documentManagement>
</p:properties>
</file>

<file path=customXml/itemProps1.xml><?xml version="1.0" encoding="utf-8"?>
<ds:datastoreItem xmlns:ds="http://schemas.openxmlformats.org/officeDocument/2006/customXml" ds:itemID="{20429DB9-D075-4229-BD9D-BA97BC27A4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38CD8E-C5FD-426E-972E-6CA44B4BB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2a1874-584e-4459-a1d6-931ab8748e15"/>
    <ds:schemaRef ds:uri="081f62d9-07a1-4765-ac16-1e7f9a998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519B58-A067-4471-AB0F-9F930F7BAFDA}">
  <ds:schemaRefs>
    <ds:schemaRef ds:uri="http://schemas.openxmlformats.org/package/2006/metadata/core-properties"/>
    <ds:schemaRef ds:uri="742a1874-584e-4459-a1d6-931ab8748e1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81f62d9-07a1-4765-ac16-1e7f9a998cf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Custom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5</cp:revision>
  <dcterms:modified xsi:type="dcterms:W3CDTF">2023-10-20T20:06:45Z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0x0101005F4A19DCD49BCE40B7FFD61D3952AA6E</vt:lpwstr>
  </property>
</Properties>
</file>