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9" r:id="rId12"/>
    <p:sldId id="280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ff76036b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ff76036b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9ff76036b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9ff76036b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ff76036b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9ff76036b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ff76036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ff76036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ff76036b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ff76036b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ff76036b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ff76036b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ff76036b8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ff76036b8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ff76036b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ff76036b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ff76036b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ff76036b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ff76036b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ff76036b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ff76036b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ff76036b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9.png"/><Relationship Id="rId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39.png"/><Relationship Id="rId4" Type="http://schemas.openxmlformats.org/officeDocument/2006/relationships/image" Target="../media/image18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39.png"/><Relationship Id="rId4" Type="http://schemas.openxmlformats.org/officeDocument/2006/relationships/image" Target="../media/image18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565" y="15408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65" y="266180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5290" y="15408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5290" y="2661808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199507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297817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3961275"/>
            <a:ext cx="828175" cy="8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225" y="2890650"/>
            <a:ext cx="712918" cy="114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975" y="478050"/>
            <a:ext cx="573434" cy="112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6504" y="478050"/>
            <a:ext cx="769745" cy="113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000" y="1759350"/>
            <a:ext cx="1193363" cy="8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50143" y="3001675"/>
            <a:ext cx="1167532" cy="1095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60969" y="1716410"/>
            <a:ext cx="440795" cy="11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800" y="470625"/>
            <a:ext cx="1266798" cy="105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291" y="3889775"/>
            <a:ext cx="795809" cy="11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299" y="1610350"/>
            <a:ext cx="431505" cy="11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8500" y="522450"/>
            <a:ext cx="547274" cy="116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1625" y="1962138"/>
            <a:ext cx="1266800" cy="49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7300" y="2948400"/>
            <a:ext cx="797852" cy="76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92916" y="4061988"/>
            <a:ext cx="842859" cy="79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21850" y="2724575"/>
            <a:ext cx="713935" cy="11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9125" y="1647325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865" y="28684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9128" y="28684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865" y="1647333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790" y="16843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6865" y="16843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790" y="25717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6865" y="2571758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511" y="128472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6438" y="1284735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496" y="236527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511" y="4415260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6440" y="23105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0503" y="3334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16440" y="44720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16440" y="3336383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140" y="120328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8140" y="430150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365" y="2236021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365" y="32687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98140" y="2236021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98140" y="32687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6365" y="120328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6365" y="4301508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711" y="134392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8009" y="1343935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703" y="252488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88003" y="252488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703" y="3705833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86" y="1114500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3184" y="1114510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8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31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878" y="28251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86" y="1114500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3184" y="1114510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8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31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878" y="28251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86" y="1114500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3184" y="1114510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8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31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878" y="28251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86" y="1114500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3184" y="1114510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8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31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878" y="28251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764" y="453580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9089" y="453580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764" y="453580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9089" y="453580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764" y="453580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9089" y="453580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764" y="453580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9089" y="4535800"/>
            <a:ext cx="505425" cy="5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5025" y="1743585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5035" y="312978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5032" y="247607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7540" y="386740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15028" y="386740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7540" y="312978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7540" y="245830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7540" y="1743608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2425" y="2283835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2435" y="367003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2432" y="301632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940" y="44076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2428" y="44076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4940" y="36700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4940" y="29985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4940" y="2283858"/>
            <a:ext cx="717244" cy="67146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/>
          <p:nvPr/>
        </p:nvSpPr>
        <p:spPr>
          <a:xfrm>
            <a:off x="4825275" y="13987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4825275" y="22720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4825275" y="31453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4825275" y="40186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5"/>
          <p:cNvSpPr txBox="1"/>
          <p:nvPr/>
        </p:nvSpPr>
        <p:spPr>
          <a:xfrm>
            <a:off x="7886150" y="13987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7886150" y="22720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7886150" y="31453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7886150" y="40186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3</cp:revision>
  <dcterms:modified xsi:type="dcterms:W3CDTF">2023-10-20T20:04:45Z</dcterms:modified>
</cp:coreProperties>
</file>