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D9895-740B-4232-AD1B-96C56CCBC9D5}" v="12" dt="2021-03-23T19:09:50.563"/>
  </p1510:revLst>
</p1510:revInfo>
</file>

<file path=ppt/tableStyles.xml><?xml version="1.0" encoding="utf-8"?>
<a:tblStyleLst xmlns:a="http://schemas.openxmlformats.org/drawingml/2006/main" def="{60505915-5B10-4ABE-BAE0-7994E262D4DC}">
  <a:tblStyle styleId="{60505915-5B10-4ABE-BAE0-7994E262D4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DBCD9895-740B-4232-AD1B-96C56CCBC9D5}"/>
    <pc:docChg chg="delSld modSld">
      <pc:chgData name="Cate Plovich" userId="186c4d68-f86e-400d-9c74-70a0b8d4d88e" providerId="ADAL" clId="{DBCD9895-740B-4232-AD1B-96C56CCBC9D5}" dt="2021-03-23T19:09:50.563" v="13"/>
      <pc:docMkLst>
        <pc:docMk/>
      </pc:docMkLst>
      <pc:sldChg chg="addSp modSp mod modNotes">
        <pc:chgData name="Cate Plovich" userId="186c4d68-f86e-400d-9c74-70a0b8d4d88e" providerId="ADAL" clId="{DBCD9895-740B-4232-AD1B-96C56CCBC9D5}" dt="2021-03-23T19:09:50.563" v="13"/>
        <pc:sldMkLst>
          <pc:docMk/>
          <pc:sldMk cId="0" sldId="263"/>
        </pc:sldMkLst>
        <pc:picChg chg="add mod">
          <ac:chgData name="Cate Plovich" userId="186c4d68-f86e-400d-9c74-70a0b8d4d88e" providerId="ADAL" clId="{DBCD9895-740B-4232-AD1B-96C56CCBC9D5}" dt="2021-03-23T19:09:34.993" v="1"/>
          <ac:picMkLst>
            <pc:docMk/>
            <pc:sldMk cId="0" sldId="263"/>
            <ac:picMk id="20" creationId="{23F215D9-62E3-4E74-9990-1C406EC794C1}"/>
          </ac:picMkLst>
        </pc:picChg>
        <pc:picChg chg="add mod">
          <ac:chgData name="Cate Plovich" userId="186c4d68-f86e-400d-9c74-70a0b8d4d88e" providerId="ADAL" clId="{DBCD9895-740B-4232-AD1B-96C56CCBC9D5}" dt="2021-03-23T19:09:35.956" v="2"/>
          <ac:picMkLst>
            <pc:docMk/>
            <pc:sldMk cId="0" sldId="263"/>
            <ac:picMk id="21" creationId="{7F7FEFC6-CB9C-4A01-9909-30AAC17A6ED8}"/>
          </ac:picMkLst>
        </pc:picChg>
        <pc:picChg chg="add mod">
          <ac:chgData name="Cate Plovich" userId="186c4d68-f86e-400d-9c74-70a0b8d4d88e" providerId="ADAL" clId="{DBCD9895-740B-4232-AD1B-96C56CCBC9D5}" dt="2021-03-23T19:09:36.524" v="3"/>
          <ac:picMkLst>
            <pc:docMk/>
            <pc:sldMk cId="0" sldId="263"/>
            <ac:picMk id="22" creationId="{4E7DE2E4-0409-45AB-996A-95D7EE67890A}"/>
          </ac:picMkLst>
        </pc:picChg>
        <pc:picChg chg="add mod">
          <ac:chgData name="Cate Plovich" userId="186c4d68-f86e-400d-9c74-70a0b8d4d88e" providerId="ADAL" clId="{DBCD9895-740B-4232-AD1B-96C56CCBC9D5}" dt="2021-03-23T19:09:36.995" v="4"/>
          <ac:picMkLst>
            <pc:docMk/>
            <pc:sldMk cId="0" sldId="263"/>
            <ac:picMk id="23" creationId="{EF55EBAA-1CCF-450C-8573-57673B355934}"/>
          </ac:picMkLst>
        </pc:picChg>
        <pc:picChg chg="add mod">
          <ac:chgData name="Cate Plovich" userId="186c4d68-f86e-400d-9c74-70a0b8d4d88e" providerId="ADAL" clId="{DBCD9895-740B-4232-AD1B-96C56CCBC9D5}" dt="2021-03-23T19:09:37.396" v="5"/>
          <ac:picMkLst>
            <pc:docMk/>
            <pc:sldMk cId="0" sldId="263"/>
            <ac:picMk id="24" creationId="{2C090A8F-199F-454E-B9A0-4BA70423673C}"/>
          </ac:picMkLst>
        </pc:picChg>
        <pc:picChg chg="add mod">
          <ac:chgData name="Cate Plovich" userId="186c4d68-f86e-400d-9c74-70a0b8d4d88e" providerId="ADAL" clId="{DBCD9895-740B-4232-AD1B-96C56CCBC9D5}" dt="2021-03-23T19:09:37.861" v="6"/>
          <ac:picMkLst>
            <pc:docMk/>
            <pc:sldMk cId="0" sldId="263"/>
            <ac:picMk id="25" creationId="{144A1708-1DB2-4724-97EF-5CAAAC6E8AD4}"/>
          </ac:picMkLst>
        </pc:picChg>
        <pc:picChg chg="add mod">
          <ac:chgData name="Cate Plovich" userId="186c4d68-f86e-400d-9c74-70a0b8d4d88e" providerId="ADAL" clId="{DBCD9895-740B-4232-AD1B-96C56CCBC9D5}" dt="2021-03-23T19:09:45.644" v="8" actId="1076"/>
          <ac:picMkLst>
            <pc:docMk/>
            <pc:sldMk cId="0" sldId="263"/>
            <ac:picMk id="26" creationId="{EFB7F398-DFD8-44E8-B8CB-20641632201A}"/>
          </ac:picMkLst>
        </pc:picChg>
        <pc:picChg chg="add mod">
          <ac:chgData name="Cate Plovich" userId="186c4d68-f86e-400d-9c74-70a0b8d4d88e" providerId="ADAL" clId="{DBCD9895-740B-4232-AD1B-96C56CCBC9D5}" dt="2021-03-23T19:09:48.663" v="9"/>
          <ac:picMkLst>
            <pc:docMk/>
            <pc:sldMk cId="0" sldId="263"/>
            <ac:picMk id="27" creationId="{51B87E15-016B-4BB8-A4B6-89201FBB7D0B}"/>
          </ac:picMkLst>
        </pc:picChg>
        <pc:picChg chg="add mod">
          <ac:chgData name="Cate Plovich" userId="186c4d68-f86e-400d-9c74-70a0b8d4d88e" providerId="ADAL" clId="{DBCD9895-740B-4232-AD1B-96C56CCBC9D5}" dt="2021-03-23T19:09:49.217" v="10"/>
          <ac:picMkLst>
            <pc:docMk/>
            <pc:sldMk cId="0" sldId="263"/>
            <ac:picMk id="28" creationId="{9E07AF85-8294-47C3-9292-4CBAD2DBC6CC}"/>
          </ac:picMkLst>
        </pc:picChg>
        <pc:picChg chg="add mod">
          <ac:chgData name="Cate Plovich" userId="186c4d68-f86e-400d-9c74-70a0b8d4d88e" providerId="ADAL" clId="{DBCD9895-740B-4232-AD1B-96C56CCBC9D5}" dt="2021-03-23T19:09:49.715" v="11"/>
          <ac:picMkLst>
            <pc:docMk/>
            <pc:sldMk cId="0" sldId="263"/>
            <ac:picMk id="29" creationId="{A72C513F-0FA9-4010-A541-6FF916A2FB8B}"/>
          </ac:picMkLst>
        </pc:picChg>
        <pc:picChg chg="add mod">
          <ac:chgData name="Cate Plovich" userId="186c4d68-f86e-400d-9c74-70a0b8d4d88e" providerId="ADAL" clId="{DBCD9895-740B-4232-AD1B-96C56CCBC9D5}" dt="2021-03-23T19:09:50.118" v="12"/>
          <ac:picMkLst>
            <pc:docMk/>
            <pc:sldMk cId="0" sldId="263"/>
            <ac:picMk id="30" creationId="{7A33B645-866C-4944-BDD5-B86878F1533D}"/>
          </ac:picMkLst>
        </pc:picChg>
        <pc:picChg chg="add mod">
          <ac:chgData name="Cate Plovich" userId="186c4d68-f86e-400d-9c74-70a0b8d4d88e" providerId="ADAL" clId="{DBCD9895-740B-4232-AD1B-96C56CCBC9D5}" dt="2021-03-23T19:09:50.563" v="13"/>
          <ac:picMkLst>
            <pc:docMk/>
            <pc:sldMk cId="0" sldId="263"/>
            <ac:picMk id="31" creationId="{E3CF8403-804C-46AE-A3F7-AAD305DA4980}"/>
          </ac:picMkLst>
        </pc:picChg>
      </pc:sldChg>
      <pc:sldChg chg="del">
        <pc:chgData name="Cate Plovich" userId="186c4d68-f86e-400d-9c74-70a0b8d4d88e" providerId="ADAL" clId="{DBCD9895-740B-4232-AD1B-96C56CCBC9D5}" dt="2021-03-23T19:09:27.970" v="0" actId="47"/>
        <pc:sldMkLst>
          <pc:docMk/>
          <pc:sldMk cId="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0d1c7b45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0d1c7b45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d1c7b4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0d1c7b4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d1c7b4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d1c7b4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d1c7b45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d1c7b45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d1c7b4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d1c7b45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0d1c7b45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0d1c7b45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d1c7b45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0d1c7b45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0d1c7b45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0d1c7b45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0d1c7b45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0d1c7b45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0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6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6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6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7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8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8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8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8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/>
          <p:nvPr/>
        </p:nvSpPr>
        <p:spPr>
          <a:xfrm>
            <a:off x="3670175" y="877875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 txBox="1"/>
          <p:nvPr/>
        </p:nvSpPr>
        <p:spPr>
          <a:xfrm>
            <a:off x="4915350" y="1000125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 txBox="1"/>
          <p:nvPr/>
        </p:nvSpPr>
        <p:spPr>
          <a:xfrm>
            <a:off x="6401650" y="1039475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 txBox="1"/>
          <p:nvPr/>
        </p:nvSpPr>
        <p:spPr>
          <a:xfrm>
            <a:off x="7805100" y="1000125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 txBox="1"/>
          <p:nvPr/>
        </p:nvSpPr>
        <p:spPr>
          <a:xfrm>
            <a:off x="3670175" y="2403550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9"/>
          <p:cNvSpPr txBox="1"/>
          <p:nvPr/>
        </p:nvSpPr>
        <p:spPr>
          <a:xfrm>
            <a:off x="4915350" y="24035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9"/>
          <p:cNvSpPr txBox="1"/>
          <p:nvPr/>
        </p:nvSpPr>
        <p:spPr>
          <a:xfrm>
            <a:off x="6401650" y="2442900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9"/>
          <p:cNvSpPr txBox="1"/>
          <p:nvPr/>
        </p:nvSpPr>
        <p:spPr>
          <a:xfrm>
            <a:off x="7805100" y="24035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9"/>
          <p:cNvSpPr txBox="1"/>
          <p:nvPr/>
        </p:nvSpPr>
        <p:spPr>
          <a:xfrm>
            <a:off x="3670175" y="4038925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9"/>
          <p:cNvSpPr txBox="1"/>
          <p:nvPr/>
        </p:nvSpPr>
        <p:spPr>
          <a:xfrm>
            <a:off x="4915350" y="40933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9"/>
          <p:cNvSpPr txBox="1"/>
          <p:nvPr/>
        </p:nvSpPr>
        <p:spPr>
          <a:xfrm>
            <a:off x="6401650" y="4132700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9"/>
          <p:cNvSpPr txBox="1"/>
          <p:nvPr/>
        </p:nvSpPr>
        <p:spPr>
          <a:xfrm>
            <a:off x="7805100" y="40933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9"/>
          <p:cNvSpPr txBox="1"/>
          <p:nvPr/>
        </p:nvSpPr>
        <p:spPr>
          <a:xfrm>
            <a:off x="3670175" y="5593900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9"/>
          <p:cNvSpPr txBox="1"/>
          <p:nvPr/>
        </p:nvSpPr>
        <p:spPr>
          <a:xfrm>
            <a:off x="4915350" y="57161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9"/>
          <p:cNvSpPr txBox="1"/>
          <p:nvPr/>
        </p:nvSpPr>
        <p:spPr>
          <a:xfrm>
            <a:off x="6401650" y="5755500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9"/>
          <p:cNvSpPr txBox="1"/>
          <p:nvPr/>
        </p:nvSpPr>
        <p:spPr>
          <a:xfrm>
            <a:off x="7805100" y="57161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16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075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41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00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41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00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41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00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66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25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66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25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54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813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79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38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79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38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75;p20">
            <a:extLst>
              <a:ext uri="{FF2B5EF4-FFF2-40B4-BE49-F238E27FC236}">
                <a16:creationId xmlns:a16="http://schemas.microsoft.com/office/drawing/2014/main" id="{23F215D9-62E3-4E74-9990-1C406EC794C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038" y="34575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75;p20">
            <a:extLst>
              <a:ext uri="{FF2B5EF4-FFF2-40B4-BE49-F238E27FC236}">
                <a16:creationId xmlns:a16="http://schemas.microsoft.com/office/drawing/2014/main" id="{7F7FEFC6-CB9C-4A01-9909-30AAC17A6ED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438" y="36099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75;p20">
            <a:extLst>
              <a:ext uri="{FF2B5EF4-FFF2-40B4-BE49-F238E27FC236}">
                <a16:creationId xmlns:a16="http://schemas.microsoft.com/office/drawing/2014/main" id="{4E7DE2E4-0409-45AB-996A-95D7EE67890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838" y="37623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75;p20">
            <a:extLst>
              <a:ext uri="{FF2B5EF4-FFF2-40B4-BE49-F238E27FC236}">
                <a16:creationId xmlns:a16="http://schemas.microsoft.com/office/drawing/2014/main" id="{EF55EBAA-1CCF-450C-8573-57673B35593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5238" y="39147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75;p20">
            <a:extLst>
              <a:ext uri="{FF2B5EF4-FFF2-40B4-BE49-F238E27FC236}">
                <a16:creationId xmlns:a16="http://schemas.microsoft.com/office/drawing/2014/main" id="{2C090A8F-199F-454E-B9A0-4BA70423673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638" y="4067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75;p20">
            <a:extLst>
              <a:ext uri="{FF2B5EF4-FFF2-40B4-BE49-F238E27FC236}">
                <a16:creationId xmlns:a16="http://schemas.microsoft.com/office/drawing/2014/main" id="{144A1708-1DB2-4724-97EF-5CAAAC6E8AD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0038" y="42195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75;p20">
            <a:extLst>
              <a:ext uri="{FF2B5EF4-FFF2-40B4-BE49-F238E27FC236}">
                <a16:creationId xmlns:a16="http://schemas.microsoft.com/office/drawing/2014/main" id="{EFB7F398-DFD8-44E8-B8CB-20641632201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151" y="393377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75;p20">
            <a:extLst>
              <a:ext uri="{FF2B5EF4-FFF2-40B4-BE49-F238E27FC236}">
                <a16:creationId xmlns:a16="http://schemas.microsoft.com/office/drawing/2014/main" id="{51B87E15-016B-4BB8-A4B6-89201FBB7D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551" y="408617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75;p20">
            <a:extLst>
              <a:ext uri="{FF2B5EF4-FFF2-40B4-BE49-F238E27FC236}">
                <a16:creationId xmlns:a16="http://schemas.microsoft.com/office/drawing/2014/main" id="{9E07AF85-8294-47C3-9292-4CBAD2DBC6C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951" y="423857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75;p20">
            <a:extLst>
              <a:ext uri="{FF2B5EF4-FFF2-40B4-BE49-F238E27FC236}">
                <a16:creationId xmlns:a16="http://schemas.microsoft.com/office/drawing/2014/main" id="{A72C513F-0FA9-4010-A541-6FF916A2FB8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351" y="439097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75;p20">
            <a:extLst>
              <a:ext uri="{FF2B5EF4-FFF2-40B4-BE49-F238E27FC236}">
                <a16:creationId xmlns:a16="http://schemas.microsoft.com/office/drawing/2014/main" id="{7A33B645-866C-4944-BDD5-B86878F1533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751" y="454337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75;p20">
            <a:extLst>
              <a:ext uri="{FF2B5EF4-FFF2-40B4-BE49-F238E27FC236}">
                <a16:creationId xmlns:a16="http://schemas.microsoft.com/office/drawing/2014/main" id="{E3CF8403-804C-46AE-A3F7-AAD305DA498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151" y="4695775"/>
            <a:ext cx="5715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Cate Plovich</cp:lastModifiedBy>
  <cp:revision>2</cp:revision>
  <dcterms:modified xsi:type="dcterms:W3CDTF">2021-03-23T19:09:52Z</dcterms:modified>
</cp:coreProperties>
</file>