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78" r:id="rId3"/>
    <p:sldId id="279" r:id="rId4"/>
    <p:sldId id="282" r:id="rId5"/>
    <p:sldId id="283" r:id="rId6"/>
    <p:sldId id="277" r:id="rId7"/>
    <p:sldId id="264" r:id="rId8"/>
    <p:sldId id="270" r:id="rId9"/>
    <p:sldId id="271" r:id="rId10"/>
    <p:sldId id="272" r:id="rId11"/>
    <p:sldId id="273" r:id="rId12"/>
    <p:sldId id="284" r:id="rId13"/>
    <p:sldId id="285" r:id="rId14"/>
    <p:sldId id="287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F4EFAB-6A7B-41CA-86B1-AE4F26923F98}">
  <a:tblStyle styleId="{E9F4EFAB-6A7B-41CA-86B1-AE4F26923F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B3D01AE4-3EC6-47EE-9FB0-26CC17860E4F}"/>
    <pc:docChg chg="undo custSel delSld modSld sldOrd">
      <pc:chgData name="Cate Plovich" userId="186c4d68-f86e-400d-9c74-70a0b8d4d88e" providerId="ADAL" clId="{B3D01AE4-3EC6-47EE-9FB0-26CC17860E4F}" dt="2023-02-28T21:22:15.291" v="31" actId="47"/>
      <pc:docMkLst>
        <pc:docMk/>
      </pc:docMkLst>
      <pc:sldChg chg="del">
        <pc:chgData name="Cate Plovich" userId="186c4d68-f86e-400d-9c74-70a0b8d4d88e" providerId="ADAL" clId="{B3D01AE4-3EC6-47EE-9FB0-26CC17860E4F}" dt="2023-02-28T21:17:27.451" v="0" actId="47"/>
        <pc:sldMkLst>
          <pc:docMk/>
          <pc:sldMk cId="0" sldId="257"/>
        </pc:sldMkLst>
      </pc:sldChg>
      <pc:sldChg chg="del">
        <pc:chgData name="Cate Plovich" userId="186c4d68-f86e-400d-9c74-70a0b8d4d88e" providerId="ADAL" clId="{B3D01AE4-3EC6-47EE-9FB0-26CC17860E4F}" dt="2023-02-28T21:17:28.012" v="1" actId="47"/>
        <pc:sldMkLst>
          <pc:docMk/>
          <pc:sldMk cId="0" sldId="258"/>
        </pc:sldMkLst>
      </pc:sldChg>
      <pc:sldChg chg="del">
        <pc:chgData name="Cate Plovich" userId="186c4d68-f86e-400d-9c74-70a0b8d4d88e" providerId="ADAL" clId="{B3D01AE4-3EC6-47EE-9FB0-26CC17860E4F}" dt="2023-02-28T21:17:28.521" v="2" actId="47"/>
        <pc:sldMkLst>
          <pc:docMk/>
          <pc:sldMk cId="0" sldId="259"/>
        </pc:sldMkLst>
      </pc:sldChg>
      <pc:sldChg chg="del">
        <pc:chgData name="Cate Plovich" userId="186c4d68-f86e-400d-9c74-70a0b8d4d88e" providerId="ADAL" clId="{B3D01AE4-3EC6-47EE-9FB0-26CC17860E4F}" dt="2023-02-28T21:17:29.257" v="3" actId="47"/>
        <pc:sldMkLst>
          <pc:docMk/>
          <pc:sldMk cId="0" sldId="260"/>
        </pc:sldMkLst>
      </pc:sldChg>
      <pc:sldChg chg="del">
        <pc:chgData name="Cate Plovich" userId="186c4d68-f86e-400d-9c74-70a0b8d4d88e" providerId="ADAL" clId="{B3D01AE4-3EC6-47EE-9FB0-26CC17860E4F}" dt="2023-02-28T21:17:29.809" v="4" actId="47"/>
        <pc:sldMkLst>
          <pc:docMk/>
          <pc:sldMk cId="0" sldId="261"/>
        </pc:sldMkLst>
      </pc:sldChg>
      <pc:sldChg chg="del">
        <pc:chgData name="Cate Plovich" userId="186c4d68-f86e-400d-9c74-70a0b8d4d88e" providerId="ADAL" clId="{B3D01AE4-3EC6-47EE-9FB0-26CC17860E4F}" dt="2023-02-28T21:17:31.400" v="5" actId="47"/>
        <pc:sldMkLst>
          <pc:docMk/>
          <pc:sldMk cId="0" sldId="262"/>
        </pc:sldMkLst>
      </pc:sldChg>
      <pc:sldChg chg="del">
        <pc:chgData name="Cate Plovich" userId="186c4d68-f86e-400d-9c74-70a0b8d4d88e" providerId="ADAL" clId="{B3D01AE4-3EC6-47EE-9FB0-26CC17860E4F}" dt="2023-02-28T21:17:32.226" v="6" actId="47"/>
        <pc:sldMkLst>
          <pc:docMk/>
          <pc:sldMk cId="0" sldId="263"/>
        </pc:sldMkLst>
      </pc:sldChg>
      <pc:sldChg chg="del">
        <pc:chgData name="Cate Plovich" userId="186c4d68-f86e-400d-9c74-70a0b8d4d88e" providerId="ADAL" clId="{B3D01AE4-3EC6-47EE-9FB0-26CC17860E4F}" dt="2023-02-28T21:17:37.204" v="7" actId="47"/>
        <pc:sldMkLst>
          <pc:docMk/>
          <pc:sldMk cId="0" sldId="265"/>
        </pc:sldMkLst>
      </pc:sldChg>
      <pc:sldChg chg="del">
        <pc:chgData name="Cate Plovich" userId="186c4d68-f86e-400d-9c74-70a0b8d4d88e" providerId="ADAL" clId="{B3D01AE4-3EC6-47EE-9FB0-26CC17860E4F}" dt="2023-02-28T21:18:06.592" v="9" actId="47"/>
        <pc:sldMkLst>
          <pc:docMk/>
          <pc:sldMk cId="0" sldId="266"/>
        </pc:sldMkLst>
      </pc:sldChg>
      <pc:sldChg chg="del">
        <pc:chgData name="Cate Plovich" userId="186c4d68-f86e-400d-9c74-70a0b8d4d88e" providerId="ADAL" clId="{B3D01AE4-3EC6-47EE-9FB0-26CC17860E4F}" dt="2023-02-28T21:18:11.208" v="10" actId="47"/>
        <pc:sldMkLst>
          <pc:docMk/>
          <pc:sldMk cId="0" sldId="267"/>
        </pc:sldMkLst>
      </pc:sldChg>
      <pc:sldChg chg="del">
        <pc:chgData name="Cate Plovich" userId="186c4d68-f86e-400d-9c74-70a0b8d4d88e" providerId="ADAL" clId="{B3D01AE4-3EC6-47EE-9FB0-26CC17860E4F}" dt="2023-02-28T21:17:51.117" v="8" actId="47"/>
        <pc:sldMkLst>
          <pc:docMk/>
          <pc:sldMk cId="0" sldId="268"/>
        </pc:sldMkLst>
      </pc:sldChg>
      <pc:sldChg chg="del">
        <pc:chgData name="Cate Plovich" userId="186c4d68-f86e-400d-9c74-70a0b8d4d88e" providerId="ADAL" clId="{B3D01AE4-3EC6-47EE-9FB0-26CC17860E4F}" dt="2023-02-28T21:18:12.691" v="11" actId="47"/>
        <pc:sldMkLst>
          <pc:docMk/>
          <pc:sldMk cId="0" sldId="269"/>
        </pc:sldMkLst>
      </pc:sldChg>
      <pc:sldChg chg="del">
        <pc:chgData name="Cate Plovich" userId="186c4d68-f86e-400d-9c74-70a0b8d4d88e" providerId="ADAL" clId="{B3D01AE4-3EC6-47EE-9FB0-26CC17860E4F}" dt="2023-02-28T21:18:23.949" v="12" actId="47"/>
        <pc:sldMkLst>
          <pc:docMk/>
          <pc:sldMk cId="0" sldId="274"/>
        </pc:sldMkLst>
      </pc:sldChg>
      <pc:sldChg chg="del">
        <pc:chgData name="Cate Plovich" userId="186c4d68-f86e-400d-9c74-70a0b8d4d88e" providerId="ADAL" clId="{B3D01AE4-3EC6-47EE-9FB0-26CC17860E4F}" dt="2023-02-28T21:18:31.691" v="13" actId="47"/>
        <pc:sldMkLst>
          <pc:docMk/>
          <pc:sldMk cId="0" sldId="275"/>
        </pc:sldMkLst>
      </pc:sldChg>
      <pc:sldChg chg="del">
        <pc:chgData name="Cate Plovich" userId="186c4d68-f86e-400d-9c74-70a0b8d4d88e" providerId="ADAL" clId="{B3D01AE4-3EC6-47EE-9FB0-26CC17860E4F}" dt="2023-02-28T21:18:32.948" v="14" actId="47"/>
        <pc:sldMkLst>
          <pc:docMk/>
          <pc:sldMk cId="0" sldId="276"/>
        </pc:sldMkLst>
      </pc:sldChg>
      <pc:sldChg chg="modSp mod ord">
        <pc:chgData name="Cate Plovich" userId="186c4d68-f86e-400d-9c74-70a0b8d4d88e" providerId="ADAL" clId="{B3D01AE4-3EC6-47EE-9FB0-26CC17860E4F}" dt="2023-02-28T21:22:08.306" v="30"/>
        <pc:sldMkLst>
          <pc:docMk/>
          <pc:sldMk cId="0" sldId="277"/>
        </pc:sldMkLst>
        <pc:spChg chg="mod">
          <ac:chgData name="Cate Plovich" userId="186c4d68-f86e-400d-9c74-70a0b8d4d88e" providerId="ADAL" clId="{B3D01AE4-3EC6-47EE-9FB0-26CC17860E4F}" dt="2023-02-28T21:18:37.768" v="16" actId="1076"/>
          <ac:spMkLst>
            <pc:docMk/>
            <pc:sldMk cId="0" sldId="277"/>
            <ac:spMk id="504" creationId="{00000000-0000-0000-0000-000000000000}"/>
          </ac:spMkLst>
        </pc:spChg>
      </pc:sldChg>
      <pc:sldChg chg="ord">
        <pc:chgData name="Cate Plovich" userId="186c4d68-f86e-400d-9c74-70a0b8d4d88e" providerId="ADAL" clId="{B3D01AE4-3EC6-47EE-9FB0-26CC17860E4F}" dt="2023-02-28T21:21:30.525" v="20"/>
        <pc:sldMkLst>
          <pc:docMk/>
          <pc:sldMk cId="0" sldId="278"/>
        </pc:sldMkLst>
      </pc:sldChg>
      <pc:sldChg chg="ord modNotes">
        <pc:chgData name="Cate Plovich" userId="186c4d68-f86e-400d-9c74-70a0b8d4d88e" providerId="ADAL" clId="{B3D01AE4-3EC6-47EE-9FB0-26CC17860E4F}" dt="2023-02-28T21:21:35.670" v="22"/>
        <pc:sldMkLst>
          <pc:docMk/>
          <pc:sldMk cId="0" sldId="279"/>
        </pc:sldMkLst>
      </pc:sldChg>
      <pc:sldChg chg="del">
        <pc:chgData name="Cate Plovich" userId="186c4d68-f86e-400d-9c74-70a0b8d4d88e" providerId="ADAL" clId="{B3D01AE4-3EC6-47EE-9FB0-26CC17860E4F}" dt="2023-02-28T21:19:33.070" v="17" actId="47"/>
        <pc:sldMkLst>
          <pc:docMk/>
          <pc:sldMk cId="0" sldId="280"/>
        </pc:sldMkLst>
      </pc:sldChg>
      <pc:sldChg chg="del">
        <pc:chgData name="Cate Plovich" userId="186c4d68-f86e-400d-9c74-70a0b8d4d88e" providerId="ADAL" clId="{B3D01AE4-3EC6-47EE-9FB0-26CC17860E4F}" dt="2023-02-28T21:19:34.015" v="18" actId="47"/>
        <pc:sldMkLst>
          <pc:docMk/>
          <pc:sldMk cId="0" sldId="281"/>
        </pc:sldMkLst>
      </pc:sldChg>
      <pc:sldChg chg="ord modNotes">
        <pc:chgData name="Cate Plovich" userId="186c4d68-f86e-400d-9c74-70a0b8d4d88e" providerId="ADAL" clId="{B3D01AE4-3EC6-47EE-9FB0-26CC17860E4F}" dt="2023-02-28T21:21:41.559" v="24"/>
        <pc:sldMkLst>
          <pc:docMk/>
          <pc:sldMk cId="0" sldId="282"/>
        </pc:sldMkLst>
      </pc:sldChg>
      <pc:sldChg chg="ord modNotes">
        <pc:chgData name="Cate Plovich" userId="186c4d68-f86e-400d-9c74-70a0b8d4d88e" providerId="ADAL" clId="{B3D01AE4-3EC6-47EE-9FB0-26CC17860E4F}" dt="2023-02-28T21:21:52.082" v="26"/>
        <pc:sldMkLst>
          <pc:docMk/>
          <pc:sldMk cId="0" sldId="283"/>
        </pc:sldMkLst>
      </pc:sldChg>
      <pc:sldChg chg="del">
        <pc:chgData name="Cate Plovich" userId="186c4d68-f86e-400d-9c74-70a0b8d4d88e" providerId="ADAL" clId="{B3D01AE4-3EC6-47EE-9FB0-26CC17860E4F}" dt="2023-02-28T21:22:15.291" v="31" actId="47"/>
        <pc:sldMkLst>
          <pc:docMk/>
          <pc:sldMk cId="0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0d1c7b45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0d1c7b45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0d1c7b45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0d1c7b45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0d1c7b45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0d1c7b45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0d1c7b458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0d1c7b458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0d1c7b458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0d1c7b458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0d1c7b45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0d1c7b45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0d1c7b45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0d1c7b45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0d1c7b45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0d1c7b45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0d1c7b45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0d1c7b458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0d1c7b45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0d1c7b45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0d1c7b45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0d1c7b45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0d1c7b45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0d1c7b45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0d1c7b45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0d1c7b45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abcya.com/animate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9"/>
          <p:cNvSpPr txBox="1"/>
          <p:nvPr/>
        </p:nvSpPr>
        <p:spPr>
          <a:xfrm>
            <a:off x="3112500" y="1194400"/>
            <a:ext cx="5848200" cy="1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9"/>
          <p:cNvSpPr txBox="1"/>
          <p:nvPr/>
        </p:nvSpPr>
        <p:spPr>
          <a:xfrm>
            <a:off x="3112500" y="3909125"/>
            <a:ext cx="5848200" cy="1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9"/>
          <p:cNvSpPr txBox="1"/>
          <p:nvPr/>
        </p:nvSpPr>
        <p:spPr>
          <a:xfrm>
            <a:off x="3112500" y="5348525"/>
            <a:ext cx="5848200" cy="1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9"/>
          <p:cNvSpPr txBox="1"/>
          <p:nvPr/>
        </p:nvSpPr>
        <p:spPr>
          <a:xfrm>
            <a:off x="3112500" y="2663975"/>
            <a:ext cx="58029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41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7" name="Google Shape;56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41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1850" y="1865125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42"/>
          <p:cNvSpPr txBox="1"/>
          <p:nvPr/>
        </p:nvSpPr>
        <p:spPr>
          <a:xfrm>
            <a:off x="2517775" y="1929275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0" name="Google Shape;58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112" y="1865125"/>
            <a:ext cx="647063" cy="5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1850" y="1865125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42"/>
          <p:cNvSpPr txBox="1"/>
          <p:nvPr/>
        </p:nvSpPr>
        <p:spPr>
          <a:xfrm>
            <a:off x="2517775" y="1929275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3" name="Google Shape;58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8652" y="1865125"/>
            <a:ext cx="615600" cy="59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5240" y="1865122"/>
            <a:ext cx="615600" cy="590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4"/>
          <p:cNvSpPr txBox="1"/>
          <p:nvPr/>
        </p:nvSpPr>
        <p:spPr>
          <a:xfrm>
            <a:off x="4205250" y="855250"/>
            <a:ext cx="46650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http://www.abcya.com/animate.htm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9" name="Google Shape;509;p35"/>
          <p:cNvGraphicFramePr/>
          <p:nvPr/>
        </p:nvGraphicFramePr>
        <p:xfrm>
          <a:off x="237350" y="1379550"/>
          <a:ext cx="8669300" cy="5051625"/>
        </p:xfrm>
        <a:graphic>
          <a:graphicData uri="http://schemas.openxmlformats.org/drawingml/2006/table">
            <a:tbl>
              <a:tblPr>
                <a:noFill/>
                <a:tableStyleId>{E9F4EFAB-6A7B-41CA-86B1-AE4F26923F98}</a:tableStyleId>
              </a:tblPr>
              <a:tblGrid>
                <a:gridCol w="288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0525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Question:</a:t>
                      </a:r>
                      <a:endParaRPr sz="18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What was the first day of spring in 1996?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Source 1: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URL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Website Publisher or Author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Confirmed by: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URL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Website Publisher or Author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Answer: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6"/>
          <p:cNvSpPr txBox="1"/>
          <p:nvPr/>
        </p:nvSpPr>
        <p:spPr>
          <a:xfrm>
            <a:off x="4604675" y="1473225"/>
            <a:ext cx="43938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6"/>
          <p:cNvSpPr txBox="1"/>
          <p:nvPr/>
        </p:nvSpPr>
        <p:spPr>
          <a:xfrm>
            <a:off x="4604675" y="2529975"/>
            <a:ext cx="43938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6"/>
          <p:cNvSpPr txBox="1"/>
          <p:nvPr/>
        </p:nvSpPr>
        <p:spPr>
          <a:xfrm>
            <a:off x="4604675" y="3586725"/>
            <a:ext cx="43938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6"/>
          <p:cNvSpPr txBox="1"/>
          <p:nvPr/>
        </p:nvSpPr>
        <p:spPr>
          <a:xfrm>
            <a:off x="4604675" y="4643475"/>
            <a:ext cx="43938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6"/>
          <p:cNvSpPr txBox="1"/>
          <p:nvPr/>
        </p:nvSpPr>
        <p:spPr>
          <a:xfrm>
            <a:off x="4604675" y="5700225"/>
            <a:ext cx="43938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9"/>
          <p:cNvSpPr txBox="1"/>
          <p:nvPr/>
        </p:nvSpPr>
        <p:spPr>
          <a:xfrm>
            <a:off x="7143750" y="381750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9"/>
          <p:cNvSpPr txBox="1"/>
          <p:nvPr/>
        </p:nvSpPr>
        <p:spPr>
          <a:xfrm>
            <a:off x="4199725" y="275695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9"/>
          <p:cNvSpPr txBox="1"/>
          <p:nvPr/>
        </p:nvSpPr>
        <p:spPr>
          <a:xfrm>
            <a:off x="1225550" y="373485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9"/>
          <p:cNvSpPr txBox="1"/>
          <p:nvPr/>
        </p:nvSpPr>
        <p:spPr>
          <a:xfrm>
            <a:off x="4248150" y="470640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9"/>
          <p:cNvSpPr txBox="1"/>
          <p:nvPr/>
        </p:nvSpPr>
        <p:spPr>
          <a:xfrm>
            <a:off x="1225550" y="470640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9"/>
          <p:cNvSpPr txBox="1"/>
          <p:nvPr/>
        </p:nvSpPr>
        <p:spPr>
          <a:xfrm>
            <a:off x="4199725" y="570970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39"/>
          <p:cNvSpPr txBox="1"/>
          <p:nvPr/>
        </p:nvSpPr>
        <p:spPr>
          <a:xfrm>
            <a:off x="7143750" y="570970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9"/>
          <p:cNvSpPr txBox="1"/>
          <p:nvPr/>
        </p:nvSpPr>
        <p:spPr>
          <a:xfrm>
            <a:off x="7143750" y="275695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0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1" name="Google Shape;55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40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4"/>
          <p:cNvSpPr txBox="1"/>
          <p:nvPr/>
        </p:nvSpPr>
        <p:spPr>
          <a:xfrm>
            <a:off x="346700" y="1307425"/>
            <a:ext cx="8455800" cy="50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Basketball has seven fundamental skills, including: </a:t>
            </a:r>
            <a:r>
              <a:rPr lang="en" sz="2400" b="1" dirty="0">
                <a:solidFill>
                  <a:schemeClr val="dk1"/>
                </a:solidFill>
              </a:rPr>
              <a:t>Dribbling</a:t>
            </a:r>
            <a:r>
              <a:rPr lang="en" sz="2400" dirty="0">
                <a:solidFill>
                  <a:schemeClr val="dk1"/>
                </a:solidFill>
              </a:rPr>
              <a:t> - advancing the ball up the court by bouncing it with one hand. </a:t>
            </a:r>
            <a:r>
              <a:rPr lang="en" sz="2400" b="1" dirty="0">
                <a:solidFill>
                  <a:schemeClr val="dk1"/>
                </a:solidFill>
              </a:rPr>
              <a:t>Passing and catching</a:t>
            </a:r>
            <a:r>
              <a:rPr lang="en" sz="2400" dirty="0">
                <a:solidFill>
                  <a:schemeClr val="dk1"/>
                </a:solidFill>
              </a:rPr>
              <a:t> - moving the ball around the court by throwing it to teammates. </a:t>
            </a:r>
            <a:r>
              <a:rPr lang="en" sz="2400" b="1" dirty="0">
                <a:solidFill>
                  <a:schemeClr val="dk1"/>
                </a:solidFill>
              </a:rPr>
              <a:t>Shooting</a:t>
            </a:r>
            <a:r>
              <a:rPr lang="en" sz="2400" dirty="0">
                <a:solidFill>
                  <a:schemeClr val="dk1"/>
                </a:solidFill>
              </a:rPr>
              <a:t> - putting the ball through the hoop. </a:t>
            </a:r>
            <a:r>
              <a:rPr lang="en" sz="2400" b="1" dirty="0">
                <a:solidFill>
                  <a:schemeClr val="dk1"/>
                </a:solidFill>
              </a:rPr>
              <a:t>Rebounding</a:t>
            </a:r>
            <a:r>
              <a:rPr lang="en" sz="2400" dirty="0">
                <a:solidFill>
                  <a:schemeClr val="dk1"/>
                </a:solidFill>
              </a:rPr>
              <a:t> - gaining possession of the ball from a missed shot that bounces off the backboard or rim. </a:t>
            </a:r>
            <a:r>
              <a:rPr lang="en" sz="2400" b="1" dirty="0">
                <a:solidFill>
                  <a:schemeClr val="dk1"/>
                </a:solidFill>
              </a:rPr>
              <a:t>Jumping</a:t>
            </a:r>
            <a:r>
              <a:rPr lang="en" sz="2400" dirty="0">
                <a:solidFill>
                  <a:schemeClr val="dk1"/>
                </a:solidFill>
              </a:rPr>
              <a:t> - an important skill used in rebounding, shooting, and blocking shots. </a:t>
            </a:r>
            <a:r>
              <a:rPr lang="en" sz="2400" b="1" dirty="0">
                <a:solidFill>
                  <a:schemeClr val="dk1"/>
                </a:solidFill>
              </a:rPr>
              <a:t>Defending</a:t>
            </a:r>
            <a:r>
              <a:rPr lang="en" sz="2400" dirty="0">
                <a:solidFill>
                  <a:schemeClr val="dk1"/>
                </a:solidFill>
              </a:rPr>
              <a:t> - keeping the opponent with the ball from scoring. </a:t>
            </a:r>
            <a:r>
              <a:rPr lang="en" sz="2400" b="1" dirty="0">
                <a:solidFill>
                  <a:schemeClr val="dk1"/>
                </a:solidFill>
              </a:rPr>
              <a:t>Moving without the ball</a:t>
            </a:r>
            <a:r>
              <a:rPr lang="en" sz="2400" dirty="0">
                <a:solidFill>
                  <a:schemeClr val="dk1"/>
                </a:solidFill>
              </a:rPr>
              <a:t> - to get open for a pass or shot, players must break away from their defenders and cut to openings on the court.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"/>
          <p:cNvSpPr txBox="1"/>
          <p:nvPr/>
        </p:nvSpPr>
        <p:spPr>
          <a:xfrm>
            <a:off x="133500" y="357095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1" name="Google Shape;381;p21"/>
          <p:cNvSpPr txBox="1"/>
          <p:nvPr/>
        </p:nvSpPr>
        <p:spPr>
          <a:xfrm>
            <a:off x="133500" y="464400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2" name="Google Shape;382;p21"/>
          <p:cNvSpPr txBox="1"/>
          <p:nvPr/>
        </p:nvSpPr>
        <p:spPr>
          <a:xfrm>
            <a:off x="2345375" y="357095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3" name="Google Shape;383;p21"/>
          <p:cNvSpPr txBox="1"/>
          <p:nvPr/>
        </p:nvSpPr>
        <p:spPr>
          <a:xfrm>
            <a:off x="2345375" y="464400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4" name="Google Shape;384;p21"/>
          <p:cNvSpPr txBox="1"/>
          <p:nvPr/>
        </p:nvSpPr>
        <p:spPr>
          <a:xfrm>
            <a:off x="1250400" y="5702475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5" name="Google Shape;385;p21"/>
          <p:cNvSpPr txBox="1"/>
          <p:nvPr/>
        </p:nvSpPr>
        <p:spPr>
          <a:xfrm>
            <a:off x="3460200" y="464400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6" name="Google Shape;386;p21"/>
          <p:cNvSpPr txBox="1"/>
          <p:nvPr/>
        </p:nvSpPr>
        <p:spPr>
          <a:xfrm>
            <a:off x="3460200" y="5702475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7" name="Google Shape;387;p21"/>
          <p:cNvSpPr txBox="1"/>
          <p:nvPr/>
        </p:nvSpPr>
        <p:spPr>
          <a:xfrm>
            <a:off x="4732550" y="61380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8" name="Google Shape;388;p21"/>
          <p:cNvSpPr txBox="1"/>
          <p:nvPr/>
        </p:nvSpPr>
        <p:spPr>
          <a:xfrm>
            <a:off x="4732550" y="168685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9" name="Google Shape;389;p21"/>
          <p:cNvSpPr txBox="1"/>
          <p:nvPr/>
        </p:nvSpPr>
        <p:spPr>
          <a:xfrm>
            <a:off x="4732550" y="275990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90" name="Google Shape;390;p21"/>
          <p:cNvSpPr txBox="1"/>
          <p:nvPr/>
        </p:nvSpPr>
        <p:spPr>
          <a:xfrm>
            <a:off x="6937125" y="61380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91" name="Google Shape;391;p21"/>
          <p:cNvSpPr txBox="1"/>
          <p:nvPr/>
        </p:nvSpPr>
        <p:spPr>
          <a:xfrm>
            <a:off x="6937125" y="168685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92" name="Google Shape;392;p21"/>
          <p:cNvSpPr txBox="1"/>
          <p:nvPr/>
        </p:nvSpPr>
        <p:spPr>
          <a:xfrm>
            <a:off x="8049875" y="275990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93" name="Google Shape;393;p21"/>
          <p:cNvSpPr txBox="1"/>
          <p:nvPr/>
        </p:nvSpPr>
        <p:spPr>
          <a:xfrm>
            <a:off x="8049875" y="382045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7"/>
          <p:cNvSpPr txBox="1"/>
          <p:nvPr/>
        </p:nvSpPr>
        <p:spPr>
          <a:xfrm>
            <a:off x="1326400" y="4231500"/>
            <a:ext cx="77397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7"/>
          <p:cNvSpPr txBox="1"/>
          <p:nvPr/>
        </p:nvSpPr>
        <p:spPr>
          <a:xfrm>
            <a:off x="1326400" y="4640125"/>
            <a:ext cx="77397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7"/>
          <p:cNvSpPr txBox="1"/>
          <p:nvPr/>
        </p:nvSpPr>
        <p:spPr>
          <a:xfrm>
            <a:off x="1326400" y="4994425"/>
            <a:ext cx="77397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7"/>
          <p:cNvSpPr txBox="1"/>
          <p:nvPr/>
        </p:nvSpPr>
        <p:spPr>
          <a:xfrm>
            <a:off x="1326400" y="5348725"/>
            <a:ext cx="77397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7"/>
          <p:cNvSpPr txBox="1"/>
          <p:nvPr/>
        </p:nvSpPr>
        <p:spPr>
          <a:xfrm>
            <a:off x="1326400" y="5757350"/>
            <a:ext cx="77397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7"/>
          <p:cNvSpPr txBox="1"/>
          <p:nvPr/>
        </p:nvSpPr>
        <p:spPr>
          <a:xfrm>
            <a:off x="1326400" y="6111650"/>
            <a:ext cx="77397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7"/>
          <p:cNvSpPr txBox="1"/>
          <p:nvPr/>
        </p:nvSpPr>
        <p:spPr>
          <a:xfrm>
            <a:off x="1326400" y="6520275"/>
            <a:ext cx="77397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" name="Google Shape;472;p28"/>
          <p:cNvGraphicFramePr/>
          <p:nvPr/>
        </p:nvGraphicFramePr>
        <p:xfrm>
          <a:off x="2938450" y="974925"/>
          <a:ext cx="6121675" cy="5789500"/>
        </p:xfrm>
        <a:graphic>
          <a:graphicData uri="http://schemas.openxmlformats.org/drawingml/2006/table">
            <a:tbl>
              <a:tblPr>
                <a:noFill/>
                <a:tableStyleId>{E9F4EFAB-6A7B-41CA-86B1-AE4F26923F98}</a:tableStyleId>
              </a:tblPr>
              <a:tblGrid>
                <a:gridCol w="60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3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3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3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3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31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31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263</Words>
  <Application>Microsoft Office PowerPoint</Application>
  <PresentationFormat>On-screen Show (4:3)</PresentationFormat>
  <Paragraphs>111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2023-02-28T21:22:20Z</dcterms:modified>
</cp:coreProperties>
</file>