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66E7B435-F0D8-4689-9D1B-CF32116D814D}"/>
    <pc:docChg chg="delSld">
      <pc:chgData name="Cate Plovich" userId="186c4d68-f86e-400d-9c74-70a0b8d4d88e" providerId="ADAL" clId="{66E7B435-F0D8-4689-9D1B-CF32116D814D}" dt="2022-09-29T13:55:00.186" v="6" actId="47"/>
      <pc:docMkLst>
        <pc:docMk/>
      </pc:docMkLst>
      <pc:sldChg chg="del">
        <pc:chgData name="Cate Plovich" userId="186c4d68-f86e-400d-9c74-70a0b8d4d88e" providerId="ADAL" clId="{66E7B435-F0D8-4689-9D1B-CF32116D814D}" dt="2022-09-29T13:54:55.324" v="0" actId="47"/>
        <pc:sldMkLst>
          <pc:docMk/>
          <pc:sldMk cId="0" sldId="256"/>
        </pc:sldMkLst>
      </pc:sldChg>
      <pc:sldChg chg="del">
        <pc:chgData name="Cate Plovich" userId="186c4d68-f86e-400d-9c74-70a0b8d4d88e" providerId="ADAL" clId="{66E7B435-F0D8-4689-9D1B-CF32116D814D}" dt="2022-09-29T13:54:56.131" v="1" actId="47"/>
        <pc:sldMkLst>
          <pc:docMk/>
          <pc:sldMk cId="0" sldId="257"/>
        </pc:sldMkLst>
      </pc:sldChg>
      <pc:sldChg chg="del">
        <pc:chgData name="Cate Plovich" userId="186c4d68-f86e-400d-9c74-70a0b8d4d88e" providerId="ADAL" clId="{66E7B435-F0D8-4689-9D1B-CF32116D814D}" dt="2022-09-29T13:54:56.718" v="2" actId="47"/>
        <pc:sldMkLst>
          <pc:docMk/>
          <pc:sldMk cId="0" sldId="258"/>
        </pc:sldMkLst>
      </pc:sldChg>
      <pc:sldChg chg="del">
        <pc:chgData name="Cate Plovich" userId="186c4d68-f86e-400d-9c74-70a0b8d4d88e" providerId="ADAL" clId="{66E7B435-F0D8-4689-9D1B-CF32116D814D}" dt="2022-09-29T13:54:57.270" v="3" actId="47"/>
        <pc:sldMkLst>
          <pc:docMk/>
          <pc:sldMk cId="0" sldId="259"/>
        </pc:sldMkLst>
      </pc:sldChg>
      <pc:sldChg chg="del">
        <pc:chgData name="Cate Plovich" userId="186c4d68-f86e-400d-9c74-70a0b8d4d88e" providerId="ADAL" clId="{66E7B435-F0D8-4689-9D1B-CF32116D814D}" dt="2022-09-29T13:54:58.002" v="4" actId="47"/>
        <pc:sldMkLst>
          <pc:docMk/>
          <pc:sldMk cId="0" sldId="260"/>
        </pc:sldMkLst>
      </pc:sldChg>
      <pc:sldChg chg="del">
        <pc:chgData name="Cate Plovich" userId="186c4d68-f86e-400d-9c74-70a0b8d4d88e" providerId="ADAL" clId="{66E7B435-F0D8-4689-9D1B-CF32116D814D}" dt="2022-09-29T13:54:58.586" v="5" actId="47"/>
        <pc:sldMkLst>
          <pc:docMk/>
          <pc:sldMk cId="0" sldId="261"/>
        </pc:sldMkLst>
      </pc:sldChg>
      <pc:sldChg chg="del">
        <pc:chgData name="Cate Plovich" userId="186c4d68-f86e-400d-9c74-70a0b8d4d88e" providerId="ADAL" clId="{66E7B435-F0D8-4689-9D1B-CF32116D814D}" dt="2022-09-29T13:55:00.186" v="6" actId="47"/>
        <pc:sldMkLst>
          <pc:docMk/>
          <pc:sldMk cId="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a56fe36675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a56fe36675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a56fe36675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a56fe36675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a56fe3667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a56fe3667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a56fe36675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a56fe36675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a56fe36675_0_4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a56fe36675_0_4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a56fe3667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a56fe3667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a56fe36675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a56fe36675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a56fe36675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a56fe36675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9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0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3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4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0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0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2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2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2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2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1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1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Google Shape;32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2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22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2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2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Google Shape;38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2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2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2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2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2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2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2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2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2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25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Google Shape;44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2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2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2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2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2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2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2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2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2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2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2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2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2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2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2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2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2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2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26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Google Shape;47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2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2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2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2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2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2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2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2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2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2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2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2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2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2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2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2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27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2022-09-29T13:55:06Z</dcterms:modified>
</cp:coreProperties>
</file>