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0" d="100"/>
          <a:sy n="90" d="100"/>
        </p:scale>
        <p:origin x="816" y="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te Plovich" userId="186c4d68-f86e-400d-9c74-70a0b8d4d88e" providerId="ADAL" clId="{B125E069-1C7E-4BB0-9D64-BF152A438918}"/>
    <pc:docChg chg="undo custSel addSld delSld">
      <pc:chgData name="Cate Plovich" userId="186c4d68-f86e-400d-9c74-70a0b8d4d88e" providerId="ADAL" clId="{B125E069-1C7E-4BB0-9D64-BF152A438918}" dt="2022-09-28T14:20:03.844" v="11" actId="47"/>
      <pc:docMkLst>
        <pc:docMk/>
      </pc:docMkLst>
      <pc:sldChg chg="add del">
        <pc:chgData name="Cate Plovich" userId="186c4d68-f86e-400d-9c74-70a0b8d4d88e" providerId="ADAL" clId="{B125E069-1C7E-4BB0-9D64-BF152A438918}" dt="2022-09-28T14:20:03.016" v="10" actId="47"/>
        <pc:sldMkLst>
          <pc:docMk/>
          <pc:sldMk cId="0" sldId="261"/>
        </pc:sldMkLst>
      </pc:sldChg>
      <pc:sldChg chg="add del">
        <pc:chgData name="Cate Plovich" userId="186c4d68-f86e-400d-9c74-70a0b8d4d88e" providerId="ADAL" clId="{B125E069-1C7E-4BB0-9D64-BF152A438918}" dt="2022-09-28T14:20:03.844" v="11" actId="47"/>
        <pc:sldMkLst>
          <pc:docMk/>
          <pc:sldMk cId="0" sldId="262"/>
        </pc:sldMkLst>
      </pc:sldChg>
      <pc:sldChg chg="del">
        <pc:chgData name="Cate Plovich" userId="186c4d68-f86e-400d-9c74-70a0b8d4d88e" providerId="ADAL" clId="{B125E069-1C7E-4BB0-9D64-BF152A438918}" dt="2022-09-28T14:19:53.399" v="0" actId="47"/>
        <pc:sldMkLst>
          <pc:docMk/>
          <pc:sldMk cId="0" sldId="263"/>
        </pc:sldMkLst>
      </pc:sldChg>
      <pc:sldChg chg="del">
        <pc:chgData name="Cate Plovich" userId="186c4d68-f86e-400d-9c74-70a0b8d4d88e" providerId="ADAL" clId="{B125E069-1C7E-4BB0-9D64-BF152A438918}" dt="2022-09-28T14:19:54.701" v="1" actId="47"/>
        <pc:sldMkLst>
          <pc:docMk/>
          <pc:sldMk cId="0" sldId="264"/>
        </pc:sldMkLst>
      </pc:sldChg>
      <pc:sldChg chg="del">
        <pc:chgData name="Cate Plovich" userId="186c4d68-f86e-400d-9c74-70a0b8d4d88e" providerId="ADAL" clId="{B125E069-1C7E-4BB0-9D64-BF152A438918}" dt="2022-09-28T14:19:55.368" v="2" actId="47"/>
        <pc:sldMkLst>
          <pc:docMk/>
          <pc:sldMk cId="0" sldId="265"/>
        </pc:sldMkLst>
      </pc:sldChg>
      <pc:sldChg chg="del">
        <pc:chgData name="Cate Plovich" userId="186c4d68-f86e-400d-9c74-70a0b8d4d88e" providerId="ADAL" clId="{B125E069-1C7E-4BB0-9D64-BF152A438918}" dt="2022-09-28T14:19:56.129" v="3" actId="47"/>
        <pc:sldMkLst>
          <pc:docMk/>
          <pc:sldMk cId="0" sldId="266"/>
        </pc:sldMkLst>
      </pc:sldChg>
      <pc:sldChg chg="del">
        <pc:chgData name="Cate Plovich" userId="186c4d68-f86e-400d-9c74-70a0b8d4d88e" providerId="ADAL" clId="{B125E069-1C7E-4BB0-9D64-BF152A438918}" dt="2022-09-28T14:19:56.705" v="4" actId="47"/>
        <pc:sldMkLst>
          <pc:docMk/>
          <pc:sldMk cId="0" sldId="267"/>
        </pc:sldMkLst>
      </pc:sldChg>
      <pc:sldChg chg="del">
        <pc:chgData name="Cate Plovich" userId="186c4d68-f86e-400d-9c74-70a0b8d4d88e" providerId="ADAL" clId="{B125E069-1C7E-4BB0-9D64-BF152A438918}" dt="2022-09-28T14:19:57.120" v="5" actId="47"/>
        <pc:sldMkLst>
          <pc:docMk/>
          <pc:sldMk cId="0" sldId="268"/>
        </pc:sldMkLst>
      </pc:sldChg>
      <pc:sldChg chg="del">
        <pc:chgData name="Cate Plovich" userId="186c4d68-f86e-400d-9c74-70a0b8d4d88e" providerId="ADAL" clId="{B125E069-1C7E-4BB0-9D64-BF152A438918}" dt="2022-09-28T14:19:57.411" v="6" actId="47"/>
        <pc:sldMkLst>
          <pc:docMk/>
          <pc:sldMk cId="0" sldId="269"/>
        </pc:sldMkLst>
      </pc:sldChg>
      <pc:sldChg chg="del">
        <pc:chgData name="Cate Plovich" userId="186c4d68-f86e-400d-9c74-70a0b8d4d88e" providerId="ADAL" clId="{B125E069-1C7E-4BB0-9D64-BF152A438918}" dt="2022-09-28T14:19:57.776" v="7" actId="47"/>
        <pc:sldMkLst>
          <pc:docMk/>
          <pc:sldMk cId="0" sldId="270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a56fe36675_0_2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a56fe36675_0_2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a56fe36675_0_3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Google Shape;112;ga56fe36675_0_3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ga56fe36675_0_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2" name="Google Shape;142;ga56fe36675_0_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ga56fe36675_0_2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2" name="Google Shape;172;ga56fe36675_0_2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ga56fe36675_0_3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2" name="Google Shape;202;ga56fe36675_0_3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ga56fe36675_0_5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2" name="Google Shape;232;ga56fe36675_0_5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18" Type="http://schemas.openxmlformats.org/officeDocument/2006/relationships/image" Target="../media/image16.png"/><Relationship Id="rId26" Type="http://schemas.openxmlformats.org/officeDocument/2006/relationships/image" Target="../media/image24.png"/><Relationship Id="rId3" Type="http://schemas.openxmlformats.org/officeDocument/2006/relationships/image" Target="../media/image1.png"/><Relationship Id="rId21" Type="http://schemas.openxmlformats.org/officeDocument/2006/relationships/image" Target="../media/image19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17" Type="http://schemas.openxmlformats.org/officeDocument/2006/relationships/image" Target="../media/image15.png"/><Relationship Id="rId25" Type="http://schemas.openxmlformats.org/officeDocument/2006/relationships/image" Target="../media/image23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4.png"/><Relationship Id="rId20" Type="http://schemas.openxmlformats.org/officeDocument/2006/relationships/image" Target="../media/image18.png"/><Relationship Id="rId29" Type="http://schemas.openxmlformats.org/officeDocument/2006/relationships/image" Target="../media/image27.png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24" Type="http://schemas.openxmlformats.org/officeDocument/2006/relationships/image" Target="../media/image22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23" Type="http://schemas.openxmlformats.org/officeDocument/2006/relationships/image" Target="../media/image21.png"/><Relationship Id="rId28" Type="http://schemas.openxmlformats.org/officeDocument/2006/relationships/image" Target="../media/image26.png"/><Relationship Id="rId10" Type="http://schemas.openxmlformats.org/officeDocument/2006/relationships/image" Target="../media/image8.png"/><Relationship Id="rId19" Type="http://schemas.openxmlformats.org/officeDocument/2006/relationships/image" Target="../media/image17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Relationship Id="rId22" Type="http://schemas.openxmlformats.org/officeDocument/2006/relationships/image" Target="../media/image20.png"/><Relationship Id="rId27" Type="http://schemas.openxmlformats.org/officeDocument/2006/relationships/image" Target="../media/image25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18" Type="http://schemas.openxmlformats.org/officeDocument/2006/relationships/image" Target="../media/image16.png"/><Relationship Id="rId26" Type="http://schemas.openxmlformats.org/officeDocument/2006/relationships/image" Target="../media/image24.png"/><Relationship Id="rId3" Type="http://schemas.openxmlformats.org/officeDocument/2006/relationships/image" Target="../media/image28.png"/><Relationship Id="rId21" Type="http://schemas.openxmlformats.org/officeDocument/2006/relationships/image" Target="../media/image19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17" Type="http://schemas.openxmlformats.org/officeDocument/2006/relationships/image" Target="../media/image15.png"/><Relationship Id="rId25" Type="http://schemas.openxmlformats.org/officeDocument/2006/relationships/image" Target="../media/image23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14.png"/><Relationship Id="rId20" Type="http://schemas.openxmlformats.org/officeDocument/2006/relationships/image" Target="../media/image18.png"/><Relationship Id="rId29" Type="http://schemas.openxmlformats.org/officeDocument/2006/relationships/image" Target="../media/image27.png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24" Type="http://schemas.openxmlformats.org/officeDocument/2006/relationships/image" Target="../media/image22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23" Type="http://schemas.openxmlformats.org/officeDocument/2006/relationships/image" Target="../media/image21.png"/><Relationship Id="rId28" Type="http://schemas.openxmlformats.org/officeDocument/2006/relationships/image" Target="../media/image26.png"/><Relationship Id="rId10" Type="http://schemas.openxmlformats.org/officeDocument/2006/relationships/image" Target="../media/image8.png"/><Relationship Id="rId19" Type="http://schemas.openxmlformats.org/officeDocument/2006/relationships/image" Target="../media/image17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Relationship Id="rId22" Type="http://schemas.openxmlformats.org/officeDocument/2006/relationships/image" Target="../media/image20.png"/><Relationship Id="rId27" Type="http://schemas.openxmlformats.org/officeDocument/2006/relationships/image" Target="../media/image25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18" Type="http://schemas.openxmlformats.org/officeDocument/2006/relationships/image" Target="../media/image16.png"/><Relationship Id="rId26" Type="http://schemas.openxmlformats.org/officeDocument/2006/relationships/image" Target="../media/image24.png"/><Relationship Id="rId3" Type="http://schemas.openxmlformats.org/officeDocument/2006/relationships/image" Target="../media/image29.png"/><Relationship Id="rId21" Type="http://schemas.openxmlformats.org/officeDocument/2006/relationships/image" Target="../media/image19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17" Type="http://schemas.openxmlformats.org/officeDocument/2006/relationships/image" Target="../media/image15.png"/><Relationship Id="rId25" Type="http://schemas.openxmlformats.org/officeDocument/2006/relationships/image" Target="../media/image23.png"/><Relationship Id="rId2" Type="http://schemas.openxmlformats.org/officeDocument/2006/relationships/notesSlide" Target="../notesSlides/notesSlide3.xml"/><Relationship Id="rId16" Type="http://schemas.openxmlformats.org/officeDocument/2006/relationships/image" Target="../media/image14.png"/><Relationship Id="rId20" Type="http://schemas.openxmlformats.org/officeDocument/2006/relationships/image" Target="../media/image18.png"/><Relationship Id="rId29" Type="http://schemas.openxmlformats.org/officeDocument/2006/relationships/image" Target="../media/image27.png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24" Type="http://schemas.openxmlformats.org/officeDocument/2006/relationships/image" Target="../media/image22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23" Type="http://schemas.openxmlformats.org/officeDocument/2006/relationships/image" Target="../media/image21.png"/><Relationship Id="rId28" Type="http://schemas.openxmlformats.org/officeDocument/2006/relationships/image" Target="../media/image26.png"/><Relationship Id="rId10" Type="http://schemas.openxmlformats.org/officeDocument/2006/relationships/image" Target="../media/image8.png"/><Relationship Id="rId19" Type="http://schemas.openxmlformats.org/officeDocument/2006/relationships/image" Target="../media/image17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Relationship Id="rId22" Type="http://schemas.openxmlformats.org/officeDocument/2006/relationships/image" Target="../media/image20.png"/><Relationship Id="rId27" Type="http://schemas.openxmlformats.org/officeDocument/2006/relationships/image" Target="../media/image25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18" Type="http://schemas.openxmlformats.org/officeDocument/2006/relationships/image" Target="../media/image16.png"/><Relationship Id="rId26" Type="http://schemas.openxmlformats.org/officeDocument/2006/relationships/image" Target="../media/image24.png"/><Relationship Id="rId3" Type="http://schemas.openxmlformats.org/officeDocument/2006/relationships/image" Target="../media/image30.png"/><Relationship Id="rId21" Type="http://schemas.openxmlformats.org/officeDocument/2006/relationships/image" Target="../media/image19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17" Type="http://schemas.openxmlformats.org/officeDocument/2006/relationships/image" Target="../media/image15.png"/><Relationship Id="rId25" Type="http://schemas.openxmlformats.org/officeDocument/2006/relationships/image" Target="../media/image23.png"/><Relationship Id="rId2" Type="http://schemas.openxmlformats.org/officeDocument/2006/relationships/notesSlide" Target="../notesSlides/notesSlide4.xml"/><Relationship Id="rId16" Type="http://schemas.openxmlformats.org/officeDocument/2006/relationships/image" Target="../media/image14.png"/><Relationship Id="rId20" Type="http://schemas.openxmlformats.org/officeDocument/2006/relationships/image" Target="../media/image18.png"/><Relationship Id="rId29" Type="http://schemas.openxmlformats.org/officeDocument/2006/relationships/image" Target="../media/image27.png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24" Type="http://schemas.openxmlformats.org/officeDocument/2006/relationships/image" Target="../media/image22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23" Type="http://schemas.openxmlformats.org/officeDocument/2006/relationships/image" Target="../media/image21.png"/><Relationship Id="rId28" Type="http://schemas.openxmlformats.org/officeDocument/2006/relationships/image" Target="../media/image26.png"/><Relationship Id="rId10" Type="http://schemas.openxmlformats.org/officeDocument/2006/relationships/image" Target="../media/image8.png"/><Relationship Id="rId19" Type="http://schemas.openxmlformats.org/officeDocument/2006/relationships/image" Target="../media/image17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Relationship Id="rId22" Type="http://schemas.openxmlformats.org/officeDocument/2006/relationships/image" Target="../media/image20.png"/><Relationship Id="rId27" Type="http://schemas.openxmlformats.org/officeDocument/2006/relationships/image" Target="../media/image25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18" Type="http://schemas.openxmlformats.org/officeDocument/2006/relationships/image" Target="../media/image16.png"/><Relationship Id="rId26" Type="http://schemas.openxmlformats.org/officeDocument/2006/relationships/image" Target="../media/image24.png"/><Relationship Id="rId3" Type="http://schemas.openxmlformats.org/officeDocument/2006/relationships/image" Target="../media/image31.png"/><Relationship Id="rId21" Type="http://schemas.openxmlformats.org/officeDocument/2006/relationships/image" Target="../media/image19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17" Type="http://schemas.openxmlformats.org/officeDocument/2006/relationships/image" Target="../media/image15.png"/><Relationship Id="rId25" Type="http://schemas.openxmlformats.org/officeDocument/2006/relationships/image" Target="../media/image23.png"/><Relationship Id="rId2" Type="http://schemas.openxmlformats.org/officeDocument/2006/relationships/notesSlide" Target="../notesSlides/notesSlide5.xml"/><Relationship Id="rId16" Type="http://schemas.openxmlformats.org/officeDocument/2006/relationships/image" Target="../media/image14.png"/><Relationship Id="rId20" Type="http://schemas.openxmlformats.org/officeDocument/2006/relationships/image" Target="../media/image18.png"/><Relationship Id="rId29" Type="http://schemas.openxmlformats.org/officeDocument/2006/relationships/image" Target="../media/image27.png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24" Type="http://schemas.openxmlformats.org/officeDocument/2006/relationships/image" Target="../media/image22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23" Type="http://schemas.openxmlformats.org/officeDocument/2006/relationships/image" Target="../media/image21.png"/><Relationship Id="rId28" Type="http://schemas.openxmlformats.org/officeDocument/2006/relationships/image" Target="../media/image26.png"/><Relationship Id="rId10" Type="http://schemas.openxmlformats.org/officeDocument/2006/relationships/image" Target="../media/image8.png"/><Relationship Id="rId19" Type="http://schemas.openxmlformats.org/officeDocument/2006/relationships/image" Target="../media/image17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Relationship Id="rId22" Type="http://schemas.openxmlformats.org/officeDocument/2006/relationships/image" Target="../media/image20.png"/><Relationship Id="rId27" Type="http://schemas.openxmlformats.org/officeDocument/2006/relationships/image" Target="../media/image25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18" Type="http://schemas.openxmlformats.org/officeDocument/2006/relationships/image" Target="../media/image16.png"/><Relationship Id="rId26" Type="http://schemas.openxmlformats.org/officeDocument/2006/relationships/image" Target="../media/image24.png"/><Relationship Id="rId3" Type="http://schemas.openxmlformats.org/officeDocument/2006/relationships/image" Target="../media/image32.png"/><Relationship Id="rId21" Type="http://schemas.openxmlformats.org/officeDocument/2006/relationships/image" Target="../media/image19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17" Type="http://schemas.openxmlformats.org/officeDocument/2006/relationships/image" Target="../media/image15.png"/><Relationship Id="rId25" Type="http://schemas.openxmlformats.org/officeDocument/2006/relationships/image" Target="../media/image23.png"/><Relationship Id="rId2" Type="http://schemas.openxmlformats.org/officeDocument/2006/relationships/notesSlide" Target="../notesSlides/notesSlide6.xml"/><Relationship Id="rId16" Type="http://schemas.openxmlformats.org/officeDocument/2006/relationships/image" Target="../media/image14.png"/><Relationship Id="rId20" Type="http://schemas.openxmlformats.org/officeDocument/2006/relationships/image" Target="../media/image18.png"/><Relationship Id="rId29" Type="http://schemas.openxmlformats.org/officeDocument/2006/relationships/image" Target="../media/image27.png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24" Type="http://schemas.openxmlformats.org/officeDocument/2006/relationships/image" Target="../media/image22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23" Type="http://schemas.openxmlformats.org/officeDocument/2006/relationships/image" Target="../media/image21.png"/><Relationship Id="rId28" Type="http://schemas.openxmlformats.org/officeDocument/2006/relationships/image" Target="../media/image26.png"/><Relationship Id="rId10" Type="http://schemas.openxmlformats.org/officeDocument/2006/relationships/image" Target="../media/image8.png"/><Relationship Id="rId19" Type="http://schemas.openxmlformats.org/officeDocument/2006/relationships/image" Target="../media/image17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Relationship Id="rId22" Type="http://schemas.openxmlformats.org/officeDocument/2006/relationships/image" Target="../media/image20.png"/><Relationship Id="rId27" Type="http://schemas.openxmlformats.org/officeDocument/2006/relationships/image" Target="../media/image25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18" Type="http://schemas.openxmlformats.org/officeDocument/2006/relationships/image" Target="../media/image16.png"/><Relationship Id="rId26" Type="http://schemas.openxmlformats.org/officeDocument/2006/relationships/image" Target="../media/image24.png"/><Relationship Id="rId3" Type="http://schemas.openxmlformats.org/officeDocument/2006/relationships/image" Target="../media/image33.png"/><Relationship Id="rId21" Type="http://schemas.openxmlformats.org/officeDocument/2006/relationships/image" Target="../media/image19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17" Type="http://schemas.openxmlformats.org/officeDocument/2006/relationships/image" Target="../media/image15.png"/><Relationship Id="rId25" Type="http://schemas.openxmlformats.org/officeDocument/2006/relationships/image" Target="../media/image23.png"/><Relationship Id="rId2" Type="http://schemas.openxmlformats.org/officeDocument/2006/relationships/notesSlide" Target="../notesSlides/notesSlide7.xml"/><Relationship Id="rId16" Type="http://schemas.openxmlformats.org/officeDocument/2006/relationships/image" Target="../media/image14.png"/><Relationship Id="rId20" Type="http://schemas.openxmlformats.org/officeDocument/2006/relationships/image" Target="../media/image18.png"/><Relationship Id="rId29" Type="http://schemas.openxmlformats.org/officeDocument/2006/relationships/image" Target="../media/image27.png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24" Type="http://schemas.openxmlformats.org/officeDocument/2006/relationships/image" Target="../media/image22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23" Type="http://schemas.openxmlformats.org/officeDocument/2006/relationships/image" Target="../media/image21.png"/><Relationship Id="rId28" Type="http://schemas.openxmlformats.org/officeDocument/2006/relationships/image" Target="../media/image26.png"/><Relationship Id="rId10" Type="http://schemas.openxmlformats.org/officeDocument/2006/relationships/image" Target="../media/image8.png"/><Relationship Id="rId19" Type="http://schemas.openxmlformats.org/officeDocument/2006/relationships/image" Target="../media/image17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Relationship Id="rId22" Type="http://schemas.openxmlformats.org/officeDocument/2006/relationships/image" Target="../media/image20.png"/><Relationship Id="rId27" Type="http://schemas.openxmlformats.org/officeDocument/2006/relationships/image" Target="../media/image2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446875" y="4439625"/>
            <a:ext cx="700185" cy="651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55" name="Google Shape;55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59000" y="2975100"/>
            <a:ext cx="721650" cy="671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56" name="Google Shape;56;p1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937425" y="2985081"/>
            <a:ext cx="700185" cy="651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57" name="Google Shape;57;p13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1694383" y="2985075"/>
            <a:ext cx="695725" cy="651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58" name="Google Shape;58;p13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2446866" y="2985081"/>
            <a:ext cx="700185" cy="651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59" name="Google Shape;59;p13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3247589" y="2985075"/>
            <a:ext cx="700185" cy="651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60" name="Google Shape;60;p13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4048333" y="2985081"/>
            <a:ext cx="700185" cy="651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61" name="Google Shape;61;p13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4849075" y="2985086"/>
            <a:ext cx="700185" cy="651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62" name="Google Shape;62;p13"/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5594341" y="2985086"/>
            <a:ext cx="695725" cy="651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63" name="Google Shape;63;p13"/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6335174" y="2985081"/>
            <a:ext cx="700185" cy="651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64" name="Google Shape;64;p13"/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7080440" y="2975100"/>
            <a:ext cx="700185" cy="651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65" name="Google Shape;65;p13"/>
          <p:cNvPicPr preferRelativeResize="0"/>
          <p:nvPr/>
        </p:nvPicPr>
        <p:blipFill>
          <a:blip r:embed="rId15">
            <a:alphaModFix/>
          </a:blip>
          <a:stretch>
            <a:fillRect/>
          </a:stretch>
        </p:blipFill>
        <p:spPr>
          <a:xfrm>
            <a:off x="7825723" y="2985086"/>
            <a:ext cx="700185" cy="651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66" name="Google Shape;66;p13"/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169728" y="3712356"/>
            <a:ext cx="700185" cy="651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67" name="Google Shape;67;p13"/>
          <p:cNvPicPr preferRelativeResize="0"/>
          <p:nvPr/>
        </p:nvPicPr>
        <p:blipFill>
          <a:blip r:embed="rId17">
            <a:alphaModFix/>
          </a:blip>
          <a:stretch>
            <a:fillRect/>
          </a:stretch>
        </p:blipFill>
        <p:spPr>
          <a:xfrm>
            <a:off x="939639" y="3712361"/>
            <a:ext cx="695725" cy="651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68" name="Google Shape;68;p13"/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1705096" y="3712361"/>
            <a:ext cx="700185" cy="651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69" name="Google Shape;69;p13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2492193" y="3712350"/>
            <a:ext cx="700185" cy="651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70" name="Google Shape;70;p13"/>
          <p:cNvPicPr preferRelativeResize="0"/>
          <p:nvPr/>
        </p:nvPicPr>
        <p:blipFill>
          <a:blip r:embed="rId20">
            <a:alphaModFix/>
          </a:blip>
          <a:stretch>
            <a:fillRect/>
          </a:stretch>
        </p:blipFill>
        <p:spPr>
          <a:xfrm>
            <a:off x="3279311" y="3712350"/>
            <a:ext cx="695725" cy="651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71" name="Google Shape;71;p13"/>
          <p:cNvPicPr preferRelativeResize="0"/>
          <p:nvPr/>
        </p:nvPicPr>
        <p:blipFill>
          <a:blip r:embed="rId21">
            <a:alphaModFix/>
          </a:blip>
          <a:stretch>
            <a:fillRect/>
          </a:stretch>
        </p:blipFill>
        <p:spPr>
          <a:xfrm>
            <a:off x="4047136" y="3712350"/>
            <a:ext cx="695725" cy="651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72" name="Google Shape;72;p13"/>
          <p:cNvPicPr preferRelativeResize="0"/>
          <p:nvPr/>
        </p:nvPicPr>
        <p:blipFill>
          <a:blip r:embed="rId22">
            <a:alphaModFix/>
          </a:blip>
          <a:stretch>
            <a:fillRect/>
          </a:stretch>
        </p:blipFill>
        <p:spPr>
          <a:xfrm>
            <a:off x="4849068" y="3712350"/>
            <a:ext cx="700185" cy="651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73" name="Google Shape;73;p13"/>
          <p:cNvPicPr preferRelativeResize="0"/>
          <p:nvPr/>
        </p:nvPicPr>
        <p:blipFill>
          <a:blip r:embed="rId23">
            <a:alphaModFix/>
          </a:blip>
          <a:stretch>
            <a:fillRect/>
          </a:stretch>
        </p:blipFill>
        <p:spPr>
          <a:xfrm>
            <a:off x="5639448" y="3712350"/>
            <a:ext cx="695725" cy="651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74" name="Google Shape;74;p13"/>
          <p:cNvPicPr preferRelativeResize="0"/>
          <p:nvPr/>
        </p:nvPicPr>
        <p:blipFill>
          <a:blip r:embed="rId24">
            <a:alphaModFix/>
          </a:blip>
          <a:stretch>
            <a:fillRect/>
          </a:stretch>
        </p:blipFill>
        <p:spPr>
          <a:xfrm>
            <a:off x="6384723" y="3712350"/>
            <a:ext cx="695725" cy="651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75" name="Google Shape;75;p13"/>
          <p:cNvPicPr preferRelativeResize="0"/>
          <p:nvPr/>
        </p:nvPicPr>
        <p:blipFill>
          <a:blip r:embed="rId25">
            <a:alphaModFix/>
          </a:blip>
          <a:stretch>
            <a:fillRect/>
          </a:stretch>
        </p:blipFill>
        <p:spPr>
          <a:xfrm>
            <a:off x="7080443" y="3712350"/>
            <a:ext cx="700185" cy="651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76" name="Google Shape;76;p13"/>
          <p:cNvPicPr preferRelativeResize="0"/>
          <p:nvPr/>
        </p:nvPicPr>
        <p:blipFill>
          <a:blip r:embed="rId26">
            <a:alphaModFix/>
          </a:blip>
          <a:stretch>
            <a:fillRect/>
          </a:stretch>
        </p:blipFill>
        <p:spPr>
          <a:xfrm>
            <a:off x="7825718" y="3712350"/>
            <a:ext cx="700185" cy="651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77" name="Google Shape;77;p13"/>
          <p:cNvPicPr preferRelativeResize="0"/>
          <p:nvPr/>
        </p:nvPicPr>
        <p:blipFill>
          <a:blip r:embed="rId27">
            <a:alphaModFix/>
          </a:blip>
          <a:stretch>
            <a:fillRect/>
          </a:stretch>
        </p:blipFill>
        <p:spPr>
          <a:xfrm>
            <a:off x="169731" y="4429650"/>
            <a:ext cx="700185" cy="651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78" name="Google Shape;78;p13"/>
          <p:cNvPicPr preferRelativeResize="0"/>
          <p:nvPr/>
        </p:nvPicPr>
        <p:blipFill>
          <a:blip r:embed="rId28">
            <a:alphaModFix/>
          </a:blip>
          <a:stretch>
            <a:fillRect/>
          </a:stretch>
        </p:blipFill>
        <p:spPr>
          <a:xfrm>
            <a:off x="937418" y="4439625"/>
            <a:ext cx="700185" cy="651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79" name="Google Shape;79;p13"/>
          <p:cNvPicPr preferRelativeResize="0"/>
          <p:nvPr/>
        </p:nvPicPr>
        <p:blipFill>
          <a:blip r:embed="rId29">
            <a:alphaModFix/>
          </a:blip>
          <a:stretch>
            <a:fillRect/>
          </a:stretch>
        </p:blipFill>
        <p:spPr>
          <a:xfrm>
            <a:off x="1692143" y="4439625"/>
            <a:ext cx="700185" cy="651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Google Shape;84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446875" y="4439625"/>
            <a:ext cx="700185" cy="651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85" name="Google Shape;85;p1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59000" y="2975100"/>
            <a:ext cx="721650" cy="671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86" name="Google Shape;86;p14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937425" y="2985081"/>
            <a:ext cx="700185" cy="651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87" name="Google Shape;87;p14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1694383" y="2985075"/>
            <a:ext cx="695725" cy="651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88" name="Google Shape;88;p14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2446866" y="2985081"/>
            <a:ext cx="700185" cy="651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89" name="Google Shape;89;p14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3247589" y="2985075"/>
            <a:ext cx="700185" cy="651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90" name="Google Shape;90;p14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4048333" y="2985081"/>
            <a:ext cx="700185" cy="651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91" name="Google Shape;91;p14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4849075" y="2985086"/>
            <a:ext cx="700185" cy="651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92" name="Google Shape;92;p14"/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5594341" y="2985086"/>
            <a:ext cx="695725" cy="651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93" name="Google Shape;93;p14"/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6335174" y="2985081"/>
            <a:ext cx="700185" cy="651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94" name="Google Shape;94;p14"/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7080440" y="2975100"/>
            <a:ext cx="700185" cy="651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95" name="Google Shape;95;p14"/>
          <p:cNvPicPr preferRelativeResize="0"/>
          <p:nvPr/>
        </p:nvPicPr>
        <p:blipFill>
          <a:blip r:embed="rId15">
            <a:alphaModFix/>
          </a:blip>
          <a:stretch>
            <a:fillRect/>
          </a:stretch>
        </p:blipFill>
        <p:spPr>
          <a:xfrm>
            <a:off x="7825723" y="2985086"/>
            <a:ext cx="700185" cy="651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96" name="Google Shape;96;p14"/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169728" y="3712356"/>
            <a:ext cx="700185" cy="651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97" name="Google Shape;97;p14"/>
          <p:cNvPicPr preferRelativeResize="0"/>
          <p:nvPr/>
        </p:nvPicPr>
        <p:blipFill>
          <a:blip r:embed="rId17">
            <a:alphaModFix/>
          </a:blip>
          <a:stretch>
            <a:fillRect/>
          </a:stretch>
        </p:blipFill>
        <p:spPr>
          <a:xfrm>
            <a:off x="939639" y="3712361"/>
            <a:ext cx="695725" cy="651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98" name="Google Shape;98;p14"/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1705096" y="3712361"/>
            <a:ext cx="700185" cy="651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99" name="Google Shape;99;p14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2492193" y="3712350"/>
            <a:ext cx="700185" cy="651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0" name="Google Shape;100;p14"/>
          <p:cNvPicPr preferRelativeResize="0"/>
          <p:nvPr/>
        </p:nvPicPr>
        <p:blipFill>
          <a:blip r:embed="rId20">
            <a:alphaModFix/>
          </a:blip>
          <a:stretch>
            <a:fillRect/>
          </a:stretch>
        </p:blipFill>
        <p:spPr>
          <a:xfrm>
            <a:off x="3279311" y="3712350"/>
            <a:ext cx="695725" cy="651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1" name="Google Shape;101;p14"/>
          <p:cNvPicPr preferRelativeResize="0"/>
          <p:nvPr/>
        </p:nvPicPr>
        <p:blipFill>
          <a:blip r:embed="rId21">
            <a:alphaModFix/>
          </a:blip>
          <a:stretch>
            <a:fillRect/>
          </a:stretch>
        </p:blipFill>
        <p:spPr>
          <a:xfrm>
            <a:off x="4047136" y="3712350"/>
            <a:ext cx="695725" cy="651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" name="Google Shape;102;p14"/>
          <p:cNvPicPr preferRelativeResize="0"/>
          <p:nvPr/>
        </p:nvPicPr>
        <p:blipFill>
          <a:blip r:embed="rId22">
            <a:alphaModFix/>
          </a:blip>
          <a:stretch>
            <a:fillRect/>
          </a:stretch>
        </p:blipFill>
        <p:spPr>
          <a:xfrm>
            <a:off x="4849068" y="3712350"/>
            <a:ext cx="700185" cy="651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3" name="Google Shape;103;p14"/>
          <p:cNvPicPr preferRelativeResize="0"/>
          <p:nvPr/>
        </p:nvPicPr>
        <p:blipFill>
          <a:blip r:embed="rId23">
            <a:alphaModFix/>
          </a:blip>
          <a:stretch>
            <a:fillRect/>
          </a:stretch>
        </p:blipFill>
        <p:spPr>
          <a:xfrm>
            <a:off x="5639448" y="3712350"/>
            <a:ext cx="695725" cy="651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4" name="Google Shape;104;p14"/>
          <p:cNvPicPr preferRelativeResize="0"/>
          <p:nvPr/>
        </p:nvPicPr>
        <p:blipFill>
          <a:blip r:embed="rId24">
            <a:alphaModFix/>
          </a:blip>
          <a:stretch>
            <a:fillRect/>
          </a:stretch>
        </p:blipFill>
        <p:spPr>
          <a:xfrm>
            <a:off x="6384723" y="3712350"/>
            <a:ext cx="695725" cy="651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5" name="Google Shape;105;p14"/>
          <p:cNvPicPr preferRelativeResize="0"/>
          <p:nvPr/>
        </p:nvPicPr>
        <p:blipFill>
          <a:blip r:embed="rId25">
            <a:alphaModFix/>
          </a:blip>
          <a:stretch>
            <a:fillRect/>
          </a:stretch>
        </p:blipFill>
        <p:spPr>
          <a:xfrm>
            <a:off x="7080443" y="3712350"/>
            <a:ext cx="700185" cy="651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6" name="Google Shape;106;p14"/>
          <p:cNvPicPr preferRelativeResize="0"/>
          <p:nvPr/>
        </p:nvPicPr>
        <p:blipFill>
          <a:blip r:embed="rId26">
            <a:alphaModFix/>
          </a:blip>
          <a:stretch>
            <a:fillRect/>
          </a:stretch>
        </p:blipFill>
        <p:spPr>
          <a:xfrm>
            <a:off x="7825718" y="3712350"/>
            <a:ext cx="700185" cy="651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7" name="Google Shape;107;p14"/>
          <p:cNvPicPr preferRelativeResize="0"/>
          <p:nvPr/>
        </p:nvPicPr>
        <p:blipFill>
          <a:blip r:embed="rId27">
            <a:alphaModFix/>
          </a:blip>
          <a:stretch>
            <a:fillRect/>
          </a:stretch>
        </p:blipFill>
        <p:spPr>
          <a:xfrm>
            <a:off x="169731" y="4429650"/>
            <a:ext cx="700185" cy="651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8" name="Google Shape;108;p14"/>
          <p:cNvPicPr preferRelativeResize="0"/>
          <p:nvPr/>
        </p:nvPicPr>
        <p:blipFill>
          <a:blip r:embed="rId28">
            <a:alphaModFix/>
          </a:blip>
          <a:stretch>
            <a:fillRect/>
          </a:stretch>
        </p:blipFill>
        <p:spPr>
          <a:xfrm>
            <a:off x="937418" y="4439625"/>
            <a:ext cx="700185" cy="651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9" name="Google Shape;109;p14"/>
          <p:cNvPicPr preferRelativeResize="0"/>
          <p:nvPr/>
        </p:nvPicPr>
        <p:blipFill>
          <a:blip r:embed="rId29">
            <a:alphaModFix/>
          </a:blip>
          <a:stretch>
            <a:fillRect/>
          </a:stretch>
        </p:blipFill>
        <p:spPr>
          <a:xfrm>
            <a:off x="1692143" y="4439625"/>
            <a:ext cx="700185" cy="651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4" name="Google Shape;114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446875" y="4439625"/>
            <a:ext cx="700185" cy="651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5" name="Google Shape;115;p1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59000" y="2975100"/>
            <a:ext cx="721650" cy="671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6" name="Google Shape;116;p15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937425" y="2985081"/>
            <a:ext cx="700185" cy="651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7" name="Google Shape;117;p15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1694383" y="2985075"/>
            <a:ext cx="695725" cy="651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8" name="Google Shape;118;p15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2446866" y="2985081"/>
            <a:ext cx="700185" cy="651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9" name="Google Shape;119;p15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3247589" y="2985075"/>
            <a:ext cx="700185" cy="651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0" name="Google Shape;120;p15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4048333" y="2985081"/>
            <a:ext cx="700185" cy="651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1" name="Google Shape;121;p15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4849075" y="2985086"/>
            <a:ext cx="700185" cy="651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2" name="Google Shape;122;p15"/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5594341" y="2985086"/>
            <a:ext cx="695725" cy="651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3" name="Google Shape;123;p15"/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6335174" y="2985081"/>
            <a:ext cx="700185" cy="651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4" name="Google Shape;124;p15"/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7080440" y="2975100"/>
            <a:ext cx="700185" cy="651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5" name="Google Shape;125;p15"/>
          <p:cNvPicPr preferRelativeResize="0"/>
          <p:nvPr/>
        </p:nvPicPr>
        <p:blipFill>
          <a:blip r:embed="rId15">
            <a:alphaModFix/>
          </a:blip>
          <a:stretch>
            <a:fillRect/>
          </a:stretch>
        </p:blipFill>
        <p:spPr>
          <a:xfrm>
            <a:off x="7825723" y="2985086"/>
            <a:ext cx="700185" cy="651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6" name="Google Shape;126;p15"/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169728" y="3712356"/>
            <a:ext cx="700185" cy="651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7" name="Google Shape;127;p15"/>
          <p:cNvPicPr preferRelativeResize="0"/>
          <p:nvPr/>
        </p:nvPicPr>
        <p:blipFill>
          <a:blip r:embed="rId17">
            <a:alphaModFix/>
          </a:blip>
          <a:stretch>
            <a:fillRect/>
          </a:stretch>
        </p:blipFill>
        <p:spPr>
          <a:xfrm>
            <a:off x="939639" y="3712361"/>
            <a:ext cx="695725" cy="651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8" name="Google Shape;128;p15"/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1705096" y="3712361"/>
            <a:ext cx="700185" cy="651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9" name="Google Shape;129;p15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2492193" y="3712350"/>
            <a:ext cx="700185" cy="651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0" name="Google Shape;130;p15"/>
          <p:cNvPicPr preferRelativeResize="0"/>
          <p:nvPr/>
        </p:nvPicPr>
        <p:blipFill>
          <a:blip r:embed="rId20">
            <a:alphaModFix/>
          </a:blip>
          <a:stretch>
            <a:fillRect/>
          </a:stretch>
        </p:blipFill>
        <p:spPr>
          <a:xfrm>
            <a:off x="3279311" y="3712350"/>
            <a:ext cx="695725" cy="651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1" name="Google Shape;131;p15"/>
          <p:cNvPicPr preferRelativeResize="0"/>
          <p:nvPr/>
        </p:nvPicPr>
        <p:blipFill>
          <a:blip r:embed="rId21">
            <a:alphaModFix/>
          </a:blip>
          <a:stretch>
            <a:fillRect/>
          </a:stretch>
        </p:blipFill>
        <p:spPr>
          <a:xfrm>
            <a:off x="4047136" y="3712350"/>
            <a:ext cx="695725" cy="651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2" name="Google Shape;132;p15"/>
          <p:cNvPicPr preferRelativeResize="0"/>
          <p:nvPr/>
        </p:nvPicPr>
        <p:blipFill>
          <a:blip r:embed="rId22">
            <a:alphaModFix/>
          </a:blip>
          <a:stretch>
            <a:fillRect/>
          </a:stretch>
        </p:blipFill>
        <p:spPr>
          <a:xfrm>
            <a:off x="4849068" y="3712350"/>
            <a:ext cx="700185" cy="651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3" name="Google Shape;133;p15"/>
          <p:cNvPicPr preferRelativeResize="0"/>
          <p:nvPr/>
        </p:nvPicPr>
        <p:blipFill>
          <a:blip r:embed="rId23">
            <a:alphaModFix/>
          </a:blip>
          <a:stretch>
            <a:fillRect/>
          </a:stretch>
        </p:blipFill>
        <p:spPr>
          <a:xfrm>
            <a:off x="5639448" y="3712350"/>
            <a:ext cx="695725" cy="651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4" name="Google Shape;134;p15"/>
          <p:cNvPicPr preferRelativeResize="0"/>
          <p:nvPr/>
        </p:nvPicPr>
        <p:blipFill>
          <a:blip r:embed="rId24">
            <a:alphaModFix/>
          </a:blip>
          <a:stretch>
            <a:fillRect/>
          </a:stretch>
        </p:blipFill>
        <p:spPr>
          <a:xfrm>
            <a:off x="6384723" y="3712350"/>
            <a:ext cx="695725" cy="651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5" name="Google Shape;135;p15"/>
          <p:cNvPicPr preferRelativeResize="0"/>
          <p:nvPr/>
        </p:nvPicPr>
        <p:blipFill>
          <a:blip r:embed="rId25">
            <a:alphaModFix/>
          </a:blip>
          <a:stretch>
            <a:fillRect/>
          </a:stretch>
        </p:blipFill>
        <p:spPr>
          <a:xfrm>
            <a:off x="7080443" y="3712350"/>
            <a:ext cx="700185" cy="651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6" name="Google Shape;136;p15"/>
          <p:cNvPicPr preferRelativeResize="0"/>
          <p:nvPr/>
        </p:nvPicPr>
        <p:blipFill>
          <a:blip r:embed="rId26">
            <a:alphaModFix/>
          </a:blip>
          <a:stretch>
            <a:fillRect/>
          </a:stretch>
        </p:blipFill>
        <p:spPr>
          <a:xfrm>
            <a:off x="7825718" y="3712350"/>
            <a:ext cx="700185" cy="651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7" name="Google Shape;137;p15"/>
          <p:cNvPicPr preferRelativeResize="0"/>
          <p:nvPr/>
        </p:nvPicPr>
        <p:blipFill>
          <a:blip r:embed="rId27">
            <a:alphaModFix/>
          </a:blip>
          <a:stretch>
            <a:fillRect/>
          </a:stretch>
        </p:blipFill>
        <p:spPr>
          <a:xfrm>
            <a:off x="169731" y="4429650"/>
            <a:ext cx="700185" cy="651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8" name="Google Shape;138;p15"/>
          <p:cNvPicPr preferRelativeResize="0"/>
          <p:nvPr/>
        </p:nvPicPr>
        <p:blipFill>
          <a:blip r:embed="rId28">
            <a:alphaModFix/>
          </a:blip>
          <a:stretch>
            <a:fillRect/>
          </a:stretch>
        </p:blipFill>
        <p:spPr>
          <a:xfrm>
            <a:off x="937418" y="4439625"/>
            <a:ext cx="700185" cy="651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9" name="Google Shape;139;p15"/>
          <p:cNvPicPr preferRelativeResize="0"/>
          <p:nvPr/>
        </p:nvPicPr>
        <p:blipFill>
          <a:blip r:embed="rId29">
            <a:alphaModFix/>
          </a:blip>
          <a:stretch>
            <a:fillRect/>
          </a:stretch>
        </p:blipFill>
        <p:spPr>
          <a:xfrm>
            <a:off x="1692143" y="4439625"/>
            <a:ext cx="700185" cy="651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4" name="Google Shape;144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446875" y="4439625"/>
            <a:ext cx="700185" cy="651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5" name="Google Shape;145;p16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59000" y="2975100"/>
            <a:ext cx="721650" cy="671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6" name="Google Shape;146;p16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937425" y="2985081"/>
            <a:ext cx="700185" cy="651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7" name="Google Shape;147;p16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1694383" y="2985075"/>
            <a:ext cx="695725" cy="651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8" name="Google Shape;148;p16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2446866" y="2985081"/>
            <a:ext cx="700185" cy="651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9" name="Google Shape;149;p16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3247589" y="2985075"/>
            <a:ext cx="700185" cy="651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50" name="Google Shape;150;p16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4048333" y="2985081"/>
            <a:ext cx="700185" cy="651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51" name="Google Shape;151;p16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4849075" y="2985086"/>
            <a:ext cx="700185" cy="651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52" name="Google Shape;152;p16"/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5594341" y="2985086"/>
            <a:ext cx="695725" cy="651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53" name="Google Shape;153;p16"/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6335174" y="2985081"/>
            <a:ext cx="700185" cy="651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54" name="Google Shape;154;p16"/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7080440" y="2975100"/>
            <a:ext cx="700185" cy="651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55" name="Google Shape;155;p16"/>
          <p:cNvPicPr preferRelativeResize="0"/>
          <p:nvPr/>
        </p:nvPicPr>
        <p:blipFill>
          <a:blip r:embed="rId15">
            <a:alphaModFix/>
          </a:blip>
          <a:stretch>
            <a:fillRect/>
          </a:stretch>
        </p:blipFill>
        <p:spPr>
          <a:xfrm>
            <a:off x="7825723" y="2985086"/>
            <a:ext cx="700185" cy="651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56" name="Google Shape;156;p16"/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169728" y="3712356"/>
            <a:ext cx="700185" cy="651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57" name="Google Shape;157;p16"/>
          <p:cNvPicPr preferRelativeResize="0"/>
          <p:nvPr/>
        </p:nvPicPr>
        <p:blipFill>
          <a:blip r:embed="rId17">
            <a:alphaModFix/>
          </a:blip>
          <a:stretch>
            <a:fillRect/>
          </a:stretch>
        </p:blipFill>
        <p:spPr>
          <a:xfrm>
            <a:off x="939639" y="3712361"/>
            <a:ext cx="695725" cy="651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58" name="Google Shape;158;p16"/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1705096" y="3712361"/>
            <a:ext cx="700185" cy="651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59" name="Google Shape;159;p16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2492193" y="3712350"/>
            <a:ext cx="700185" cy="651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60" name="Google Shape;160;p16"/>
          <p:cNvPicPr preferRelativeResize="0"/>
          <p:nvPr/>
        </p:nvPicPr>
        <p:blipFill>
          <a:blip r:embed="rId20">
            <a:alphaModFix/>
          </a:blip>
          <a:stretch>
            <a:fillRect/>
          </a:stretch>
        </p:blipFill>
        <p:spPr>
          <a:xfrm>
            <a:off x="3279311" y="3712350"/>
            <a:ext cx="695725" cy="651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61" name="Google Shape;161;p16"/>
          <p:cNvPicPr preferRelativeResize="0"/>
          <p:nvPr/>
        </p:nvPicPr>
        <p:blipFill>
          <a:blip r:embed="rId21">
            <a:alphaModFix/>
          </a:blip>
          <a:stretch>
            <a:fillRect/>
          </a:stretch>
        </p:blipFill>
        <p:spPr>
          <a:xfrm>
            <a:off x="4047136" y="3712350"/>
            <a:ext cx="695725" cy="651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62" name="Google Shape;162;p16"/>
          <p:cNvPicPr preferRelativeResize="0"/>
          <p:nvPr/>
        </p:nvPicPr>
        <p:blipFill>
          <a:blip r:embed="rId22">
            <a:alphaModFix/>
          </a:blip>
          <a:stretch>
            <a:fillRect/>
          </a:stretch>
        </p:blipFill>
        <p:spPr>
          <a:xfrm>
            <a:off x="4849068" y="3712350"/>
            <a:ext cx="700185" cy="651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63" name="Google Shape;163;p16"/>
          <p:cNvPicPr preferRelativeResize="0"/>
          <p:nvPr/>
        </p:nvPicPr>
        <p:blipFill>
          <a:blip r:embed="rId23">
            <a:alphaModFix/>
          </a:blip>
          <a:stretch>
            <a:fillRect/>
          </a:stretch>
        </p:blipFill>
        <p:spPr>
          <a:xfrm>
            <a:off x="5639448" y="3712350"/>
            <a:ext cx="695725" cy="651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64" name="Google Shape;164;p16"/>
          <p:cNvPicPr preferRelativeResize="0"/>
          <p:nvPr/>
        </p:nvPicPr>
        <p:blipFill>
          <a:blip r:embed="rId24">
            <a:alphaModFix/>
          </a:blip>
          <a:stretch>
            <a:fillRect/>
          </a:stretch>
        </p:blipFill>
        <p:spPr>
          <a:xfrm>
            <a:off x="6384723" y="3712350"/>
            <a:ext cx="695725" cy="651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65" name="Google Shape;165;p16"/>
          <p:cNvPicPr preferRelativeResize="0"/>
          <p:nvPr/>
        </p:nvPicPr>
        <p:blipFill>
          <a:blip r:embed="rId25">
            <a:alphaModFix/>
          </a:blip>
          <a:stretch>
            <a:fillRect/>
          </a:stretch>
        </p:blipFill>
        <p:spPr>
          <a:xfrm>
            <a:off x="7080443" y="3712350"/>
            <a:ext cx="700185" cy="651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66" name="Google Shape;166;p16"/>
          <p:cNvPicPr preferRelativeResize="0"/>
          <p:nvPr/>
        </p:nvPicPr>
        <p:blipFill>
          <a:blip r:embed="rId26">
            <a:alphaModFix/>
          </a:blip>
          <a:stretch>
            <a:fillRect/>
          </a:stretch>
        </p:blipFill>
        <p:spPr>
          <a:xfrm>
            <a:off x="7825718" y="3712350"/>
            <a:ext cx="700185" cy="651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67" name="Google Shape;167;p16"/>
          <p:cNvPicPr preferRelativeResize="0"/>
          <p:nvPr/>
        </p:nvPicPr>
        <p:blipFill>
          <a:blip r:embed="rId27">
            <a:alphaModFix/>
          </a:blip>
          <a:stretch>
            <a:fillRect/>
          </a:stretch>
        </p:blipFill>
        <p:spPr>
          <a:xfrm>
            <a:off x="169731" y="4429650"/>
            <a:ext cx="700185" cy="651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68" name="Google Shape;168;p16"/>
          <p:cNvPicPr preferRelativeResize="0"/>
          <p:nvPr/>
        </p:nvPicPr>
        <p:blipFill>
          <a:blip r:embed="rId28">
            <a:alphaModFix/>
          </a:blip>
          <a:stretch>
            <a:fillRect/>
          </a:stretch>
        </p:blipFill>
        <p:spPr>
          <a:xfrm>
            <a:off x="937418" y="4439625"/>
            <a:ext cx="700185" cy="651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69" name="Google Shape;169;p16"/>
          <p:cNvPicPr preferRelativeResize="0"/>
          <p:nvPr/>
        </p:nvPicPr>
        <p:blipFill>
          <a:blip r:embed="rId29">
            <a:alphaModFix/>
          </a:blip>
          <a:stretch>
            <a:fillRect/>
          </a:stretch>
        </p:blipFill>
        <p:spPr>
          <a:xfrm>
            <a:off x="1692143" y="4439625"/>
            <a:ext cx="700185" cy="651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" name="Google Shape;174;p1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446875" y="4439625"/>
            <a:ext cx="700185" cy="651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75" name="Google Shape;175;p17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59000" y="2975100"/>
            <a:ext cx="721650" cy="671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76" name="Google Shape;176;p17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937425" y="2985081"/>
            <a:ext cx="700185" cy="651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77" name="Google Shape;177;p17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1694383" y="2985075"/>
            <a:ext cx="695725" cy="651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78" name="Google Shape;178;p17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2446866" y="2985081"/>
            <a:ext cx="700185" cy="651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79" name="Google Shape;179;p17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3247589" y="2985075"/>
            <a:ext cx="700185" cy="651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80" name="Google Shape;180;p17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4048333" y="2985081"/>
            <a:ext cx="700185" cy="651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81" name="Google Shape;181;p17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4849075" y="2985086"/>
            <a:ext cx="700185" cy="651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82" name="Google Shape;182;p17"/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5594341" y="2985086"/>
            <a:ext cx="695725" cy="651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83" name="Google Shape;183;p17"/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6335174" y="2985081"/>
            <a:ext cx="700185" cy="651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84" name="Google Shape;184;p17"/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7080440" y="2975100"/>
            <a:ext cx="700185" cy="651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85" name="Google Shape;185;p17"/>
          <p:cNvPicPr preferRelativeResize="0"/>
          <p:nvPr/>
        </p:nvPicPr>
        <p:blipFill>
          <a:blip r:embed="rId15">
            <a:alphaModFix/>
          </a:blip>
          <a:stretch>
            <a:fillRect/>
          </a:stretch>
        </p:blipFill>
        <p:spPr>
          <a:xfrm>
            <a:off x="7825723" y="2985086"/>
            <a:ext cx="700185" cy="651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86" name="Google Shape;186;p17"/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169728" y="3712356"/>
            <a:ext cx="700185" cy="651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87" name="Google Shape;187;p17"/>
          <p:cNvPicPr preferRelativeResize="0"/>
          <p:nvPr/>
        </p:nvPicPr>
        <p:blipFill>
          <a:blip r:embed="rId17">
            <a:alphaModFix/>
          </a:blip>
          <a:stretch>
            <a:fillRect/>
          </a:stretch>
        </p:blipFill>
        <p:spPr>
          <a:xfrm>
            <a:off x="939639" y="3712361"/>
            <a:ext cx="695725" cy="651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88" name="Google Shape;188;p17"/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1705096" y="3712361"/>
            <a:ext cx="700185" cy="651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89" name="Google Shape;189;p17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2492193" y="3712350"/>
            <a:ext cx="700185" cy="651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90" name="Google Shape;190;p17"/>
          <p:cNvPicPr preferRelativeResize="0"/>
          <p:nvPr/>
        </p:nvPicPr>
        <p:blipFill>
          <a:blip r:embed="rId20">
            <a:alphaModFix/>
          </a:blip>
          <a:stretch>
            <a:fillRect/>
          </a:stretch>
        </p:blipFill>
        <p:spPr>
          <a:xfrm>
            <a:off x="3279311" y="3712350"/>
            <a:ext cx="695725" cy="651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91" name="Google Shape;191;p17"/>
          <p:cNvPicPr preferRelativeResize="0"/>
          <p:nvPr/>
        </p:nvPicPr>
        <p:blipFill>
          <a:blip r:embed="rId21">
            <a:alphaModFix/>
          </a:blip>
          <a:stretch>
            <a:fillRect/>
          </a:stretch>
        </p:blipFill>
        <p:spPr>
          <a:xfrm>
            <a:off x="4047136" y="3712350"/>
            <a:ext cx="695725" cy="651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92" name="Google Shape;192;p17"/>
          <p:cNvPicPr preferRelativeResize="0"/>
          <p:nvPr/>
        </p:nvPicPr>
        <p:blipFill>
          <a:blip r:embed="rId22">
            <a:alphaModFix/>
          </a:blip>
          <a:stretch>
            <a:fillRect/>
          </a:stretch>
        </p:blipFill>
        <p:spPr>
          <a:xfrm>
            <a:off x="4849068" y="3712350"/>
            <a:ext cx="700185" cy="651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93" name="Google Shape;193;p17"/>
          <p:cNvPicPr preferRelativeResize="0"/>
          <p:nvPr/>
        </p:nvPicPr>
        <p:blipFill>
          <a:blip r:embed="rId23">
            <a:alphaModFix/>
          </a:blip>
          <a:stretch>
            <a:fillRect/>
          </a:stretch>
        </p:blipFill>
        <p:spPr>
          <a:xfrm>
            <a:off x="5639448" y="3712350"/>
            <a:ext cx="695725" cy="651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94" name="Google Shape;194;p17"/>
          <p:cNvPicPr preferRelativeResize="0"/>
          <p:nvPr/>
        </p:nvPicPr>
        <p:blipFill>
          <a:blip r:embed="rId24">
            <a:alphaModFix/>
          </a:blip>
          <a:stretch>
            <a:fillRect/>
          </a:stretch>
        </p:blipFill>
        <p:spPr>
          <a:xfrm>
            <a:off x="6384723" y="3712350"/>
            <a:ext cx="695725" cy="651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95" name="Google Shape;195;p17"/>
          <p:cNvPicPr preferRelativeResize="0"/>
          <p:nvPr/>
        </p:nvPicPr>
        <p:blipFill>
          <a:blip r:embed="rId25">
            <a:alphaModFix/>
          </a:blip>
          <a:stretch>
            <a:fillRect/>
          </a:stretch>
        </p:blipFill>
        <p:spPr>
          <a:xfrm>
            <a:off x="7080443" y="3712350"/>
            <a:ext cx="700185" cy="651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96" name="Google Shape;196;p17"/>
          <p:cNvPicPr preferRelativeResize="0"/>
          <p:nvPr/>
        </p:nvPicPr>
        <p:blipFill>
          <a:blip r:embed="rId26">
            <a:alphaModFix/>
          </a:blip>
          <a:stretch>
            <a:fillRect/>
          </a:stretch>
        </p:blipFill>
        <p:spPr>
          <a:xfrm>
            <a:off x="7825718" y="3712350"/>
            <a:ext cx="700185" cy="651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97" name="Google Shape;197;p17"/>
          <p:cNvPicPr preferRelativeResize="0"/>
          <p:nvPr/>
        </p:nvPicPr>
        <p:blipFill>
          <a:blip r:embed="rId27">
            <a:alphaModFix/>
          </a:blip>
          <a:stretch>
            <a:fillRect/>
          </a:stretch>
        </p:blipFill>
        <p:spPr>
          <a:xfrm>
            <a:off x="169731" y="4429650"/>
            <a:ext cx="700185" cy="651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98" name="Google Shape;198;p17"/>
          <p:cNvPicPr preferRelativeResize="0"/>
          <p:nvPr/>
        </p:nvPicPr>
        <p:blipFill>
          <a:blip r:embed="rId28">
            <a:alphaModFix/>
          </a:blip>
          <a:stretch>
            <a:fillRect/>
          </a:stretch>
        </p:blipFill>
        <p:spPr>
          <a:xfrm>
            <a:off x="937418" y="4439625"/>
            <a:ext cx="700185" cy="651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99" name="Google Shape;199;p17"/>
          <p:cNvPicPr preferRelativeResize="0"/>
          <p:nvPr/>
        </p:nvPicPr>
        <p:blipFill>
          <a:blip r:embed="rId29">
            <a:alphaModFix/>
          </a:blip>
          <a:stretch>
            <a:fillRect/>
          </a:stretch>
        </p:blipFill>
        <p:spPr>
          <a:xfrm>
            <a:off x="1692143" y="4439625"/>
            <a:ext cx="700185" cy="651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" name="Google Shape;204;p1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446875" y="4439625"/>
            <a:ext cx="700185" cy="651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05" name="Google Shape;205;p18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59000" y="2975100"/>
            <a:ext cx="721650" cy="671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06" name="Google Shape;206;p18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937425" y="2985081"/>
            <a:ext cx="700185" cy="651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07" name="Google Shape;207;p18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1694383" y="2985075"/>
            <a:ext cx="695725" cy="651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08" name="Google Shape;208;p18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2446866" y="2985081"/>
            <a:ext cx="700185" cy="651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09" name="Google Shape;209;p18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3247589" y="2985075"/>
            <a:ext cx="700185" cy="651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10" name="Google Shape;210;p18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4048333" y="2985081"/>
            <a:ext cx="700185" cy="651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11" name="Google Shape;211;p18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4849075" y="2985086"/>
            <a:ext cx="700185" cy="651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12" name="Google Shape;212;p18"/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5594341" y="2985086"/>
            <a:ext cx="695725" cy="651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13" name="Google Shape;213;p18"/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6335174" y="2985081"/>
            <a:ext cx="700185" cy="651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14" name="Google Shape;214;p18"/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7080440" y="2975100"/>
            <a:ext cx="700185" cy="651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15" name="Google Shape;215;p18"/>
          <p:cNvPicPr preferRelativeResize="0"/>
          <p:nvPr/>
        </p:nvPicPr>
        <p:blipFill>
          <a:blip r:embed="rId15">
            <a:alphaModFix/>
          </a:blip>
          <a:stretch>
            <a:fillRect/>
          </a:stretch>
        </p:blipFill>
        <p:spPr>
          <a:xfrm>
            <a:off x="7825723" y="2985086"/>
            <a:ext cx="700185" cy="651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16" name="Google Shape;216;p18"/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169728" y="3712356"/>
            <a:ext cx="700185" cy="651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17" name="Google Shape;217;p18"/>
          <p:cNvPicPr preferRelativeResize="0"/>
          <p:nvPr/>
        </p:nvPicPr>
        <p:blipFill>
          <a:blip r:embed="rId17">
            <a:alphaModFix/>
          </a:blip>
          <a:stretch>
            <a:fillRect/>
          </a:stretch>
        </p:blipFill>
        <p:spPr>
          <a:xfrm>
            <a:off x="939639" y="3712361"/>
            <a:ext cx="695725" cy="651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18" name="Google Shape;218;p18"/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1705096" y="3712361"/>
            <a:ext cx="700185" cy="651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19" name="Google Shape;219;p18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2492193" y="3712350"/>
            <a:ext cx="700185" cy="651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20" name="Google Shape;220;p18"/>
          <p:cNvPicPr preferRelativeResize="0"/>
          <p:nvPr/>
        </p:nvPicPr>
        <p:blipFill>
          <a:blip r:embed="rId20">
            <a:alphaModFix/>
          </a:blip>
          <a:stretch>
            <a:fillRect/>
          </a:stretch>
        </p:blipFill>
        <p:spPr>
          <a:xfrm>
            <a:off x="3279311" y="3712350"/>
            <a:ext cx="695725" cy="651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21" name="Google Shape;221;p18"/>
          <p:cNvPicPr preferRelativeResize="0"/>
          <p:nvPr/>
        </p:nvPicPr>
        <p:blipFill>
          <a:blip r:embed="rId21">
            <a:alphaModFix/>
          </a:blip>
          <a:stretch>
            <a:fillRect/>
          </a:stretch>
        </p:blipFill>
        <p:spPr>
          <a:xfrm>
            <a:off x="4047136" y="3712350"/>
            <a:ext cx="695725" cy="651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22" name="Google Shape;222;p18"/>
          <p:cNvPicPr preferRelativeResize="0"/>
          <p:nvPr/>
        </p:nvPicPr>
        <p:blipFill>
          <a:blip r:embed="rId22">
            <a:alphaModFix/>
          </a:blip>
          <a:stretch>
            <a:fillRect/>
          </a:stretch>
        </p:blipFill>
        <p:spPr>
          <a:xfrm>
            <a:off x="4849068" y="3712350"/>
            <a:ext cx="700185" cy="651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23" name="Google Shape;223;p18"/>
          <p:cNvPicPr preferRelativeResize="0"/>
          <p:nvPr/>
        </p:nvPicPr>
        <p:blipFill>
          <a:blip r:embed="rId23">
            <a:alphaModFix/>
          </a:blip>
          <a:stretch>
            <a:fillRect/>
          </a:stretch>
        </p:blipFill>
        <p:spPr>
          <a:xfrm>
            <a:off x="5639448" y="3712350"/>
            <a:ext cx="695725" cy="651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24" name="Google Shape;224;p18"/>
          <p:cNvPicPr preferRelativeResize="0"/>
          <p:nvPr/>
        </p:nvPicPr>
        <p:blipFill>
          <a:blip r:embed="rId24">
            <a:alphaModFix/>
          </a:blip>
          <a:stretch>
            <a:fillRect/>
          </a:stretch>
        </p:blipFill>
        <p:spPr>
          <a:xfrm>
            <a:off x="6384723" y="3712350"/>
            <a:ext cx="695725" cy="651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25" name="Google Shape;225;p18"/>
          <p:cNvPicPr preferRelativeResize="0"/>
          <p:nvPr/>
        </p:nvPicPr>
        <p:blipFill>
          <a:blip r:embed="rId25">
            <a:alphaModFix/>
          </a:blip>
          <a:stretch>
            <a:fillRect/>
          </a:stretch>
        </p:blipFill>
        <p:spPr>
          <a:xfrm>
            <a:off x="7080443" y="3712350"/>
            <a:ext cx="700185" cy="651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26" name="Google Shape;226;p18"/>
          <p:cNvPicPr preferRelativeResize="0"/>
          <p:nvPr/>
        </p:nvPicPr>
        <p:blipFill>
          <a:blip r:embed="rId26">
            <a:alphaModFix/>
          </a:blip>
          <a:stretch>
            <a:fillRect/>
          </a:stretch>
        </p:blipFill>
        <p:spPr>
          <a:xfrm>
            <a:off x="7825718" y="3712350"/>
            <a:ext cx="700185" cy="651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27" name="Google Shape;227;p18"/>
          <p:cNvPicPr preferRelativeResize="0"/>
          <p:nvPr/>
        </p:nvPicPr>
        <p:blipFill>
          <a:blip r:embed="rId27">
            <a:alphaModFix/>
          </a:blip>
          <a:stretch>
            <a:fillRect/>
          </a:stretch>
        </p:blipFill>
        <p:spPr>
          <a:xfrm>
            <a:off x="169731" y="4429650"/>
            <a:ext cx="700185" cy="651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28" name="Google Shape;228;p18"/>
          <p:cNvPicPr preferRelativeResize="0"/>
          <p:nvPr/>
        </p:nvPicPr>
        <p:blipFill>
          <a:blip r:embed="rId28">
            <a:alphaModFix/>
          </a:blip>
          <a:stretch>
            <a:fillRect/>
          </a:stretch>
        </p:blipFill>
        <p:spPr>
          <a:xfrm>
            <a:off x="937418" y="4439625"/>
            <a:ext cx="700185" cy="651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29" name="Google Shape;229;p18"/>
          <p:cNvPicPr preferRelativeResize="0"/>
          <p:nvPr/>
        </p:nvPicPr>
        <p:blipFill>
          <a:blip r:embed="rId29">
            <a:alphaModFix/>
          </a:blip>
          <a:stretch>
            <a:fillRect/>
          </a:stretch>
        </p:blipFill>
        <p:spPr>
          <a:xfrm>
            <a:off x="1692143" y="4439625"/>
            <a:ext cx="700185" cy="651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4" name="Google Shape;234;p1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446875" y="4439625"/>
            <a:ext cx="700185" cy="651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35" name="Google Shape;235;p19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59000" y="2975100"/>
            <a:ext cx="721650" cy="671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36" name="Google Shape;236;p19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937425" y="2985081"/>
            <a:ext cx="700185" cy="651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37" name="Google Shape;237;p19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1694383" y="2985075"/>
            <a:ext cx="695725" cy="651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38" name="Google Shape;238;p19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2446866" y="2985081"/>
            <a:ext cx="700185" cy="651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39" name="Google Shape;239;p19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3247589" y="2985075"/>
            <a:ext cx="700185" cy="651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40" name="Google Shape;240;p19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4048333" y="2985081"/>
            <a:ext cx="700185" cy="651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41" name="Google Shape;241;p19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4849075" y="2985086"/>
            <a:ext cx="700185" cy="651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42" name="Google Shape;242;p19"/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5594341" y="2985086"/>
            <a:ext cx="695725" cy="651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43" name="Google Shape;243;p19"/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6335174" y="2985081"/>
            <a:ext cx="700185" cy="651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44" name="Google Shape;244;p19"/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7080440" y="2975100"/>
            <a:ext cx="700185" cy="651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45" name="Google Shape;245;p19"/>
          <p:cNvPicPr preferRelativeResize="0"/>
          <p:nvPr/>
        </p:nvPicPr>
        <p:blipFill>
          <a:blip r:embed="rId15">
            <a:alphaModFix/>
          </a:blip>
          <a:stretch>
            <a:fillRect/>
          </a:stretch>
        </p:blipFill>
        <p:spPr>
          <a:xfrm>
            <a:off x="7825723" y="2985086"/>
            <a:ext cx="700185" cy="651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46" name="Google Shape;246;p19"/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169728" y="3712356"/>
            <a:ext cx="700185" cy="651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47" name="Google Shape;247;p19"/>
          <p:cNvPicPr preferRelativeResize="0"/>
          <p:nvPr/>
        </p:nvPicPr>
        <p:blipFill>
          <a:blip r:embed="rId17">
            <a:alphaModFix/>
          </a:blip>
          <a:stretch>
            <a:fillRect/>
          </a:stretch>
        </p:blipFill>
        <p:spPr>
          <a:xfrm>
            <a:off x="939639" y="3712361"/>
            <a:ext cx="695725" cy="651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48" name="Google Shape;248;p19"/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1705096" y="3712361"/>
            <a:ext cx="700185" cy="651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49" name="Google Shape;249;p19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2492193" y="3712350"/>
            <a:ext cx="700185" cy="651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50" name="Google Shape;250;p19"/>
          <p:cNvPicPr preferRelativeResize="0"/>
          <p:nvPr/>
        </p:nvPicPr>
        <p:blipFill>
          <a:blip r:embed="rId20">
            <a:alphaModFix/>
          </a:blip>
          <a:stretch>
            <a:fillRect/>
          </a:stretch>
        </p:blipFill>
        <p:spPr>
          <a:xfrm>
            <a:off x="3279311" y="3712350"/>
            <a:ext cx="695725" cy="651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51" name="Google Shape;251;p19"/>
          <p:cNvPicPr preferRelativeResize="0"/>
          <p:nvPr/>
        </p:nvPicPr>
        <p:blipFill>
          <a:blip r:embed="rId21">
            <a:alphaModFix/>
          </a:blip>
          <a:stretch>
            <a:fillRect/>
          </a:stretch>
        </p:blipFill>
        <p:spPr>
          <a:xfrm>
            <a:off x="4047136" y="3712350"/>
            <a:ext cx="695725" cy="651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52" name="Google Shape;252;p19"/>
          <p:cNvPicPr preferRelativeResize="0"/>
          <p:nvPr/>
        </p:nvPicPr>
        <p:blipFill>
          <a:blip r:embed="rId22">
            <a:alphaModFix/>
          </a:blip>
          <a:stretch>
            <a:fillRect/>
          </a:stretch>
        </p:blipFill>
        <p:spPr>
          <a:xfrm>
            <a:off x="4849068" y="3712350"/>
            <a:ext cx="700185" cy="651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53" name="Google Shape;253;p19"/>
          <p:cNvPicPr preferRelativeResize="0"/>
          <p:nvPr/>
        </p:nvPicPr>
        <p:blipFill>
          <a:blip r:embed="rId23">
            <a:alphaModFix/>
          </a:blip>
          <a:stretch>
            <a:fillRect/>
          </a:stretch>
        </p:blipFill>
        <p:spPr>
          <a:xfrm>
            <a:off x="5639448" y="3712350"/>
            <a:ext cx="695725" cy="651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54" name="Google Shape;254;p19"/>
          <p:cNvPicPr preferRelativeResize="0"/>
          <p:nvPr/>
        </p:nvPicPr>
        <p:blipFill>
          <a:blip r:embed="rId24">
            <a:alphaModFix/>
          </a:blip>
          <a:stretch>
            <a:fillRect/>
          </a:stretch>
        </p:blipFill>
        <p:spPr>
          <a:xfrm>
            <a:off x="6384723" y="3712350"/>
            <a:ext cx="695725" cy="651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55" name="Google Shape;255;p19"/>
          <p:cNvPicPr preferRelativeResize="0"/>
          <p:nvPr/>
        </p:nvPicPr>
        <p:blipFill>
          <a:blip r:embed="rId25">
            <a:alphaModFix/>
          </a:blip>
          <a:stretch>
            <a:fillRect/>
          </a:stretch>
        </p:blipFill>
        <p:spPr>
          <a:xfrm>
            <a:off x="7080443" y="3712350"/>
            <a:ext cx="700185" cy="651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56" name="Google Shape;256;p19"/>
          <p:cNvPicPr preferRelativeResize="0"/>
          <p:nvPr/>
        </p:nvPicPr>
        <p:blipFill>
          <a:blip r:embed="rId26">
            <a:alphaModFix/>
          </a:blip>
          <a:stretch>
            <a:fillRect/>
          </a:stretch>
        </p:blipFill>
        <p:spPr>
          <a:xfrm>
            <a:off x="7825718" y="3712350"/>
            <a:ext cx="700185" cy="651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57" name="Google Shape;257;p19"/>
          <p:cNvPicPr preferRelativeResize="0"/>
          <p:nvPr/>
        </p:nvPicPr>
        <p:blipFill>
          <a:blip r:embed="rId27">
            <a:alphaModFix/>
          </a:blip>
          <a:stretch>
            <a:fillRect/>
          </a:stretch>
        </p:blipFill>
        <p:spPr>
          <a:xfrm>
            <a:off x="169731" y="4429650"/>
            <a:ext cx="700185" cy="651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58" name="Google Shape;258;p19"/>
          <p:cNvPicPr preferRelativeResize="0"/>
          <p:nvPr/>
        </p:nvPicPr>
        <p:blipFill>
          <a:blip r:embed="rId28">
            <a:alphaModFix/>
          </a:blip>
          <a:stretch>
            <a:fillRect/>
          </a:stretch>
        </p:blipFill>
        <p:spPr>
          <a:xfrm>
            <a:off x="937418" y="4439625"/>
            <a:ext cx="700185" cy="651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59" name="Google Shape;259;p19"/>
          <p:cNvPicPr preferRelativeResize="0"/>
          <p:nvPr/>
        </p:nvPicPr>
        <p:blipFill>
          <a:blip r:embed="rId29">
            <a:alphaModFix/>
          </a:blip>
          <a:stretch>
            <a:fillRect/>
          </a:stretch>
        </p:blipFill>
        <p:spPr>
          <a:xfrm>
            <a:off x="1692143" y="4439625"/>
            <a:ext cx="700185" cy="651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(16:9)</PresentationFormat>
  <Paragraphs>0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Arial</vt:lpstr>
      <vt:lpstr>Simple Light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Cate Plovich</dc:creator>
  <cp:lastModifiedBy>Cate Plovich</cp:lastModifiedBy>
  <cp:revision>1</cp:revision>
  <dcterms:modified xsi:type="dcterms:W3CDTF">2022-09-28T14:20:11Z</dcterms:modified>
</cp:coreProperties>
</file>