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6012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40" y="78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1263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d8460ed7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6d8460ed7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15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6d8460ed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6d8460ed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120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6d8460ed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6d8460ed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6d8460e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6d8460e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961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6d8460ed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6d8460ed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734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fa15c0283_3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6fa15c0283_3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67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d8460ed7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d8460ed7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15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d8460ed7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d8460ed7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55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39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6d8460ed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6d8460ed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29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6d8460ed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6d8460ed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73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6d8460ed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6d8460ed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48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6d8460ed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6d8460ed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998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6d8460ed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6d8460ed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25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7294" y="1058951"/>
            <a:ext cx="8946600" cy="29193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27285" y="4030756"/>
            <a:ext cx="8946600" cy="11274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27285" y="1573156"/>
            <a:ext cx="8946600" cy="27924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27285" y="4483164"/>
            <a:ext cx="8946600" cy="18501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27294" y="1058951"/>
            <a:ext cx="8946600" cy="29193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27285" y="4030756"/>
            <a:ext cx="8946600" cy="11274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27285" y="3058987"/>
            <a:ext cx="8946600" cy="11970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4200000" cy="4858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5074020" y="1639076"/>
            <a:ext cx="4200000" cy="4858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27285" y="790187"/>
            <a:ext cx="2948400" cy="10749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27285" y="1976320"/>
            <a:ext cx="2948400" cy="45219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514763" y="640213"/>
            <a:ext cx="6686100" cy="58179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800600" y="-178"/>
            <a:ext cx="48006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6500" tIns="96500" rIns="96500" bIns="96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78775" y="1753849"/>
            <a:ext cx="4247400" cy="21081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78775" y="3986596"/>
            <a:ext cx="4247400" cy="1756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5186475" y="1029796"/>
            <a:ext cx="4028700" cy="52554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27285" y="3058987"/>
            <a:ext cx="8946600" cy="11973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27285" y="6016818"/>
            <a:ext cx="6298800" cy="8604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27285" y="1573156"/>
            <a:ext cx="8946600" cy="27927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27285" y="4483164"/>
            <a:ext cx="8946600" cy="1849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42000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074020" y="1639076"/>
            <a:ext cx="42000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7285" y="790187"/>
            <a:ext cx="2948400" cy="10749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27285" y="1976320"/>
            <a:ext cx="2948400" cy="45219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14763" y="640213"/>
            <a:ext cx="6686100" cy="58179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800600" y="-178"/>
            <a:ext cx="48006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7350" tIns="107350" rIns="107350" bIns="107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78775" y="1753849"/>
            <a:ext cx="4247400" cy="21081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78775" y="3986596"/>
            <a:ext cx="4247400" cy="1756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186475" y="1029796"/>
            <a:ext cx="4028700" cy="52554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27285" y="6016818"/>
            <a:ext cx="6298800" cy="8607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marL="914400" lvl="1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marL="1371600" lvl="2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3pPr>
            <a:lvl4pPr marL="1828800" lvl="3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4pPr>
            <a:lvl5pPr marL="2286000" lvl="4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5pPr>
            <a:lvl6pPr marL="2743200" lvl="5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6pPr>
            <a:lvl7pPr marL="3200400" lvl="6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7pPr>
            <a:lvl8pPr marL="3657600" lvl="7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8pPr>
            <a:lvl9pPr marL="4114800" lvl="8" indent="-323850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96500" rIns="96500" bIns="96500" anchor="ctr" anchorCtr="0">
            <a:no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t="15597"/>
          <a:stretch/>
        </p:blipFill>
        <p:spPr>
          <a:xfrm>
            <a:off x="0" y="1237651"/>
            <a:ext cx="9601200" cy="607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/>
          <p:nvPr/>
        </p:nvSpPr>
        <p:spPr>
          <a:xfrm>
            <a:off x="1037978" y="4688507"/>
            <a:ext cx="2205600" cy="2099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500" tIns="96500" rIns="96500" bIns="96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 txBox="1"/>
          <p:nvPr/>
        </p:nvSpPr>
        <p:spPr>
          <a:xfrm>
            <a:off x="0" y="0"/>
            <a:ext cx="96012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TO COPY AND PASTE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SNAP CUBES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0700" y="334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308800" y="748775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0700" y="334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0700" y="334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0700" y="334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0700" y="334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0700" y="334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0700" y="334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0700" y="334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5"/>
          <p:cNvPicPr preferRelativeResize="0"/>
          <p:nvPr/>
        </p:nvPicPr>
        <p:blipFill rotWithShape="1">
          <a:blip r:embed="rId6">
            <a:alphaModFix/>
          </a:blip>
          <a:srcRect l="416" r="416"/>
          <a:stretch/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308800" y="748775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/>
          <p:cNvPicPr preferRelativeResize="0"/>
          <p:nvPr/>
        </p:nvPicPr>
        <p:blipFill rotWithShape="1">
          <a:blip r:embed="rId6">
            <a:alphaModFix/>
          </a:blip>
          <a:srcRect l="416" r="416"/>
          <a:stretch/>
        </p:blipFill>
        <p:spPr>
          <a:xfrm>
            <a:off x="869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308800" y="748775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433926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0700" y="53347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53347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308800" y="748775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433926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90700" y="53347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53347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53347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53347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53347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53347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53347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53347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53347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00" y="5334750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725" y="833000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93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93375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3">
            <a:alphaModFix/>
          </a:blip>
          <a:srcRect t="15561"/>
          <a:stretch/>
        </p:blipFill>
        <p:spPr>
          <a:xfrm>
            <a:off x="0" y="1234801"/>
            <a:ext cx="9601200" cy="60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/>
          <p:nvPr/>
        </p:nvSpPr>
        <p:spPr>
          <a:xfrm>
            <a:off x="1037978" y="4688507"/>
            <a:ext cx="2205600" cy="2099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500" tIns="96500" rIns="96500" bIns="96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6"/>
          <p:cNvSpPr txBox="1"/>
          <p:nvPr/>
        </p:nvSpPr>
        <p:spPr>
          <a:xfrm>
            <a:off x="0" y="0"/>
            <a:ext cx="96012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TO COPY AND PASTE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SNAP CUBES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75" y="4520225"/>
            <a:ext cx="2149497" cy="2149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3573400" y="130975"/>
            <a:ext cx="5753100" cy="3975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DIRECTIONS</a:t>
            </a:r>
            <a:endParaRPr sz="24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 the following slides your job is to create the design by filling in the grid.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Each grid is 8x8, which means there are 8 rows and 8 columns.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There is just one of each color snap cube so you will have to duplicate each color many times.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7"/>
          <p:cNvSpPr txBox="1"/>
          <p:nvPr/>
        </p:nvSpPr>
        <p:spPr>
          <a:xfrm>
            <a:off x="86900" y="3002763"/>
            <a:ext cx="30000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 can copy and paste this grid over the design on each slide if it helps you.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*Match the grid up to one corner of the design so that it fits.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75" y="4511225"/>
            <a:ext cx="2149500" cy="21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710925"/>
            <a:ext cx="2149500" cy="21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725" y="4520225"/>
            <a:ext cx="2149497" cy="214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575" y="4511225"/>
            <a:ext cx="2149500" cy="21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/>
        </p:nvSpPr>
        <p:spPr>
          <a:xfrm>
            <a:off x="290000" y="6735225"/>
            <a:ext cx="20205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</a:t>
            </a:r>
            <a:endParaRPr/>
          </a:p>
        </p:txBody>
      </p:sp>
      <p:sp>
        <p:nvSpPr>
          <p:cNvPr id="121" name="Google Shape;121;p27"/>
          <p:cNvSpPr txBox="1"/>
          <p:nvPr/>
        </p:nvSpPr>
        <p:spPr>
          <a:xfrm>
            <a:off x="2848225" y="6735225"/>
            <a:ext cx="20205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WRONG</a:t>
            </a:r>
            <a:endParaRPr/>
          </a:p>
        </p:txBody>
      </p:sp>
      <p:sp>
        <p:nvSpPr>
          <p:cNvPr id="122" name="Google Shape;122;p27"/>
          <p:cNvSpPr/>
          <p:nvPr/>
        </p:nvSpPr>
        <p:spPr>
          <a:xfrm>
            <a:off x="5313350" y="4892400"/>
            <a:ext cx="4013100" cy="1842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helps me to see where the blank boxes are on the grid. It is optional.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308800" y="748775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7712"/>
            <a:ext cx="942050" cy="949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308800" y="748775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308800" y="748775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5425"/>
            <a:ext cx="942050" cy="949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3343775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308800" y="748775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3343775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3343775"/>
            <a:ext cx="942050" cy="9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445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06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396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308800" y="748775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445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06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396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445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06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396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06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06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06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06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06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406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4339663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3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4339262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0700" y="334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0700" y="4343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308800" y="748775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4339262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0700" y="334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0700" y="4343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4339262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 rotWithShape="1">
          <a:blip r:embed="rId5">
            <a:alphaModFix/>
          </a:blip>
          <a:srcRect l="416" r="416"/>
          <a:stretch/>
        </p:blipFill>
        <p:spPr>
          <a:xfrm>
            <a:off x="86900" y="4339262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Custom</PresentationFormat>
  <Paragraphs>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1</cp:revision>
  <dcterms:modified xsi:type="dcterms:W3CDTF">2023-08-24T00:26:13Z</dcterms:modified>
</cp:coreProperties>
</file>