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7772400" cy="10058400"/>
  <p:notesSz cx="6858000" cy="9144000"/>
  <p:embeddedFontLst>
    <p:embeddedFont>
      <p:font typeface="Boogaloo" panose="020B0604020202020204" charset="0"/>
      <p:regular r:id="rId33"/>
    </p:embeddedFont>
    <p:embeddedFont>
      <p:font typeface="Bowlby One" panose="020B0604020202020204" charset="0"/>
      <p:regular r:id="rId34"/>
    </p:embeddedFont>
    <p:embeddedFont>
      <p:font typeface="Chango" panose="020B0604020202020204" charset="0"/>
      <p:regular r:id="rId35"/>
    </p:embeddedFont>
    <p:embeddedFont>
      <p:font typeface="Love Ya Like A Sister" panose="020B0604020202020204" charset="0"/>
      <p:regular r:id="rId36"/>
    </p:embeddedFont>
    <p:embeddedFont>
      <p:font typeface="Mogra" panose="020B0604020202020204" charset="0"/>
      <p:regular r:id="rId37"/>
    </p:embeddedFont>
    <p:embeddedFont>
      <p:font typeface="Spicy Rice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c34cc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c34cc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fb7809f5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fb7809f5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b7809f5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b7809f5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b7809f5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b7809f5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cc10a6a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fcc10a6a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cc10a6a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fcc10a6a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cc10a6a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fcc10a6a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cc10a6a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cc10a6ab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cc10a6ab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cc10a6ab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cc10a6ab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cc10a6ab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cc10a6ab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cc10a6ab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a419f89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a419f89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cc10a6ab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fcc10a6ab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cc10a6ab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fcc10a6ab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cc10a6ab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fcc10a6ab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cc10a6ab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fcc10a6ab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cc10a6ab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fcc10a6ab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cc10a6ab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fcc10a6ab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cc10a6a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fcc10a6ab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fcc10a6ab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fcc10a6ab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cc10a6ab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fcc10a6ab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fcc10a6ab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fcc10a6ab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a419f8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a419f8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cc10a6ab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fcc10a6ab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a419f8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a419f8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a419f8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a419f8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a419f89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a419f89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b7809f5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b7809f5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b7809f5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b7809f5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b7809f5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b7809f5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DIRECTIONS: Create a kindness poster to display at your school to remind others to be kind.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Find a kindness quote using Google search or create your own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text on the slide and type in your text.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Change the font and font size to make your message stand out.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Add an image on your poster to go with your message.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Delete the image instructions box on the slide.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49550" y="78354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4776450" y="7779725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749550" y="78354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1" name="Google Shape;121;p24"/>
          <p:cNvSpPr txBox="1"/>
          <p:nvPr/>
        </p:nvSpPr>
        <p:spPr>
          <a:xfrm>
            <a:off x="825750" y="73782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749550" y="78354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825750" y="73782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4776450" y="7779725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4776450" y="7779725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749550" y="78354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825750" y="73782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749550" y="78354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825750" y="73782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825750" y="73782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5" name="Google Shape;175;p33"/>
          <p:cNvSpPr txBox="1"/>
          <p:nvPr/>
        </p:nvSpPr>
        <p:spPr>
          <a:xfrm>
            <a:off x="4776450" y="7779725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81" name="Google Shape;181;p34"/>
          <p:cNvSpPr txBox="1"/>
          <p:nvPr/>
        </p:nvSpPr>
        <p:spPr>
          <a:xfrm>
            <a:off x="4776450" y="7779725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749550" y="78354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825750" y="73782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99" name="Google Shape;199;p37"/>
          <p:cNvSpPr txBox="1"/>
          <p:nvPr/>
        </p:nvSpPr>
        <p:spPr>
          <a:xfrm>
            <a:off x="749550" y="78354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5" name="Google Shape;205;p38"/>
          <p:cNvSpPr txBox="1"/>
          <p:nvPr/>
        </p:nvSpPr>
        <p:spPr>
          <a:xfrm>
            <a:off x="825750" y="73782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11" name="Google Shape;211;p39"/>
          <p:cNvSpPr txBox="1"/>
          <p:nvPr/>
        </p:nvSpPr>
        <p:spPr>
          <a:xfrm>
            <a:off x="4776450" y="7779725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17" name="Google Shape;217;p40"/>
          <p:cNvSpPr txBox="1"/>
          <p:nvPr/>
        </p:nvSpPr>
        <p:spPr>
          <a:xfrm>
            <a:off x="4776450" y="7779725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23" name="Google Shape;223;p41"/>
          <p:cNvSpPr txBox="1"/>
          <p:nvPr/>
        </p:nvSpPr>
        <p:spPr>
          <a:xfrm>
            <a:off x="749550" y="78354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776450" y="7779725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29" name="Google Shape;229;p42"/>
          <p:cNvSpPr txBox="1"/>
          <p:nvPr/>
        </p:nvSpPr>
        <p:spPr>
          <a:xfrm>
            <a:off x="825750" y="73782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4776450" y="7779725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49550" y="78354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825750" y="73782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749550" y="78354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825750" y="7378200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1045200" y="2442050"/>
            <a:ext cx="5682000" cy="57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Type your</a:t>
            </a:r>
            <a:r>
              <a:rPr lang="en" sz="6000">
                <a:latin typeface="Mogra"/>
                <a:ea typeface="Mogra"/>
                <a:cs typeface="Mogra"/>
                <a:sym typeface="Mogra"/>
              </a:rPr>
              <a:t> </a:t>
            </a: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KINDNESS </a:t>
            </a:r>
            <a:endParaRPr sz="6000">
              <a:solidFill>
                <a:srgbClr val="00A7DC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A7DC"/>
                </a:solidFill>
                <a:latin typeface="Spicy Rice"/>
                <a:ea typeface="Spicy Rice"/>
                <a:cs typeface="Spicy Rice"/>
                <a:sym typeface="Spicy Rice"/>
              </a:rPr>
              <a:t>MESSAGE</a:t>
            </a:r>
            <a:r>
              <a:rPr lang="en" sz="6000">
                <a:solidFill>
                  <a:srgbClr val="00A7DC"/>
                </a:solidFill>
                <a:latin typeface="Bowlby One"/>
                <a:ea typeface="Bowlby One"/>
                <a:cs typeface="Bowlby One"/>
                <a:sym typeface="Bowlby One"/>
              </a:rPr>
              <a:t> </a:t>
            </a:r>
            <a:endParaRPr sz="6000">
              <a:solidFill>
                <a:srgbClr val="00A7DC"/>
              </a:solidFill>
              <a:latin typeface="Bowlby One"/>
              <a:ea typeface="Bowlby One"/>
              <a:cs typeface="Bowlby One"/>
              <a:sym typeface="Bowlby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3460"/>
                </a:solidFill>
                <a:latin typeface="Chango"/>
                <a:ea typeface="Chango"/>
                <a:cs typeface="Chango"/>
                <a:sym typeface="Chango"/>
              </a:rPr>
              <a:t>or quote</a:t>
            </a:r>
            <a:r>
              <a:rPr lang="en" sz="6000">
                <a:solidFill>
                  <a:srgbClr val="FF346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endParaRPr sz="6000">
              <a:solidFill>
                <a:srgbClr val="FF346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Boogaloo"/>
                <a:ea typeface="Boogaloo"/>
                <a:cs typeface="Boogaloo"/>
                <a:sym typeface="Boogaloo"/>
              </a:rPr>
              <a:t>HERE</a:t>
            </a:r>
            <a:endParaRPr sz="6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4776450" y="7779725"/>
            <a:ext cx="2103600" cy="1595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Add an image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oogaloo"/>
                <a:ea typeface="Boogaloo"/>
                <a:cs typeface="Boogaloo"/>
                <a:sym typeface="Boogaloo"/>
              </a:rPr>
              <a:t>to go with your message</a:t>
            </a:r>
            <a:endParaRPr sz="3000"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2760</Words>
  <Application>Microsoft Office PowerPoint</Application>
  <PresentationFormat>Custom</PresentationFormat>
  <Paragraphs>360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Bowlby One</vt:lpstr>
      <vt:lpstr>Love Ya Like A Sister</vt:lpstr>
      <vt:lpstr>Arial</vt:lpstr>
      <vt:lpstr>Mogra</vt:lpstr>
      <vt:lpstr>Chango</vt:lpstr>
      <vt:lpstr>Spicy Rice</vt:lpstr>
      <vt:lpstr>Boogaloo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2022-10-12T12:44:51Z</dcterms:modified>
</cp:coreProperties>
</file>