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5143500" type="screen16x9"/>
  <p:notesSz cx="6858000" cy="9144000"/>
  <p:embeddedFontLst>
    <p:embeddedFont>
      <p:font typeface="Love Ya Like A Sister" panose="020B0604020202020204" charset="0"/>
      <p:regular r:id="rId10"/>
    </p:embeddedFont>
    <p:embeddedFont>
      <p:font typeface="Pangolin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5BF05-6DB9-4AD4-844E-992AC5429C0D}" v="1" dt="2022-10-12T12:47:54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13B5BF05-6DB9-4AD4-844E-992AC5429C0D}"/>
    <pc:docChg chg="addSld modSld">
      <pc:chgData name="Cate Plovich" userId="186c4d68-f86e-400d-9c74-70a0b8d4d88e" providerId="ADAL" clId="{13B5BF05-6DB9-4AD4-844E-992AC5429C0D}" dt="2022-10-12T12:56:23.063" v="1" actId="20577"/>
      <pc:docMkLst>
        <pc:docMk/>
      </pc:docMkLst>
      <pc:sldChg chg="modNotesTx">
        <pc:chgData name="Cate Plovich" userId="186c4d68-f86e-400d-9c74-70a0b8d4d88e" providerId="ADAL" clId="{13B5BF05-6DB9-4AD4-844E-992AC5429C0D}" dt="2022-10-12T12:56:23.063" v="1" actId="20577"/>
        <pc:sldMkLst>
          <pc:docMk/>
          <pc:sldMk cId="0" sldId="263"/>
        </pc:sldMkLst>
      </pc:sldChg>
      <pc:sldChg chg="add">
        <pc:chgData name="Cate Plovich" userId="186c4d68-f86e-400d-9c74-70a0b8d4d88e" providerId="ADAL" clId="{13B5BF05-6DB9-4AD4-844E-992AC5429C0D}" dt="2022-10-12T12:47:54.523" v="0"/>
        <pc:sldMkLst>
          <pc:docMk/>
          <pc:sldMk cId="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d32c67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d32c67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7b49dce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7b49dce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Quote is editable. Teacher records class discussion responses.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7b49dce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7b49dce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records class discussion responses.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7b49dce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7b49dce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records class discussion responses.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b79742c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b79742c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Each student types a response into ONE text box. Change the font size if more space is needed to type. Include your name at the end.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a860616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a860616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DIRECTIONS: Each student inserts an image that represents or shows kindness</a:t>
            </a:r>
            <a:r>
              <a:rPr lang="en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0c7e6423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0c7e6423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DIRECTIONS: 1. Type your responses into the text boxes.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Take a photo of yourself with the camera on your computer. (Insert--Image--Camera) Then insert the photo into the box that says “I am kind.”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537900" y="1622125"/>
            <a:ext cx="80682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A7DC"/>
                </a:solidFill>
                <a:latin typeface="Pangolin"/>
                <a:ea typeface="Pangolin"/>
                <a:cs typeface="Pangolin"/>
                <a:sym typeface="Pangolin"/>
              </a:rPr>
              <a:t>No act of kindness, no matter how small, is ever wasted. </a:t>
            </a:r>
            <a:endParaRPr sz="2300" b="1">
              <a:solidFill>
                <a:srgbClr val="00A7DC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54864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angolin"/>
                <a:ea typeface="Pangolin"/>
                <a:cs typeface="Pangolin"/>
                <a:sym typeface="Pangolin"/>
              </a:rPr>
              <a:t>- Aesop</a:t>
            </a:r>
            <a:r>
              <a:rPr lang="en" sz="200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  </a:t>
            </a:r>
            <a:r>
              <a:rPr lang="en" sz="220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   </a:t>
            </a:r>
            <a:endParaRPr sz="20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574350" y="2411925"/>
            <a:ext cx="7109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667650" y="1780450"/>
            <a:ext cx="7393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1065800" y="1254825"/>
            <a:ext cx="71094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372048" y="1239490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A7DC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00A7DC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1985118" y="1239490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E2760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BE276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3598187" y="1239490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FB548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8FB548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87351" y="2536857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E2760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BE276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211257" y="1239490"/>
            <a:ext cx="1473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6824027" y="1239490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7824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FF782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 rot="699">
            <a:off x="1996358" y="2537007"/>
            <a:ext cx="14745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605665" y="2536857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A7DC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00A7DC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 rot="-1399">
            <a:off x="5214673" y="2537157"/>
            <a:ext cx="14745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7824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FF782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 rot="-699">
            <a:off x="6823980" y="2537007"/>
            <a:ext cx="14745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 rot="-700">
            <a:off x="371917" y="3834674"/>
            <a:ext cx="14742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984915" y="3834524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4338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FF4338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597913" y="3834524"/>
            <a:ext cx="14745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8FB548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8FB548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 rot="-700">
            <a:off x="5211211" y="3834674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A7DC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00A7DC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 rot="1399">
            <a:off x="6824209" y="3834824"/>
            <a:ext cx="14742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E2760"/>
                </a:solidFill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b="1">
              <a:solidFill>
                <a:srgbClr val="BE276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01150" y="1529100"/>
            <a:ext cx="16710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736500" y="1713800"/>
            <a:ext cx="16710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550175" y="3930250"/>
            <a:ext cx="1671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21625" y="3636250"/>
            <a:ext cx="16710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(16:9)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Love Ya Like A Sister</vt:lpstr>
      <vt:lpstr>Pangolin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2022-10-12T12:56:25Z</dcterms:modified>
</cp:coreProperties>
</file>