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7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9FF707-9C64-480C-BF13-F2F72248AA9C}">
  <a:tblStyle styleId="{399FF707-9C64-480C-BF13-F2F72248AA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2609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02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8875f8f0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8875f8f0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56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8875f8f0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8875f8f0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8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8875f8f0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8875f8f0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414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8875f8f0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8875f8f0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303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8875f8f0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8875f8f0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164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8875f8f0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28875f8f0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883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8875f8f0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8875f8f0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571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8875f8f0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8875f8f0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3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428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25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0366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225" y="579269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212" y="579269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212" y="579269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212" y="58334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925" y="58224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912" y="58224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912" y="58224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381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25" y="58271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271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271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678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225" y="585690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212" y="585690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212" y="585690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6212" y="58287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925" y="58177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912" y="58177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912" y="58177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912" y="585849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9625" y="58475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9612" y="58475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9612" y="5847517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428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25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428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25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0250" y="375716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264" y="5598425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3150" y="2120898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4439" y="552962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10153" y="2120900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43353" y="559842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6075" y="3762702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70277" y="5535164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93167" y="3762702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12606" y="3762702"/>
            <a:ext cx="1357668" cy="124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0500" y="552961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639" y="2120900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3150" y="2120898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0726" y="543437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32853" y="5529625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32853" y="2120898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04375" y="5535164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04377" y="3661914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3642" y="5603964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12606" y="3762702"/>
            <a:ext cx="1357668" cy="124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6"/>
          <p:cNvSpPr/>
          <p:nvPr/>
        </p:nvSpPr>
        <p:spPr>
          <a:xfrm>
            <a:off x="127000" y="4820700"/>
            <a:ext cx="825600" cy="1778100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6"/>
          <p:cNvSpPr/>
          <p:nvPr/>
        </p:nvSpPr>
        <p:spPr>
          <a:xfrm>
            <a:off x="222250" y="3995200"/>
            <a:ext cx="635100" cy="571500"/>
          </a:xfrm>
          <a:prstGeom prst="ellipse">
            <a:avLst/>
          </a:prstGeom>
          <a:solidFill>
            <a:srgbClr val="9FC5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6"/>
          <p:cNvSpPr/>
          <p:nvPr/>
        </p:nvSpPr>
        <p:spPr>
          <a:xfrm>
            <a:off x="222250" y="2248950"/>
            <a:ext cx="635100" cy="1587600"/>
          </a:xfrm>
          <a:prstGeom prst="diagStripe">
            <a:avLst>
              <a:gd name="adj" fmla="val 50000"/>
            </a:avLst>
          </a:prstGeom>
          <a:solidFill>
            <a:srgbClr val="6FA8D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6"/>
          <p:cNvSpPr/>
          <p:nvPr/>
        </p:nvSpPr>
        <p:spPr>
          <a:xfrm>
            <a:off x="254000" y="1201200"/>
            <a:ext cx="285900" cy="889200"/>
          </a:xfrm>
          <a:prstGeom prst="parallelogram">
            <a:avLst>
              <a:gd name="adj" fmla="val 25000"/>
            </a:avLst>
          </a:prstGeom>
          <a:solidFill>
            <a:srgbClr val="3D85C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2</cp:revision>
  <dcterms:modified xsi:type="dcterms:W3CDTF">2023-01-11T03:09:41Z</dcterms:modified>
</cp:coreProperties>
</file>