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94" r:id="rId3"/>
    <p:sldId id="278" r:id="rId4"/>
    <p:sldId id="282" r:id="rId5"/>
    <p:sldId id="283" r:id="rId6"/>
    <p:sldId id="284" r:id="rId7"/>
    <p:sldId id="292" r:id="rId8"/>
    <p:sldId id="287" r:id="rId9"/>
    <p:sldId id="288" r:id="rId10"/>
    <p:sldId id="289" r:id="rId11"/>
    <p:sldId id="286" r:id="rId12"/>
    <p:sldId id="293" r:id="rId13"/>
    <p:sldId id="296" r:id="rId14"/>
    <p:sldId id="295" r:id="rId15"/>
    <p:sldId id="285" r:id="rId16"/>
    <p:sldId id="274" r:id="rId17"/>
    <p:sldId id="276" r:id="rId18"/>
    <p:sldId id="270" r:id="rId19"/>
    <p:sldId id="297" r:id="rId20"/>
    <p:sldId id="291" r:id="rId21"/>
    <p:sldId id="269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EC69D-0EC8-4A65-9D86-790D7CB290BD}" v="13" dt="2024-01-05T17:53:35.071"/>
  </p1510:revLst>
</p1510:revInfo>
</file>

<file path=ppt/tableStyles.xml><?xml version="1.0" encoding="utf-8"?>
<a:tblStyleLst xmlns:a="http://schemas.openxmlformats.org/drawingml/2006/main" def="{4B35AF9A-2F46-49A9-80A6-FAF14BF084AE}">
  <a:tblStyle styleId="{4B35AF9A-2F46-49A9-80A6-FAF14BF084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3DFEC69D-0EC8-4A65-9D86-790D7CB290BD}"/>
    <pc:docChg chg="undo redo custSel addSld delSld modSld sldOrd">
      <pc:chgData name="Cate Plovich" userId="186c4d68-f86e-400d-9c74-70a0b8d4d88e" providerId="ADAL" clId="{3DFEC69D-0EC8-4A65-9D86-790D7CB290BD}" dt="2024-01-05T17:56:45.660" v="1094" actId="20577"/>
      <pc:docMkLst>
        <pc:docMk/>
      </pc:docMkLst>
      <pc:sldChg chg="del">
        <pc:chgData name="Cate Plovich" userId="186c4d68-f86e-400d-9c74-70a0b8d4d88e" providerId="ADAL" clId="{3DFEC69D-0EC8-4A65-9D86-790D7CB290BD}" dt="2024-01-05T16:19:38.776" v="0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3DFEC69D-0EC8-4A65-9D86-790D7CB290BD}" dt="2024-01-05T16:19:39.322" v="1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3DFEC69D-0EC8-4A65-9D86-790D7CB290BD}" dt="2024-01-05T16:19:39.854" v="2" actId="47"/>
        <pc:sldMkLst>
          <pc:docMk/>
          <pc:sldMk cId="0" sldId="259"/>
        </pc:sldMkLst>
      </pc:sldChg>
      <pc:sldChg chg="del">
        <pc:chgData name="Cate Plovich" userId="186c4d68-f86e-400d-9c74-70a0b8d4d88e" providerId="ADAL" clId="{3DFEC69D-0EC8-4A65-9D86-790D7CB290BD}" dt="2024-01-05T16:19:40.412" v="3" actId="47"/>
        <pc:sldMkLst>
          <pc:docMk/>
          <pc:sldMk cId="0" sldId="260"/>
        </pc:sldMkLst>
      </pc:sldChg>
      <pc:sldChg chg="del">
        <pc:chgData name="Cate Plovich" userId="186c4d68-f86e-400d-9c74-70a0b8d4d88e" providerId="ADAL" clId="{3DFEC69D-0EC8-4A65-9D86-790D7CB290BD}" dt="2024-01-05T16:19:41.139" v="4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3DFEC69D-0EC8-4A65-9D86-790D7CB290BD}" dt="2024-01-05T16:19:41.616" v="5" actId="47"/>
        <pc:sldMkLst>
          <pc:docMk/>
          <pc:sldMk cId="0" sldId="262"/>
        </pc:sldMkLst>
      </pc:sldChg>
      <pc:sldChg chg="del">
        <pc:chgData name="Cate Plovich" userId="186c4d68-f86e-400d-9c74-70a0b8d4d88e" providerId="ADAL" clId="{3DFEC69D-0EC8-4A65-9D86-790D7CB290BD}" dt="2024-01-05T16:19:42.184" v="6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3DFEC69D-0EC8-4A65-9D86-790D7CB290BD}" dt="2024-01-05T16:19:42.730" v="7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3DFEC69D-0EC8-4A65-9D86-790D7CB290BD}" dt="2024-01-05T16:19:43.600" v="8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3DFEC69D-0EC8-4A65-9D86-790D7CB290BD}" dt="2024-01-05T16:19:44.032" v="9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3DFEC69D-0EC8-4A65-9D86-790D7CB290BD}" dt="2024-01-05T16:19:44.471" v="10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3DFEC69D-0EC8-4A65-9D86-790D7CB290BD}" dt="2024-01-05T16:19:46.165" v="11" actId="47"/>
        <pc:sldMkLst>
          <pc:docMk/>
          <pc:sldMk cId="0" sldId="268"/>
        </pc:sldMkLst>
      </pc:sldChg>
      <pc:sldChg chg="ord modNotes">
        <pc:chgData name="Cate Plovich" userId="186c4d68-f86e-400d-9c74-70a0b8d4d88e" providerId="ADAL" clId="{3DFEC69D-0EC8-4A65-9D86-790D7CB290BD}" dt="2024-01-05T17:54:42.362" v="1074"/>
        <pc:sldMkLst>
          <pc:docMk/>
          <pc:sldMk cId="0" sldId="269"/>
        </pc:sldMkLst>
      </pc:sldChg>
      <pc:sldChg chg="ord modNotes">
        <pc:chgData name="Cate Plovich" userId="186c4d68-f86e-400d-9c74-70a0b8d4d88e" providerId="ADAL" clId="{3DFEC69D-0EC8-4A65-9D86-790D7CB290BD}" dt="2024-01-05T16:49:51.271" v="47"/>
        <pc:sldMkLst>
          <pc:docMk/>
          <pc:sldMk cId="0" sldId="270"/>
        </pc:sldMkLst>
      </pc:sldChg>
      <pc:sldChg chg="del">
        <pc:chgData name="Cate Plovich" userId="186c4d68-f86e-400d-9c74-70a0b8d4d88e" providerId="ADAL" clId="{3DFEC69D-0EC8-4A65-9D86-790D7CB290BD}" dt="2024-01-05T16:19:55.320" v="12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3DFEC69D-0EC8-4A65-9D86-790D7CB290BD}" dt="2024-01-05T16:19:56.800" v="13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3DFEC69D-0EC8-4A65-9D86-790D7CB290BD}" dt="2024-01-05T16:21:21.300" v="14" actId="47"/>
        <pc:sldMkLst>
          <pc:docMk/>
          <pc:sldMk cId="0" sldId="273"/>
        </pc:sldMkLst>
      </pc:sldChg>
      <pc:sldChg chg="ord modNotes">
        <pc:chgData name="Cate Plovich" userId="186c4d68-f86e-400d-9c74-70a0b8d4d88e" providerId="ADAL" clId="{3DFEC69D-0EC8-4A65-9D86-790D7CB290BD}" dt="2024-01-05T16:42:23.283" v="35"/>
        <pc:sldMkLst>
          <pc:docMk/>
          <pc:sldMk cId="0" sldId="274"/>
        </pc:sldMkLst>
      </pc:sldChg>
      <pc:sldChg chg="del">
        <pc:chgData name="Cate Plovich" userId="186c4d68-f86e-400d-9c74-70a0b8d4d88e" providerId="ADAL" clId="{3DFEC69D-0EC8-4A65-9D86-790D7CB290BD}" dt="2024-01-05T16:21:41.741" v="15" actId="47"/>
        <pc:sldMkLst>
          <pc:docMk/>
          <pc:sldMk cId="0" sldId="275"/>
        </pc:sldMkLst>
      </pc:sldChg>
      <pc:sldChg chg="ord modNotes">
        <pc:chgData name="Cate Plovich" userId="186c4d68-f86e-400d-9c74-70a0b8d4d88e" providerId="ADAL" clId="{3DFEC69D-0EC8-4A65-9D86-790D7CB290BD}" dt="2024-01-05T16:42:54.620" v="37"/>
        <pc:sldMkLst>
          <pc:docMk/>
          <pc:sldMk cId="0" sldId="276"/>
        </pc:sldMkLst>
      </pc:sldChg>
      <pc:sldChg chg="ord modNotes">
        <pc:chgData name="Cate Plovich" userId="186c4d68-f86e-400d-9c74-70a0b8d4d88e" providerId="ADAL" clId="{3DFEC69D-0EC8-4A65-9D86-790D7CB290BD}" dt="2024-01-05T17:55:06.540" v="1081"/>
        <pc:sldMkLst>
          <pc:docMk/>
          <pc:sldMk cId="0" sldId="277"/>
        </pc:sldMkLst>
      </pc:sldChg>
      <pc:sldChg chg="ord modNotes">
        <pc:chgData name="Cate Plovich" userId="186c4d68-f86e-400d-9c74-70a0b8d4d88e" providerId="ADAL" clId="{3DFEC69D-0EC8-4A65-9D86-790D7CB290BD}" dt="2024-01-05T16:43:03.679" v="39"/>
        <pc:sldMkLst>
          <pc:docMk/>
          <pc:sldMk cId="0" sldId="278"/>
        </pc:sldMkLst>
      </pc:sldChg>
      <pc:sldChg chg="add del">
        <pc:chgData name="Cate Plovich" userId="186c4d68-f86e-400d-9c74-70a0b8d4d88e" providerId="ADAL" clId="{3DFEC69D-0EC8-4A65-9D86-790D7CB290BD}" dt="2024-01-05T16:41:57.754" v="31" actId="47"/>
        <pc:sldMkLst>
          <pc:docMk/>
          <pc:sldMk cId="0" sldId="279"/>
        </pc:sldMkLst>
      </pc:sldChg>
      <pc:sldChg chg="del">
        <pc:chgData name="Cate Plovich" userId="186c4d68-f86e-400d-9c74-70a0b8d4d88e" providerId="ADAL" clId="{3DFEC69D-0EC8-4A65-9D86-790D7CB290BD}" dt="2024-01-05T16:23:29.418" v="17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3DFEC69D-0EC8-4A65-9D86-790D7CB290BD}" dt="2024-01-05T16:22:25.131" v="16" actId="47"/>
        <pc:sldMkLst>
          <pc:docMk/>
          <pc:sldMk cId="0" sldId="281"/>
        </pc:sldMkLst>
      </pc:sldChg>
      <pc:sldChg chg="modSp mod ord">
        <pc:chgData name="Cate Plovich" userId="186c4d68-f86e-400d-9c74-70a0b8d4d88e" providerId="ADAL" clId="{3DFEC69D-0EC8-4A65-9D86-790D7CB290BD}" dt="2024-01-05T16:43:33.602" v="45"/>
        <pc:sldMkLst>
          <pc:docMk/>
          <pc:sldMk cId="0" sldId="282"/>
        </pc:sldMkLst>
        <pc:spChg chg="mod">
          <ac:chgData name="Cate Plovich" userId="186c4d68-f86e-400d-9c74-70a0b8d4d88e" providerId="ADAL" clId="{3DFEC69D-0EC8-4A65-9D86-790D7CB290BD}" dt="2024-01-05T16:24:43.799" v="22" actId="20577"/>
          <ac:spMkLst>
            <pc:docMk/>
            <pc:sldMk cId="0" sldId="282"/>
            <ac:spMk id="796" creationId="{00000000-0000-0000-0000-000000000000}"/>
          </ac:spMkLst>
        </pc:spChg>
      </pc:sldChg>
      <pc:sldChg chg="addSp modSp mod ord">
        <pc:chgData name="Cate Plovich" userId="186c4d68-f86e-400d-9c74-70a0b8d4d88e" providerId="ADAL" clId="{3DFEC69D-0EC8-4A65-9D86-790D7CB290BD}" dt="2024-01-05T17:28:57.427" v="460" actId="20577"/>
        <pc:sldMkLst>
          <pc:docMk/>
          <pc:sldMk cId="0" sldId="283"/>
        </pc:sldMkLst>
        <pc:spChg chg="add mod">
          <ac:chgData name="Cate Plovich" userId="186c4d68-f86e-400d-9c74-70a0b8d4d88e" providerId="ADAL" clId="{3DFEC69D-0EC8-4A65-9D86-790D7CB290BD}" dt="2024-01-05T17:10:25.073" v="338" actId="1076"/>
          <ac:spMkLst>
            <pc:docMk/>
            <pc:sldMk cId="0" sldId="283"/>
            <ac:spMk id="2" creationId="{A7CA52DF-EF48-7090-444A-04FF29E85668}"/>
          </ac:spMkLst>
        </pc:spChg>
        <pc:graphicFrameChg chg="modGraphic">
          <ac:chgData name="Cate Plovich" userId="186c4d68-f86e-400d-9c74-70a0b8d4d88e" providerId="ADAL" clId="{3DFEC69D-0EC8-4A65-9D86-790D7CB290BD}" dt="2024-01-05T17:28:57.427" v="460" actId="20577"/>
          <ac:graphicFrameMkLst>
            <pc:docMk/>
            <pc:sldMk cId="0" sldId="283"/>
            <ac:graphicFrameMk id="801" creationId="{00000000-0000-0000-0000-000000000000}"/>
          </ac:graphicFrameMkLst>
        </pc:graphicFrameChg>
      </pc:sldChg>
      <pc:sldChg chg="modSp mod">
        <pc:chgData name="Cate Plovich" userId="186c4d68-f86e-400d-9c74-70a0b8d4d88e" providerId="ADAL" clId="{3DFEC69D-0EC8-4A65-9D86-790D7CB290BD}" dt="2024-01-05T17:36:11.797" v="461" actId="1076"/>
        <pc:sldMkLst>
          <pc:docMk/>
          <pc:sldMk cId="0" sldId="284"/>
        </pc:sldMkLst>
        <pc:picChg chg="mod">
          <ac:chgData name="Cate Plovich" userId="186c4d68-f86e-400d-9c74-70a0b8d4d88e" providerId="ADAL" clId="{3DFEC69D-0EC8-4A65-9D86-790D7CB290BD}" dt="2024-01-05T17:36:11.797" v="461" actId="1076"/>
          <ac:picMkLst>
            <pc:docMk/>
            <pc:sldMk cId="0" sldId="284"/>
            <ac:picMk id="811" creationId="{00000000-0000-0000-0000-000000000000}"/>
          </ac:picMkLst>
        </pc:picChg>
      </pc:sldChg>
      <pc:sldChg chg="ord modNotes">
        <pc:chgData name="Cate Plovich" userId="186c4d68-f86e-400d-9c74-70a0b8d4d88e" providerId="ADAL" clId="{3DFEC69D-0EC8-4A65-9D86-790D7CB290BD}" dt="2024-01-05T16:50:10.548" v="49"/>
        <pc:sldMkLst>
          <pc:docMk/>
          <pc:sldMk cId="0" sldId="285"/>
        </pc:sldMkLst>
      </pc:sldChg>
      <pc:sldChg chg="ord modNotes">
        <pc:chgData name="Cate Plovich" userId="186c4d68-f86e-400d-9c74-70a0b8d4d88e" providerId="ADAL" clId="{3DFEC69D-0EC8-4A65-9D86-790D7CB290BD}" dt="2024-01-05T16:50:27.632" v="51"/>
        <pc:sldMkLst>
          <pc:docMk/>
          <pc:sldMk cId="0" sldId="286"/>
        </pc:sldMkLst>
      </pc:sldChg>
      <pc:sldChg chg="del">
        <pc:chgData name="Cate Plovich" userId="186c4d68-f86e-400d-9c74-70a0b8d4d88e" providerId="ADAL" clId="{3DFEC69D-0EC8-4A65-9D86-790D7CB290BD}" dt="2024-01-05T17:55:32.585" v="1087" actId="47"/>
        <pc:sldMkLst>
          <pc:docMk/>
          <pc:sldMk cId="0" sldId="290"/>
        </pc:sldMkLst>
      </pc:sldChg>
      <pc:sldChg chg="ord modNotes">
        <pc:chgData name="Cate Plovich" userId="186c4d68-f86e-400d-9c74-70a0b8d4d88e" providerId="ADAL" clId="{3DFEC69D-0EC8-4A65-9D86-790D7CB290BD}" dt="2024-01-05T17:53:13.829" v="966"/>
        <pc:sldMkLst>
          <pc:docMk/>
          <pc:sldMk cId="0" sldId="291"/>
        </pc:sldMkLst>
      </pc:sldChg>
      <pc:sldChg chg="delSp modSp new mod setBg">
        <pc:chgData name="Cate Plovich" userId="186c4d68-f86e-400d-9c74-70a0b8d4d88e" providerId="ADAL" clId="{3DFEC69D-0EC8-4A65-9D86-790D7CB290BD}" dt="2024-01-05T17:04:11.469" v="184" actId="20577"/>
        <pc:sldMkLst>
          <pc:docMk/>
          <pc:sldMk cId="2379040691" sldId="292"/>
        </pc:sldMkLst>
        <pc:spChg chg="mod">
          <ac:chgData name="Cate Plovich" userId="186c4d68-f86e-400d-9c74-70a0b8d4d88e" providerId="ADAL" clId="{3DFEC69D-0EC8-4A65-9D86-790D7CB290BD}" dt="2024-01-05T17:04:11.469" v="184" actId="20577"/>
          <ac:spMkLst>
            <pc:docMk/>
            <pc:sldMk cId="2379040691" sldId="292"/>
            <ac:spMk id="2" creationId="{2C0E5541-B52B-D6D5-A4CE-B4C775E33F52}"/>
          </ac:spMkLst>
        </pc:spChg>
        <pc:spChg chg="del">
          <ac:chgData name="Cate Plovich" userId="186c4d68-f86e-400d-9c74-70a0b8d4d88e" providerId="ADAL" clId="{3DFEC69D-0EC8-4A65-9D86-790D7CB290BD}" dt="2024-01-05T17:00:23.591" v="92" actId="478"/>
          <ac:spMkLst>
            <pc:docMk/>
            <pc:sldMk cId="2379040691" sldId="292"/>
            <ac:spMk id="3" creationId="{E8F703C0-4E4D-66D1-1246-E2127A8B0983}"/>
          </ac:spMkLst>
        </pc:spChg>
      </pc:sldChg>
      <pc:sldChg chg="modSp add mod ord setBg">
        <pc:chgData name="Cate Plovich" userId="186c4d68-f86e-400d-9c74-70a0b8d4d88e" providerId="ADAL" clId="{3DFEC69D-0EC8-4A65-9D86-790D7CB290BD}" dt="2024-01-05T17:56:45.660" v="1094" actId="20577"/>
        <pc:sldMkLst>
          <pc:docMk/>
          <pc:sldMk cId="1210236481" sldId="293"/>
        </pc:sldMkLst>
        <pc:spChg chg="mod">
          <ac:chgData name="Cate Plovich" userId="186c4d68-f86e-400d-9c74-70a0b8d4d88e" providerId="ADAL" clId="{3DFEC69D-0EC8-4A65-9D86-790D7CB290BD}" dt="2024-01-05T17:56:45.660" v="1094" actId="20577"/>
          <ac:spMkLst>
            <pc:docMk/>
            <pc:sldMk cId="1210236481" sldId="293"/>
            <ac:spMk id="2" creationId="{2C0E5541-B52B-D6D5-A4CE-B4C775E33F52}"/>
          </ac:spMkLst>
        </pc:spChg>
      </pc:sldChg>
      <pc:sldChg chg="modSp add mod ord setBg">
        <pc:chgData name="Cate Plovich" userId="186c4d68-f86e-400d-9c74-70a0b8d4d88e" providerId="ADAL" clId="{3DFEC69D-0EC8-4A65-9D86-790D7CB290BD}" dt="2024-01-05T17:08:12.216" v="330"/>
        <pc:sldMkLst>
          <pc:docMk/>
          <pc:sldMk cId="1814285863" sldId="294"/>
        </pc:sldMkLst>
        <pc:spChg chg="mod">
          <ac:chgData name="Cate Plovich" userId="186c4d68-f86e-400d-9c74-70a0b8d4d88e" providerId="ADAL" clId="{3DFEC69D-0EC8-4A65-9D86-790D7CB290BD}" dt="2024-01-05T17:08:01.675" v="329" actId="14100"/>
          <ac:spMkLst>
            <pc:docMk/>
            <pc:sldMk cId="1814285863" sldId="294"/>
            <ac:spMk id="2" creationId="{2C0E5541-B52B-D6D5-A4CE-B4C775E33F52}"/>
          </ac:spMkLst>
        </pc:spChg>
      </pc:sldChg>
      <pc:sldChg chg="modSp new mod">
        <pc:chgData name="Cate Plovich" userId="186c4d68-f86e-400d-9c74-70a0b8d4d88e" providerId="ADAL" clId="{3DFEC69D-0EC8-4A65-9D86-790D7CB290BD}" dt="2024-01-05T17:52:01.120" v="927" actId="20577"/>
        <pc:sldMkLst>
          <pc:docMk/>
          <pc:sldMk cId="2503377829" sldId="295"/>
        </pc:sldMkLst>
        <pc:spChg chg="mod">
          <ac:chgData name="Cate Plovich" userId="186c4d68-f86e-400d-9c74-70a0b8d4d88e" providerId="ADAL" clId="{3DFEC69D-0EC8-4A65-9D86-790D7CB290BD}" dt="2024-01-05T17:52:01.120" v="927" actId="20577"/>
          <ac:spMkLst>
            <pc:docMk/>
            <pc:sldMk cId="2503377829" sldId="295"/>
            <ac:spMk id="2" creationId="{E7EC933A-EDA1-BE1F-5971-71C7B8B7E8E9}"/>
          </ac:spMkLst>
        </pc:spChg>
      </pc:sldChg>
      <pc:sldChg chg="addSp delSp modSp new mod">
        <pc:chgData name="Cate Plovich" userId="186c4d68-f86e-400d-9c74-70a0b8d4d88e" providerId="ADAL" clId="{3DFEC69D-0EC8-4A65-9D86-790D7CB290BD}" dt="2024-01-05T17:51:47.076" v="916" actId="20577"/>
        <pc:sldMkLst>
          <pc:docMk/>
          <pc:sldMk cId="71778809" sldId="296"/>
        </pc:sldMkLst>
        <pc:spChg chg="mod">
          <ac:chgData name="Cate Plovich" userId="186c4d68-f86e-400d-9c74-70a0b8d4d88e" providerId="ADAL" clId="{3DFEC69D-0EC8-4A65-9D86-790D7CB290BD}" dt="2024-01-05T17:50:07.428" v="816" actId="1076"/>
          <ac:spMkLst>
            <pc:docMk/>
            <pc:sldMk cId="71778809" sldId="296"/>
            <ac:spMk id="2" creationId="{85915616-B01E-0F01-010A-D551A313E367}"/>
          </ac:spMkLst>
        </pc:spChg>
        <pc:spChg chg="add mod">
          <ac:chgData name="Cate Plovich" userId="186c4d68-f86e-400d-9c74-70a0b8d4d88e" providerId="ADAL" clId="{3DFEC69D-0EC8-4A65-9D86-790D7CB290BD}" dt="2024-01-05T17:51:47.076" v="916" actId="20577"/>
          <ac:spMkLst>
            <pc:docMk/>
            <pc:sldMk cId="71778809" sldId="296"/>
            <ac:spMk id="5" creationId="{7FBC5AF6-CF2C-2880-4D1C-7AA97A7CF875}"/>
          </ac:spMkLst>
        </pc:spChg>
        <pc:spChg chg="add mod">
          <ac:chgData name="Cate Plovich" userId="186c4d68-f86e-400d-9c74-70a0b8d4d88e" providerId="ADAL" clId="{3DFEC69D-0EC8-4A65-9D86-790D7CB290BD}" dt="2024-01-05T17:49:12.308" v="752" actId="207"/>
          <ac:spMkLst>
            <pc:docMk/>
            <pc:sldMk cId="71778809" sldId="296"/>
            <ac:spMk id="6" creationId="{5BA0B438-52DC-C280-BB06-55100F628934}"/>
          </ac:spMkLst>
        </pc:spChg>
        <pc:picChg chg="add del mod">
          <ac:chgData name="Cate Plovich" userId="186c4d68-f86e-400d-9c74-70a0b8d4d88e" providerId="ADAL" clId="{3DFEC69D-0EC8-4A65-9D86-790D7CB290BD}" dt="2024-01-05T17:47:46.792" v="683" actId="478"/>
          <ac:picMkLst>
            <pc:docMk/>
            <pc:sldMk cId="71778809" sldId="296"/>
            <ac:picMk id="4" creationId="{7475B36A-1409-2A65-1EBF-1155A6832304}"/>
          </ac:picMkLst>
        </pc:picChg>
      </pc:sldChg>
      <pc:sldChg chg="addSp delSp modSp new mod setBg">
        <pc:chgData name="Cate Plovich" userId="186c4d68-f86e-400d-9c74-70a0b8d4d88e" providerId="ADAL" clId="{3DFEC69D-0EC8-4A65-9D86-790D7CB290BD}" dt="2024-01-05T17:55:15.014" v="1086" actId="20577"/>
        <pc:sldMkLst>
          <pc:docMk/>
          <pc:sldMk cId="2945205853" sldId="297"/>
        </pc:sldMkLst>
        <pc:spChg chg="mod">
          <ac:chgData name="Cate Plovich" userId="186c4d68-f86e-400d-9c74-70a0b8d4d88e" providerId="ADAL" clId="{3DFEC69D-0EC8-4A65-9D86-790D7CB290BD}" dt="2024-01-05T17:54:27.581" v="1072" actId="1076"/>
          <ac:spMkLst>
            <pc:docMk/>
            <pc:sldMk cId="2945205853" sldId="297"/>
            <ac:spMk id="2" creationId="{561C0E68-F207-C2B2-C85A-130DA1CA960B}"/>
          </ac:spMkLst>
        </pc:spChg>
        <pc:spChg chg="del">
          <ac:chgData name="Cate Plovich" userId="186c4d68-f86e-400d-9c74-70a0b8d4d88e" providerId="ADAL" clId="{3DFEC69D-0EC8-4A65-9D86-790D7CB290BD}" dt="2024-01-05T17:52:47.349" v="949" actId="478"/>
          <ac:spMkLst>
            <pc:docMk/>
            <pc:sldMk cId="2945205853" sldId="297"/>
            <ac:spMk id="3" creationId="{114F833B-2BAF-3691-1ADF-E54700945DD6}"/>
          </ac:spMkLst>
        </pc:spChg>
        <pc:spChg chg="add mod">
          <ac:chgData name="Cate Plovich" userId="186c4d68-f86e-400d-9c74-70a0b8d4d88e" providerId="ADAL" clId="{3DFEC69D-0EC8-4A65-9D86-790D7CB290BD}" dt="2024-01-05T17:55:15.014" v="1086" actId="20577"/>
          <ac:spMkLst>
            <pc:docMk/>
            <pc:sldMk cId="2945205853" sldId="297"/>
            <ac:spMk id="4" creationId="{10826669-5F16-96ED-9FF2-D3694F0C01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8875f8f0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8875f8f0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8875f8f0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8875f8f0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8875f8f0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8875f8f0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8875f8f0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8875f8f0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8875f8f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28875f8f0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8875f8f0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8875f8f0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8875f8f0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8875f8f0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8875f8f0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8875f8f0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8875f8f0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8875f8f0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8875f8f0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8875f8f0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8875f8f0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8875f8f0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8875f8f0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8875f8f0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8875f8f0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8875f8f0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8875f8f0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8875f8f0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8875f8f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8875f8f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dsplayandcreate.com/martin-luther-king-jr-facts-and-quotes-for-kids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rectangleworld.com/PaperSnowflak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lovich.weebly.com/search-engine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377013"/>
            <a:ext cx="919120" cy="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089" y="1831825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975" y="1377025"/>
            <a:ext cx="1294875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089" y="913400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0107" y="1377035"/>
            <a:ext cx="564087" cy="56534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46"/>
          <p:cNvSpPr txBox="1"/>
          <p:nvPr/>
        </p:nvSpPr>
        <p:spPr>
          <a:xfrm>
            <a:off x="7129175" y="1377025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901" name="Google Shape;90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831813"/>
            <a:ext cx="919120" cy="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975" y="1831825"/>
            <a:ext cx="1294875" cy="4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46"/>
          <p:cNvSpPr txBox="1"/>
          <p:nvPr/>
        </p:nvSpPr>
        <p:spPr>
          <a:xfrm>
            <a:off x="7129175" y="1831825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904" name="Google Shape;904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625" y="1740729"/>
            <a:ext cx="586650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14" y="1740725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482" y="1740735"/>
            <a:ext cx="564087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8553" y="1740725"/>
            <a:ext cx="639299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00" y="2306075"/>
            <a:ext cx="1294875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625" y="1740729"/>
            <a:ext cx="586650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482" y="1740735"/>
            <a:ext cx="564087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8553" y="1740725"/>
            <a:ext cx="639299" cy="565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2" name="Google Shape;912;p46"/>
          <p:cNvGrpSpPr/>
          <p:nvPr/>
        </p:nvGrpSpPr>
        <p:grpSpPr>
          <a:xfrm>
            <a:off x="1514150" y="2318488"/>
            <a:ext cx="919120" cy="429975"/>
            <a:chOff x="1514150" y="2318488"/>
            <a:chExt cx="919120" cy="429975"/>
          </a:xfrm>
        </p:grpSpPr>
        <p:pic>
          <p:nvPicPr>
            <p:cNvPr id="913" name="Google Shape;913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150" y="2318488"/>
              <a:ext cx="919120" cy="42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4" name="Google Shape;914;p46"/>
            <p:cNvSpPr txBox="1"/>
            <p:nvPr/>
          </p:nvSpPr>
          <p:spPr>
            <a:xfrm>
              <a:off x="1696575" y="2318500"/>
              <a:ext cx="3150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  <p:pic>
        <p:nvPicPr>
          <p:cNvPr id="915" name="Google Shape;91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00" y="2306087"/>
            <a:ext cx="1294875" cy="45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" name="Google Shape;916;p46"/>
          <p:cNvGrpSpPr/>
          <p:nvPr/>
        </p:nvGrpSpPr>
        <p:grpSpPr>
          <a:xfrm>
            <a:off x="1514150" y="2318500"/>
            <a:ext cx="919120" cy="429975"/>
            <a:chOff x="1514150" y="2318488"/>
            <a:chExt cx="919120" cy="429975"/>
          </a:xfrm>
        </p:grpSpPr>
        <p:pic>
          <p:nvPicPr>
            <p:cNvPr id="917" name="Google Shape;917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150" y="2318488"/>
              <a:ext cx="919120" cy="42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46"/>
            <p:cNvSpPr txBox="1"/>
            <p:nvPr/>
          </p:nvSpPr>
          <p:spPr>
            <a:xfrm>
              <a:off x="1696575" y="2318500"/>
              <a:ext cx="3150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3"/>
          <p:cNvSpPr txBox="1"/>
          <p:nvPr/>
        </p:nvSpPr>
        <p:spPr>
          <a:xfrm>
            <a:off x="7143750" y="27569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3"/>
          <p:cNvSpPr txBox="1"/>
          <p:nvPr/>
        </p:nvSpPr>
        <p:spPr>
          <a:xfrm>
            <a:off x="4248150" y="37348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43"/>
          <p:cNvSpPr txBox="1"/>
          <p:nvPr/>
        </p:nvSpPr>
        <p:spPr>
          <a:xfrm>
            <a:off x="1225550" y="37348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3"/>
          <p:cNvSpPr txBox="1"/>
          <p:nvPr/>
        </p:nvSpPr>
        <p:spPr>
          <a:xfrm>
            <a:off x="4248150" y="47064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3"/>
          <p:cNvSpPr txBox="1"/>
          <p:nvPr/>
        </p:nvSpPr>
        <p:spPr>
          <a:xfrm>
            <a:off x="7753350" y="336655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3"/>
          <p:cNvSpPr txBox="1"/>
          <p:nvPr/>
        </p:nvSpPr>
        <p:spPr>
          <a:xfrm>
            <a:off x="7143750" y="47064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3"/>
          <p:cNvSpPr txBox="1"/>
          <p:nvPr/>
        </p:nvSpPr>
        <p:spPr>
          <a:xfrm>
            <a:off x="1225550" y="57097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3"/>
          <p:cNvSpPr txBox="1"/>
          <p:nvPr/>
        </p:nvSpPr>
        <p:spPr>
          <a:xfrm>
            <a:off x="7143750" y="5709700"/>
            <a:ext cx="17781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5541-B52B-D6D5-A4CE-B4C775E3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547446"/>
            <a:ext cx="8520600" cy="3460653"/>
          </a:xfrm>
        </p:spPr>
        <p:txBody>
          <a:bodyPr/>
          <a:lstStyle/>
          <a:p>
            <a:r>
              <a:rPr lang="en-US" dirty="0"/>
              <a:t>You may choose which order you work on the following slides. </a:t>
            </a:r>
            <a:br>
              <a:rPr lang="en-US" dirty="0"/>
            </a:br>
            <a:r>
              <a:rPr lang="en-US" dirty="0"/>
              <a:t>(Slides 13 - 18) </a:t>
            </a:r>
          </a:p>
        </p:txBody>
      </p:sp>
    </p:spTree>
    <p:extLst>
      <p:ext uri="{BB962C8B-B14F-4D97-AF65-F5344CB8AC3E}">
        <p14:creationId xmlns:p14="http://schemas.microsoft.com/office/powerpoint/2010/main" val="121023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5616-B01E-0F01-010A-D551A313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7" y="316146"/>
            <a:ext cx="8520600" cy="616456"/>
          </a:xfrm>
        </p:spPr>
        <p:txBody>
          <a:bodyPr/>
          <a:lstStyle/>
          <a:p>
            <a:pPr algn="ctr"/>
            <a:r>
              <a:rPr lang="en-US" sz="5400" dirty="0"/>
              <a:t>MLK – Poster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C5AF6-CF2C-2880-4D1C-7AA97A7CF875}"/>
              </a:ext>
            </a:extLst>
          </p:cNvPr>
          <p:cNvSpPr txBox="1"/>
          <p:nvPr/>
        </p:nvSpPr>
        <p:spPr>
          <a:xfrm>
            <a:off x="306877" y="1494346"/>
            <a:ext cx="89329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Create a poster (on the next slide) that includes at least </a:t>
            </a:r>
            <a:r>
              <a:rPr lang="en-US" sz="3000" u="sng" dirty="0">
                <a:latin typeface="Comic Sans MS" panose="030F0702030302020204" pitchFamily="66" charset="0"/>
              </a:rPr>
              <a:t>2 facts </a:t>
            </a:r>
            <a:r>
              <a:rPr lang="en-US" sz="3000" dirty="0">
                <a:latin typeface="Comic Sans MS" panose="030F0702030302020204" pitchFamily="66" charset="0"/>
              </a:rPr>
              <a:t>and at </a:t>
            </a:r>
            <a:r>
              <a:rPr lang="en-US" sz="3000" u="sng" dirty="0">
                <a:latin typeface="Comic Sans MS" panose="030F0702030302020204" pitchFamily="66" charset="0"/>
              </a:rPr>
              <a:t>least 1 quote </a:t>
            </a:r>
            <a:r>
              <a:rPr lang="en-US" sz="3000" dirty="0">
                <a:latin typeface="Comic Sans MS" panose="030F0702030302020204" pitchFamily="66" charset="0"/>
              </a:rPr>
              <a:t>about Dr. Martin Luther King Jr. Use the following link for research.  (Hold the 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Ctrl</a:t>
            </a:r>
            <a:r>
              <a:rPr lang="en-US" sz="3000" dirty="0">
                <a:latin typeface="Comic Sans MS" panose="030F0702030302020204" pitchFamily="66" charset="0"/>
              </a:rPr>
              <a:t> button and click on the link below). </a:t>
            </a:r>
            <a:r>
              <a:rPr lang="en-US" sz="3000" i="1" dirty="0">
                <a:latin typeface="Comic Sans MS" panose="030F0702030302020204" pitchFamily="66" charset="0"/>
              </a:rPr>
              <a:t>You may add pictures if you would like. You may also add extra slides if needed. </a:t>
            </a:r>
          </a:p>
          <a:p>
            <a:r>
              <a:rPr lang="en-US" sz="4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0B438-52DC-C280-BB06-55100F628934}"/>
              </a:ext>
            </a:extLst>
          </p:cNvPr>
          <p:cNvSpPr txBox="1"/>
          <p:nvPr/>
        </p:nvSpPr>
        <p:spPr>
          <a:xfrm>
            <a:off x="402034" y="5439550"/>
            <a:ext cx="8339931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https://www.kidsplayandcreate.com/martin-luther-king-jr-facts-and-quotes-for-kids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933A-EDA1-BE1F-5971-71C7B8B7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MLK POSTER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13A0A-5B7D-198B-5E80-70C393923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7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2"/>
          <p:cNvSpPr txBox="1"/>
          <p:nvPr/>
        </p:nvSpPr>
        <p:spPr>
          <a:xfrm>
            <a:off x="349250" y="15187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2"/>
          <p:cNvSpPr txBox="1"/>
          <p:nvPr/>
        </p:nvSpPr>
        <p:spPr>
          <a:xfrm>
            <a:off x="349250" y="22489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2"/>
          <p:cNvSpPr txBox="1"/>
          <p:nvPr/>
        </p:nvSpPr>
        <p:spPr>
          <a:xfrm>
            <a:off x="349250" y="29791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2"/>
          <p:cNvSpPr txBox="1"/>
          <p:nvPr/>
        </p:nvSpPr>
        <p:spPr>
          <a:xfrm>
            <a:off x="349250" y="37093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2"/>
          <p:cNvSpPr txBox="1"/>
          <p:nvPr/>
        </p:nvSpPr>
        <p:spPr>
          <a:xfrm>
            <a:off x="349250" y="44395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2"/>
          <p:cNvSpPr txBox="1"/>
          <p:nvPr/>
        </p:nvSpPr>
        <p:spPr>
          <a:xfrm>
            <a:off x="349250" y="51697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42"/>
          <p:cNvSpPr txBox="1"/>
          <p:nvPr/>
        </p:nvSpPr>
        <p:spPr>
          <a:xfrm>
            <a:off x="349250" y="5830100"/>
            <a:ext cx="4191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1"/>
          <p:cNvSpPr txBox="1"/>
          <p:nvPr/>
        </p:nvSpPr>
        <p:spPr>
          <a:xfrm>
            <a:off x="1340400" y="4209675"/>
            <a:ext cx="7658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 txBox="1"/>
          <p:nvPr/>
        </p:nvSpPr>
        <p:spPr>
          <a:xfrm>
            <a:off x="1340400" y="4627275"/>
            <a:ext cx="7658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1"/>
          <p:cNvSpPr txBox="1"/>
          <p:nvPr/>
        </p:nvSpPr>
        <p:spPr>
          <a:xfrm>
            <a:off x="1340400" y="5083050"/>
            <a:ext cx="7658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 txBox="1"/>
          <p:nvPr/>
        </p:nvSpPr>
        <p:spPr>
          <a:xfrm>
            <a:off x="1340400" y="5500650"/>
            <a:ext cx="7658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1"/>
          <p:cNvSpPr txBox="1"/>
          <p:nvPr/>
        </p:nvSpPr>
        <p:spPr>
          <a:xfrm>
            <a:off x="1340400" y="5918250"/>
            <a:ext cx="7658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 txBox="1"/>
          <p:nvPr/>
        </p:nvSpPr>
        <p:spPr>
          <a:xfrm>
            <a:off x="1340400" y="6374025"/>
            <a:ext cx="7658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3" name="Google Shape;763;p33"/>
          <p:cNvCxnSpPr/>
          <p:nvPr/>
        </p:nvCxnSpPr>
        <p:spPr>
          <a:xfrm flipH="1">
            <a:off x="5270600" y="3709450"/>
            <a:ext cx="2793900" cy="244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33"/>
          <p:cNvCxnSpPr/>
          <p:nvPr/>
        </p:nvCxnSpPr>
        <p:spPr>
          <a:xfrm>
            <a:off x="762000" y="2344200"/>
            <a:ext cx="133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7950"/>
            <a:ext cx="1932620" cy="9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91424"/>
            <a:ext cx="2116679" cy="95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2" y="3567625"/>
            <a:ext cx="1932620" cy="95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633229"/>
            <a:ext cx="2049191" cy="84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70" y="4523505"/>
            <a:ext cx="2036920" cy="84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020" y="5371983"/>
            <a:ext cx="1932620" cy="90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81" y="1988812"/>
            <a:ext cx="1564502" cy="73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023" y="3167541"/>
            <a:ext cx="1932620" cy="9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79772" y="3591778"/>
            <a:ext cx="2208709" cy="90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0E68-F207-C2B2-C85A-130DA1CA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616220"/>
            <a:ext cx="8520600" cy="2736900"/>
          </a:xfrm>
        </p:spPr>
        <p:txBody>
          <a:bodyPr/>
          <a:lstStyle/>
          <a:p>
            <a:r>
              <a:rPr lang="en-US" sz="16600" dirty="0"/>
              <a:t>BONUS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26669-5F16-96ED-9FF2-D3694F0C0101}"/>
              </a:ext>
            </a:extLst>
          </p:cNvPr>
          <p:cNvSpPr txBox="1"/>
          <p:nvPr/>
        </p:nvSpPr>
        <p:spPr>
          <a:xfrm>
            <a:off x="604911" y="4867422"/>
            <a:ext cx="8173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*If you finish all your other slides you may work on the final three slides.* </a:t>
            </a:r>
          </a:p>
        </p:txBody>
      </p:sp>
    </p:spTree>
    <p:extLst>
      <p:ext uri="{BB962C8B-B14F-4D97-AF65-F5344CB8AC3E}">
        <p14:creationId xmlns:p14="http://schemas.microsoft.com/office/powerpoint/2010/main" val="294520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5541-B52B-D6D5-A4CE-B4C775E3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589649"/>
            <a:ext cx="8520600" cy="3038621"/>
          </a:xfrm>
        </p:spPr>
        <p:txBody>
          <a:bodyPr/>
          <a:lstStyle/>
          <a:p>
            <a:r>
              <a:rPr lang="en-US" sz="8800" dirty="0"/>
              <a:t>Work on Slides 3-6 in order. </a:t>
            </a:r>
          </a:p>
        </p:txBody>
      </p:sp>
    </p:spTree>
    <p:extLst>
      <p:ext uri="{BB962C8B-B14F-4D97-AF65-F5344CB8AC3E}">
        <p14:creationId xmlns:p14="http://schemas.microsoft.com/office/powerpoint/2010/main" val="181428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8"/>
          <p:cNvSpPr txBox="1"/>
          <p:nvPr/>
        </p:nvSpPr>
        <p:spPr>
          <a:xfrm>
            <a:off x="4191000" y="820200"/>
            <a:ext cx="4762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http://rectangleworld.com/PaperSnowflake/</a:t>
            </a:r>
            <a:endParaRPr sz="1800" u="sng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"/>
          <p:cNvSpPr txBox="1"/>
          <p:nvPr/>
        </p:nvSpPr>
        <p:spPr>
          <a:xfrm>
            <a:off x="635000" y="22172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5"/>
          <p:cNvSpPr txBox="1"/>
          <p:nvPr/>
        </p:nvSpPr>
        <p:spPr>
          <a:xfrm>
            <a:off x="533400" y="35126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5"/>
          <p:cNvSpPr txBox="1"/>
          <p:nvPr/>
        </p:nvSpPr>
        <p:spPr>
          <a:xfrm>
            <a:off x="533400" y="48080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5"/>
          <p:cNvSpPr txBox="1"/>
          <p:nvPr/>
        </p:nvSpPr>
        <p:spPr>
          <a:xfrm>
            <a:off x="396900" y="6103400"/>
            <a:ext cx="835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"/>
          <p:cNvSpPr txBox="1"/>
          <p:nvPr/>
        </p:nvSpPr>
        <p:spPr>
          <a:xfrm>
            <a:off x="63500" y="1201200"/>
            <a:ext cx="8953500" cy="5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Some </a:t>
            </a:r>
            <a:r>
              <a:rPr lang="en-US" sz="1900" dirty="0" err="1"/>
              <a:t>animols</a:t>
            </a:r>
            <a:r>
              <a:rPr lang="en-US" sz="1900" dirty="0"/>
              <a:t> go to safe places </a:t>
            </a:r>
            <a:r>
              <a:rPr lang="en-US" sz="1900" dirty="0" err="1"/>
              <a:t>dring</a:t>
            </a:r>
            <a:r>
              <a:rPr lang="en-US" sz="1900" dirty="0"/>
              <a:t> the </a:t>
            </a:r>
            <a:r>
              <a:rPr lang="en-US" sz="1900" dirty="0" err="1"/>
              <a:t>couldest</a:t>
            </a:r>
            <a:r>
              <a:rPr lang="en-US" sz="1900" dirty="0"/>
              <a:t> </a:t>
            </a:r>
            <a:r>
              <a:rPr lang="en-US" sz="1900" dirty="0" err="1"/>
              <a:t>paryts</a:t>
            </a:r>
            <a:r>
              <a:rPr lang="en-US" sz="1900" dirty="0"/>
              <a:t> of the </a:t>
            </a:r>
            <a:r>
              <a:rPr lang="en-US" sz="1900" dirty="0" err="1"/>
              <a:t>wiynter</a:t>
            </a:r>
            <a:r>
              <a:rPr lang="en-US" sz="1900" dirty="0"/>
              <a:t> to sleep. Those </a:t>
            </a:r>
            <a:r>
              <a:rPr lang="en-US" sz="1900" dirty="0" err="1"/>
              <a:t>animrals</a:t>
            </a:r>
            <a:r>
              <a:rPr lang="en-US" sz="1900" dirty="0"/>
              <a:t> are part-time sleepers. They </a:t>
            </a:r>
            <a:r>
              <a:rPr lang="en-US" sz="1900" dirty="0" err="1"/>
              <a:t>gro</a:t>
            </a:r>
            <a:r>
              <a:rPr lang="en-US" sz="1900" dirty="0"/>
              <a:t> into dens, </a:t>
            </a:r>
            <a:r>
              <a:rPr lang="en-US" sz="1900" dirty="0" err="1"/>
              <a:t>loggs</a:t>
            </a:r>
            <a:r>
              <a:rPr lang="en-US" sz="1900" dirty="0"/>
              <a:t>, and other </a:t>
            </a:r>
            <a:r>
              <a:rPr lang="en-US" sz="1900" dirty="0" err="1"/>
              <a:t>plances</a:t>
            </a:r>
            <a:r>
              <a:rPr lang="en-US" sz="1900" dirty="0"/>
              <a:t>. Sometimes they wake up to </a:t>
            </a:r>
            <a:r>
              <a:rPr lang="en-US" sz="1900" dirty="0" err="1"/>
              <a:t>lootk</a:t>
            </a:r>
            <a:r>
              <a:rPr lang="en-US" sz="1900" dirty="0"/>
              <a:t> for food. Animals such as opossums, skunks, and raccoons are part-time </a:t>
            </a:r>
            <a:r>
              <a:rPr lang="en-US" sz="1900" dirty="0" err="1"/>
              <a:t>slepers</a:t>
            </a:r>
            <a:r>
              <a:rPr lang="en-US" sz="19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Animals Hibernate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Some </a:t>
            </a:r>
            <a:r>
              <a:rPr lang="en-US" sz="1900" dirty="0" err="1"/>
              <a:t>angimals</a:t>
            </a:r>
            <a:r>
              <a:rPr lang="en-US" sz="1900" dirty="0"/>
              <a:t> hibernate during the </a:t>
            </a:r>
            <a:r>
              <a:rPr lang="en-US" sz="1900" dirty="0" err="1"/>
              <a:t>weinter</a:t>
            </a:r>
            <a:r>
              <a:rPr lang="en-US" sz="1900" dirty="0"/>
              <a:t>. An animal that hibernates </a:t>
            </a:r>
            <a:r>
              <a:rPr lang="en-US" sz="1900" dirty="0" err="1"/>
              <a:t>goees</a:t>
            </a:r>
            <a:r>
              <a:rPr lang="en-US" sz="1900" dirty="0"/>
              <a:t> into a deep sleep. It doesn’t </a:t>
            </a:r>
            <a:r>
              <a:rPr lang="en-US" sz="1900" dirty="0" err="1"/>
              <a:t>wakee</a:t>
            </a:r>
            <a:r>
              <a:rPr lang="en-US" sz="1900" dirty="0"/>
              <a:t> up until winter is </a:t>
            </a:r>
            <a:r>
              <a:rPr lang="en-US" sz="1900" dirty="0" err="1"/>
              <a:t>oveer</a:t>
            </a:r>
            <a:r>
              <a:rPr lang="en-US" sz="1900" dirty="0"/>
              <a:t>. Animals </a:t>
            </a:r>
            <a:r>
              <a:rPr lang="en-US" sz="1900" dirty="0" err="1"/>
              <a:t>hibernatee</a:t>
            </a:r>
            <a:r>
              <a:rPr lang="en-US" sz="1900" dirty="0"/>
              <a:t> because they can’t find enough </a:t>
            </a:r>
            <a:r>
              <a:rPr lang="en-US" sz="1900" dirty="0" err="1"/>
              <a:t>foiod</a:t>
            </a:r>
            <a:r>
              <a:rPr lang="en-US" sz="1900" dirty="0"/>
              <a:t> in the winter. </a:t>
            </a:r>
            <a:r>
              <a:rPr lang="en-US" sz="1900" dirty="0" err="1"/>
              <a:t>Animials</a:t>
            </a:r>
            <a:r>
              <a:rPr lang="en-US" sz="1900" dirty="0"/>
              <a:t> that hibernate </a:t>
            </a:r>
            <a:r>
              <a:rPr lang="en-US" sz="1900" dirty="0" err="1"/>
              <a:t>breiathe</a:t>
            </a:r>
            <a:r>
              <a:rPr lang="en-US" sz="1900" dirty="0"/>
              <a:t> slowly as they </a:t>
            </a:r>
            <a:r>
              <a:rPr lang="en-US" sz="1900" dirty="0" err="1"/>
              <a:t>sleiep</a:t>
            </a:r>
            <a:r>
              <a:rPr lang="en-US" sz="1900" dirty="0"/>
              <a:t>. Then they need </a:t>
            </a:r>
            <a:r>
              <a:rPr lang="en-US" sz="1900" dirty="0" err="1"/>
              <a:t>lesis</a:t>
            </a:r>
            <a:r>
              <a:rPr lang="en-US" sz="1900" dirty="0"/>
              <a:t> food. </a:t>
            </a:r>
            <a:r>
              <a:rPr lang="en-US" sz="1900" dirty="0" err="1"/>
              <a:t>Aniimals</a:t>
            </a:r>
            <a:r>
              <a:rPr lang="en-US" sz="1900" dirty="0"/>
              <a:t> such as woodchucks, </a:t>
            </a:r>
            <a:r>
              <a:rPr lang="en-US" sz="1900" dirty="0" err="1"/>
              <a:t>chiipmunks</a:t>
            </a:r>
            <a:r>
              <a:rPr lang="en-US" sz="1900" dirty="0"/>
              <a:t>, and bats hibernate.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Animals Migrate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Some animals migrate when </a:t>
            </a:r>
            <a:r>
              <a:rPr lang="en-US" sz="1900" dirty="0" err="1"/>
              <a:t>wionter</a:t>
            </a:r>
            <a:r>
              <a:rPr lang="en-US" sz="1900" dirty="0"/>
              <a:t> comes. </a:t>
            </a:r>
            <a:r>
              <a:rPr lang="en-US" sz="1900" dirty="0" err="1"/>
              <a:t>Aniomals</a:t>
            </a:r>
            <a:r>
              <a:rPr lang="en-US" sz="1900" dirty="0"/>
              <a:t> that </a:t>
            </a:r>
            <a:r>
              <a:rPr lang="en-US" sz="1900" dirty="0" err="1"/>
              <a:t>miograte</a:t>
            </a:r>
            <a:r>
              <a:rPr lang="en-US" sz="1900" dirty="0"/>
              <a:t> go from colder places to warmer places. </a:t>
            </a:r>
            <a:r>
              <a:rPr lang="en-US" sz="1900" dirty="0" err="1"/>
              <a:t>Thoose</a:t>
            </a:r>
            <a:r>
              <a:rPr lang="en-US" sz="1900" dirty="0"/>
              <a:t> animals can find </a:t>
            </a:r>
            <a:r>
              <a:rPr lang="en-US" sz="1900" dirty="0" err="1"/>
              <a:t>foood</a:t>
            </a:r>
            <a:r>
              <a:rPr lang="en-US" sz="1900" dirty="0"/>
              <a:t> more easily in warmer places. Some whales, insects, and </a:t>
            </a:r>
            <a:r>
              <a:rPr lang="en-US" sz="1900" dirty="0" err="1"/>
              <a:t>biords</a:t>
            </a:r>
            <a:r>
              <a:rPr lang="en-US" sz="1900" dirty="0"/>
              <a:t> migrate.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Animals Stay Busy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Some </a:t>
            </a:r>
            <a:r>
              <a:rPr lang="en-US" sz="1900" dirty="0" err="1"/>
              <a:t>animuals</a:t>
            </a:r>
            <a:r>
              <a:rPr lang="en-US" sz="1900" dirty="0"/>
              <a:t> stay </a:t>
            </a:r>
            <a:r>
              <a:rPr lang="en-US" sz="1900" dirty="0" err="1"/>
              <a:t>buusy</a:t>
            </a:r>
            <a:r>
              <a:rPr lang="en-US" sz="1900" dirty="0"/>
              <a:t> throughout the </a:t>
            </a:r>
            <a:r>
              <a:rPr lang="en-US" sz="1900" dirty="0" err="1"/>
              <a:t>wiunter</a:t>
            </a:r>
            <a:r>
              <a:rPr lang="en-US" sz="1900" dirty="0"/>
              <a:t>. Those </a:t>
            </a:r>
            <a:r>
              <a:rPr lang="en-US" sz="1900" dirty="0" err="1"/>
              <a:t>aniumals</a:t>
            </a:r>
            <a:r>
              <a:rPr lang="en-US" sz="1900" dirty="0"/>
              <a:t> fix their </a:t>
            </a:r>
            <a:r>
              <a:rPr lang="en-US" sz="1900" dirty="0" err="1"/>
              <a:t>houmes</a:t>
            </a:r>
            <a:r>
              <a:rPr lang="en-US" sz="1900" dirty="0"/>
              <a:t> and gather food. Sometimes </a:t>
            </a:r>
            <a:r>
              <a:rPr lang="en-US" sz="1900" dirty="0" err="1"/>
              <a:t>whuen</a:t>
            </a:r>
            <a:r>
              <a:rPr lang="en-US" sz="1900" dirty="0"/>
              <a:t> it is very </a:t>
            </a:r>
            <a:r>
              <a:rPr lang="en-US" sz="1900" dirty="0" err="1"/>
              <a:t>cuold</a:t>
            </a:r>
            <a:r>
              <a:rPr lang="en-US" sz="1900" dirty="0"/>
              <a:t> outside, they go </a:t>
            </a:r>
            <a:r>
              <a:rPr lang="en-US" sz="1900" dirty="0" err="1"/>
              <a:t>intou</a:t>
            </a:r>
            <a:r>
              <a:rPr lang="en-US" sz="1900" dirty="0"/>
              <a:t> their homes. Then they eat </a:t>
            </a:r>
            <a:r>
              <a:rPr lang="en-US" sz="1900" dirty="0" err="1"/>
              <a:t>soume</a:t>
            </a:r>
            <a:r>
              <a:rPr lang="en-US" sz="1900" dirty="0"/>
              <a:t> of the </a:t>
            </a:r>
            <a:r>
              <a:rPr lang="en-US" sz="1900" dirty="0" err="1"/>
              <a:t>fouod</a:t>
            </a:r>
            <a:r>
              <a:rPr lang="en-US" sz="1900" dirty="0"/>
              <a:t> they have </a:t>
            </a:r>
            <a:r>
              <a:rPr lang="en-US" sz="1900" dirty="0" err="1"/>
              <a:t>stoured</a:t>
            </a:r>
            <a:r>
              <a:rPr lang="en-US" sz="1900" dirty="0"/>
              <a:t> there. </a:t>
            </a:r>
            <a:r>
              <a:rPr lang="en-US" sz="1900" dirty="0" err="1"/>
              <a:t>Aniumals</a:t>
            </a:r>
            <a:r>
              <a:rPr lang="en-US" sz="1900" dirty="0"/>
              <a:t> such as </a:t>
            </a:r>
            <a:r>
              <a:rPr lang="en-US" sz="1900" dirty="0" err="1"/>
              <a:t>squuirrels</a:t>
            </a:r>
            <a:r>
              <a:rPr lang="en-US" sz="1900" dirty="0"/>
              <a:t>, deer, and beavers stay </a:t>
            </a:r>
            <a:r>
              <a:rPr lang="en-US" sz="1900" dirty="0" err="1"/>
              <a:t>buusy</a:t>
            </a:r>
            <a:r>
              <a:rPr lang="en-US" sz="1900" dirty="0"/>
              <a:t> all winter.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1" name="Google Shape;801;p40"/>
          <p:cNvGraphicFramePr/>
          <p:nvPr>
            <p:extLst>
              <p:ext uri="{D42A27DB-BD31-4B8C-83A1-F6EECF244321}">
                <p14:modId xmlns:p14="http://schemas.microsoft.com/office/powerpoint/2010/main" val="1125946751"/>
              </p:ext>
            </p:extLst>
          </p:nvPr>
        </p:nvGraphicFramePr>
        <p:xfrm>
          <a:off x="237350" y="1379550"/>
          <a:ext cx="8669300" cy="5051625"/>
        </p:xfrm>
        <a:graphic>
          <a:graphicData uri="http://schemas.openxmlformats.org/drawingml/2006/table">
            <a:tbl>
              <a:tblPr>
                <a:noFill/>
                <a:tableStyleId>{4B35AF9A-2F46-49A9-80A6-FAF14BF084AE}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Question:</a:t>
                      </a:r>
                      <a:endParaRPr sz="18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What Federal Holidays are celebrated in the United States in January? 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URL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CA52DF-EF48-7090-444A-04FF29E85668}"/>
              </a:ext>
            </a:extLst>
          </p:cNvPr>
          <p:cNvSpPr txBox="1"/>
          <p:nvPr/>
        </p:nvSpPr>
        <p:spPr>
          <a:xfrm>
            <a:off x="2566453" y="1216414"/>
            <a:ext cx="40110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https://plovich.weebly.com/search-engines.html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8" y="3708400"/>
            <a:ext cx="1693144" cy="82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7400" y="3708396"/>
            <a:ext cx="1526724" cy="82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8252" y="4355575"/>
            <a:ext cx="1505017" cy="82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" y="5110896"/>
            <a:ext cx="2047691" cy="82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00" y="4422796"/>
            <a:ext cx="1505000" cy="68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88" y="5933456"/>
            <a:ext cx="1693144" cy="82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5541-B52B-D6D5-A4CE-B4C775E3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984739"/>
            <a:ext cx="8520600" cy="4642337"/>
          </a:xfrm>
        </p:spPr>
        <p:txBody>
          <a:bodyPr/>
          <a:lstStyle/>
          <a:p>
            <a:r>
              <a:rPr lang="en-US" dirty="0"/>
              <a:t>1. Pick ONE Maze Coding Slide to complete.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Then complete the If / Then / or Else Slides. </a:t>
            </a:r>
          </a:p>
        </p:txBody>
      </p:sp>
    </p:spTree>
    <p:extLst>
      <p:ext uri="{BB962C8B-B14F-4D97-AF65-F5344CB8AC3E}">
        <p14:creationId xmlns:p14="http://schemas.microsoft.com/office/powerpoint/2010/main" val="237904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377013"/>
            <a:ext cx="919120" cy="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089" y="1831825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975" y="1377025"/>
            <a:ext cx="1294875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089" y="913400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0107" y="1377035"/>
            <a:ext cx="564087" cy="56534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4"/>
          <p:cNvSpPr txBox="1"/>
          <p:nvPr/>
        </p:nvSpPr>
        <p:spPr>
          <a:xfrm>
            <a:off x="7129175" y="1377025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845" name="Google Shape;84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831813"/>
            <a:ext cx="919120" cy="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975" y="1831825"/>
            <a:ext cx="1294875" cy="4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44"/>
          <p:cNvSpPr txBox="1"/>
          <p:nvPr/>
        </p:nvSpPr>
        <p:spPr>
          <a:xfrm>
            <a:off x="7129175" y="1831825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848" name="Google Shape;84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625" y="1740729"/>
            <a:ext cx="586650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14" y="1740725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482" y="1740735"/>
            <a:ext cx="564087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8553" y="1740725"/>
            <a:ext cx="639299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00" y="2306075"/>
            <a:ext cx="1294875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625" y="1740729"/>
            <a:ext cx="586650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482" y="1740735"/>
            <a:ext cx="564087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8553" y="1740725"/>
            <a:ext cx="639299" cy="565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6" name="Google Shape;856;p44"/>
          <p:cNvGrpSpPr/>
          <p:nvPr/>
        </p:nvGrpSpPr>
        <p:grpSpPr>
          <a:xfrm>
            <a:off x="1514150" y="2318488"/>
            <a:ext cx="919120" cy="429975"/>
            <a:chOff x="1514150" y="2318488"/>
            <a:chExt cx="919120" cy="429975"/>
          </a:xfrm>
        </p:grpSpPr>
        <p:pic>
          <p:nvPicPr>
            <p:cNvPr id="857" name="Google Shape;857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150" y="2318488"/>
              <a:ext cx="919120" cy="42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8" name="Google Shape;858;p44"/>
            <p:cNvSpPr txBox="1"/>
            <p:nvPr/>
          </p:nvSpPr>
          <p:spPr>
            <a:xfrm>
              <a:off x="1696575" y="2318500"/>
              <a:ext cx="3150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  <p:pic>
        <p:nvPicPr>
          <p:cNvPr id="859" name="Google Shape;85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00" y="2306087"/>
            <a:ext cx="1294875" cy="45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0" name="Google Shape;860;p44"/>
          <p:cNvGrpSpPr/>
          <p:nvPr/>
        </p:nvGrpSpPr>
        <p:grpSpPr>
          <a:xfrm>
            <a:off x="1514150" y="2318500"/>
            <a:ext cx="919120" cy="429975"/>
            <a:chOff x="1514150" y="2318488"/>
            <a:chExt cx="919120" cy="429975"/>
          </a:xfrm>
        </p:grpSpPr>
        <p:pic>
          <p:nvPicPr>
            <p:cNvPr id="861" name="Google Shape;861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150" y="2318488"/>
              <a:ext cx="919120" cy="42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2" name="Google Shape;862;p44"/>
            <p:cNvSpPr txBox="1"/>
            <p:nvPr/>
          </p:nvSpPr>
          <p:spPr>
            <a:xfrm>
              <a:off x="1696575" y="2318500"/>
              <a:ext cx="3150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377013"/>
            <a:ext cx="919120" cy="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089" y="1831825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975" y="1377025"/>
            <a:ext cx="1294875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089" y="913400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0107" y="1377035"/>
            <a:ext cx="564087" cy="56534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45"/>
          <p:cNvSpPr txBox="1"/>
          <p:nvPr/>
        </p:nvSpPr>
        <p:spPr>
          <a:xfrm>
            <a:off x="7129175" y="1377025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873" name="Google Shape;87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575" y="1831813"/>
            <a:ext cx="919120" cy="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975" y="1831825"/>
            <a:ext cx="1294875" cy="4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45"/>
          <p:cNvSpPr txBox="1"/>
          <p:nvPr/>
        </p:nvSpPr>
        <p:spPr>
          <a:xfrm>
            <a:off x="7129175" y="1831825"/>
            <a:ext cx="3150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876" name="Google Shape;876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625" y="1740729"/>
            <a:ext cx="586650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14" y="1740725"/>
            <a:ext cx="549045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482" y="1740735"/>
            <a:ext cx="564087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8553" y="1740725"/>
            <a:ext cx="639299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00" y="2306075"/>
            <a:ext cx="1294875" cy="4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7625" y="1740729"/>
            <a:ext cx="586650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482" y="1740735"/>
            <a:ext cx="564087" cy="56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8553" y="1740725"/>
            <a:ext cx="639299" cy="565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45"/>
          <p:cNvGrpSpPr/>
          <p:nvPr/>
        </p:nvGrpSpPr>
        <p:grpSpPr>
          <a:xfrm>
            <a:off x="1514150" y="2318488"/>
            <a:ext cx="919120" cy="429975"/>
            <a:chOff x="1514150" y="2318488"/>
            <a:chExt cx="919120" cy="429975"/>
          </a:xfrm>
        </p:grpSpPr>
        <p:pic>
          <p:nvPicPr>
            <p:cNvPr id="885" name="Google Shape;885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150" y="2318488"/>
              <a:ext cx="919120" cy="42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6" name="Google Shape;886;p45"/>
            <p:cNvSpPr txBox="1"/>
            <p:nvPr/>
          </p:nvSpPr>
          <p:spPr>
            <a:xfrm>
              <a:off x="1696575" y="2318500"/>
              <a:ext cx="3150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  <p:pic>
        <p:nvPicPr>
          <p:cNvPr id="887" name="Google Shape;88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100" y="2306087"/>
            <a:ext cx="1294875" cy="45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45"/>
          <p:cNvGrpSpPr/>
          <p:nvPr/>
        </p:nvGrpSpPr>
        <p:grpSpPr>
          <a:xfrm>
            <a:off x="1514150" y="2318500"/>
            <a:ext cx="919120" cy="429975"/>
            <a:chOff x="1514150" y="2318488"/>
            <a:chExt cx="919120" cy="429975"/>
          </a:xfrm>
        </p:grpSpPr>
        <p:pic>
          <p:nvPicPr>
            <p:cNvPr id="889" name="Google Shape;889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4150" y="2318488"/>
              <a:ext cx="919120" cy="42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p45"/>
            <p:cNvSpPr txBox="1"/>
            <p:nvPr/>
          </p:nvSpPr>
          <p:spPr>
            <a:xfrm>
              <a:off x="1696575" y="2318500"/>
              <a:ext cx="315000" cy="3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436</Words>
  <Application>Microsoft Office PowerPoint</Application>
  <PresentationFormat>On-screen Show (4:3)</PresentationFormat>
  <Paragraphs>40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Comic Sans MS</vt:lpstr>
      <vt:lpstr>Simple Light</vt:lpstr>
      <vt:lpstr>PowerPoint Presentation</vt:lpstr>
      <vt:lpstr>Work on Slides 3-6 in order. </vt:lpstr>
      <vt:lpstr>PowerPoint Presentation</vt:lpstr>
      <vt:lpstr>PowerPoint Presentation</vt:lpstr>
      <vt:lpstr>PowerPoint Presentation</vt:lpstr>
      <vt:lpstr>PowerPoint Presentation</vt:lpstr>
      <vt:lpstr>1. Pick ONE Maze Coding Slide to complete.  2. Then complete the If / Then / or Else Slides. </vt:lpstr>
      <vt:lpstr>PowerPoint Presentation</vt:lpstr>
      <vt:lpstr>PowerPoint Presentation</vt:lpstr>
      <vt:lpstr>PowerPoint Presentation</vt:lpstr>
      <vt:lpstr>PowerPoint Presentation</vt:lpstr>
      <vt:lpstr>You may choose which order you work on the following slides.  (Slides 13 - 18) </vt:lpstr>
      <vt:lpstr>MLK – Poster  </vt:lpstr>
      <vt:lpstr>MLK POSTER</vt:lpstr>
      <vt:lpstr>PowerPoint Presentation</vt:lpstr>
      <vt:lpstr>PowerPoint Presentation</vt:lpstr>
      <vt:lpstr>PowerPoint Presentation</vt:lpstr>
      <vt:lpstr>PowerPoint Presentation</vt:lpstr>
      <vt:lpstr>BONUS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2024-01-05T17:56:51Z</dcterms:modified>
</cp:coreProperties>
</file>