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0" r:id="rId14"/>
    <p:sldId id="271" r:id="rId15"/>
    <p:sldId id="272" r:id="rId16"/>
    <p:sldId id="268" r:id="rId17"/>
  </p:sldIdLst>
  <p:sldSz cx="9144000" cy="5143500" type="screen16x9"/>
  <p:notesSz cx="6858000" cy="9144000"/>
  <p:embeddedFontLst>
    <p:embeddedFont>
      <p:font typeface="Didact Gothic" panose="00000500000000000000" pitchFamily="2" charset="0"/>
      <p:regular r:id="rId19"/>
    </p:embeddedFont>
    <p:embeddedFont>
      <p:font typeface="Shadows Into Light" panose="020B0604020202020204"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6CE5B9-3A4F-4618-A25F-E75CA51DB940}" v="1" dt="2023-11-16T17:37:33.4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e Plovich" userId="186c4d68-f86e-400d-9c74-70a0b8d4d88e" providerId="ADAL" clId="{D96CE5B9-3A4F-4618-A25F-E75CA51DB940}"/>
    <pc:docChg chg="modSld modMainMaster">
      <pc:chgData name="Cate Plovich" userId="186c4d68-f86e-400d-9c74-70a0b8d4d88e" providerId="ADAL" clId="{D96CE5B9-3A4F-4618-A25F-E75CA51DB940}" dt="2023-11-16T17:37:33.495" v="0"/>
      <pc:docMkLst>
        <pc:docMk/>
      </pc:docMkLst>
      <pc:sldChg chg="modTransition">
        <pc:chgData name="Cate Plovich" userId="186c4d68-f86e-400d-9c74-70a0b8d4d88e" providerId="ADAL" clId="{D96CE5B9-3A4F-4618-A25F-E75CA51DB940}" dt="2023-11-16T17:37:33.495" v="0"/>
        <pc:sldMkLst>
          <pc:docMk/>
          <pc:sldMk cId="0" sldId="256"/>
        </pc:sldMkLst>
      </pc:sldChg>
      <pc:sldChg chg="modTransition">
        <pc:chgData name="Cate Plovich" userId="186c4d68-f86e-400d-9c74-70a0b8d4d88e" providerId="ADAL" clId="{D96CE5B9-3A4F-4618-A25F-E75CA51DB940}" dt="2023-11-16T17:37:33.495" v="0"/>
        <pc:sldMkLst>
          <pc:docMk/>
          <pc:sldMk cId="0" sldId="257"/>
        </pc:sldMkLst>
      </pc:sldChg>
      <pc:sldChg chg="modTransition">
        <pc:chgData name="Cate Plovich" userId="186c4d68-f86e-400d-9c74-70a0b8d4d88e" providerId="ADAL" clId="{D96CE5B9-3A4F-4618-A25F-E75CA51DB940}" dt="2023-11-16T17:37:33.495" v="0"/>
        <pc:sldMkLst>
          <pc:docMk/>
          <pc:sldMk cId="0" sldId="258"/>
        </pc:sldMkLst>
      </pc:sldChg>
      <pc:sldChg chg="modTransition">
        <pc:chgData name="Cate Plovich" userId="186c4d68-f86e-400d-9c74-70a0b8d4d88e" providerId="ADAL" clId="{D96CE5B9-3A4F-4618-A25F-E75CA51DB940}" dt="2023-11-16T17:37:33.495" v="0"/>
        <pc:sldMkLst>
          <pc:docMk/>
          <pc:sldMk cId="0" sldId="259"/>
        </pc:sldMkLst>
      </pc:sldChg>
      <pc:sldChg chg="modTransition">
        <pc:chgData name="Cate Plovich" userId="186c4d68-f86e-400d-9c74-70a0b8d4d88e" providerId="ADAL" clId="{D96CE5B9-3A4F-4618-A25F-E75CA51DB940}" dt="2023-11-16T17:37:33.495" v="0"/>
        <pc:sldMkLst>
          <pc:docMk/>
          <pc:sldMk cId="0" sldId="260"/>
        </pc:sldMkLst>
      </pc:sldChg>
      <pc:sldChg chg="modTransition">
        <pc:chgData name="Cate Plovich" userId="186c4d68-f86e-400d-9c74-70a0b8d4d88e" providerId="ADAL" clId="{D96CE5B9-3A4F-4618-A25F-E75CA51DB940}" dt="2023-11-16T17:37:33.495" v="0"/>
        <pc:sldMkLst>
          <pc:docMk/>
          <pc:sldMk cId="0" sldId="261"/>
        </pc:sldMkLst>
      </pc:sldChg>
      <pc:sldChg chg="modTransition">
        <pc:chgData name="Cate Plovich" userId="186c4d68-f86e-400d-9c74-70a0b8d4d88e" providerId="ADAL" clId="{D96CE5B9-3A4F-4618-A25F-E75CA51DB940}" dt="2023-11-16T17:37:33.495" v="0"/>
        <pc:sldMkLst>
          <pc:docMk/>
          <pc:sldMk cId="0" sldId="262"/>
        </pc:sldMkLst>
      </pc:sldChg>
      <pc:sldChg chg="modTransition">
        <pc:chgData name="Cate Plovich" userId="186c4d68-f86e-400d-9c74-70a0b8d4d88e" providerId="ADAL" clId="{D96CE5B9-3A4F-4618-A25F-E75CA51DB940}" dt="2023-11-16T17:37:33.495" v="0"/>
        <pc:sldMkLst>
          <pc:docMk/>
          <pc:sldMk cId="0" sldId="263"/>
        </pc:sldMkLst>
      </pc:sldChg>
      <pc:sldChg chg="modTransition">
        <pc:chgData name="Cate Plovich" userId="186c4d68-f86e-400d-9c74-70a0b8d4d88e" providerId="ADAL" clId="{D96CE5B9-3A4F-4618-A25F-E75CA51DB940}" dt="2023-11-16T17:37:33.495" v="0"/>
        <pc:sldMkLst>
          <pc:docMk/>
          <pc:sldMk cId="0" sldId="264"/>
        </pc:sldMkLst>
      </pc:sldChg>
      <pc:sldChg chg="modTransition">
        <pc:chgData name="Cate Plovich" userId="186c4d68-f86e-400d-9c74-70a0b8d4d88e" providerId="ADAL" clId="{D96CE5B9-3A4F-4618-A25F-E75CA51DB940}" dt="2023-11-16T17:37:33.495" v="0"/>
        <pc:sldMkLst>
          <pc:docMk/>
          <pc:sldMk cId="0" sldId="265"/>
        </pc:sldMkLst>
      </pc:sldChg>
      <pc:sldChg chg="modTransition">
        <pc:chgData name="Cate Plovich" userId="186c4d68-f86e-400d-9c74-70a0b8d4d88e" providerId="ADAL" clId="{D96CE5B9-3A4F-4618-A25F-E75CA51DB940}" dt="2023-11-16T17:37:33.495" v="0"/>
        <pc:sldMkLst>
          <pc:docMk/>
          <pc:sldMk cId="0" sldId="266"/>
        </pc:sldMkLst>
      </pc:sldChg>
      <pc:sldChg chg="modTransition">
        <pc:chgData name="Cate Plovich" userId="186c4d68-f86e-400d-9c74-70a0b8d4d88e" providerId="ADAL" clId="{D96CE5B9-3A4F-4618-A25F-E75CA51DB940}" dt="2023-11-16T17:37:33.495" v="0"/>
        <pc:sldMkLst>
          <pc:docMk/>
          <pc:sldMk cId="0" sldId="268"/>
        </pc:sldMkLst>
      </pc:sldChg>
      <pc:sldChg chg="modTransition">
        <pc:chgData name="Cate Plovich" userId="186c4d68-f86e-400d-9c74-70a0b8d4d88e" providerId="ADAL" clId="{D96CE5B9-3A4F-4618-A25F-E75CA51DB940}" dt="2023-11-16T17:37:33.495" v="0"/>
        <pc:sldMkLst>
          <pc:docMk/>
          <pc:sldMk cId="0" sldId="269"/>
        </pc:sldMkLst>
      </pc:sldChg>
      <pc:sldChg chg="modTransition">
        <pc:chgData name="Cate Plovich" userId="186c4d68-f86e-400d-9c74-70a0b8d4d88e" providerId="ADAL" clId="{D96CE5B9-3A4F-4618-A25F-E75CA51DB940}" dt="2023-11-16T17:37:33.495" v="0"/>
        <pc:sldMkLst>
          <pc:docMk/>
          <pc:sldMk cId="0" sldId="270"/>
        </pc:sldMkLst>
      </pc:sldChg>
      <pc:sldChg chg="modTransition">
        <pc:chgData name="Cate Plovich" userId="186c4d68-f86e-400d-9c74-70a0b8d4d88e" providerId="ADAL" clId="{D96CE5B9-3A4F-4618-A25F-E75CA51DB940}" dt="2023-11-16T17:37:33.495" v="0"/>
        <pc:sldMkLst>
          <pc:docMk/>
          <pc:sldMk cId="0" sldId="271"/>
        </pc:sldMkLst>
      </pc:sldChg>
      <pc:sldChg chg="modTransition">
        <pc:chgData name="Cate Plovich" userId="186c4d68-f86e-400d-9c74-70a0b8d4d88e" providerId="ADAL" clId="{D96CE5B9-3A4F-4618-A25F-E75CA51DB940}" dt="2023-11-16T17:37:33.495" v="0"/>
        <pc:sldMkLst>
          <pc:docMk/>
          <pc:sldMk cId="0" sldId="272"/>
        </pc:sldMkLst>
      </pc:sldChg>
      <pc:sldMasterChg chg="modTransition modSldLayout">
        <pc:chgData name="Cate Plovich" userId="186c4d68-f86e-400d-9c74-70a0b8d4d88e" providerId="ADAL" clId="{D96CE5B9-3A4F-4618-A25F-E75CA51DB940}" dt="2023-11-16T17:37:33.495" v="0"/>
        <pc:sldMasterMkLst>
          <pc:docMk/>
          <pc:sldMasterMk cId="0" sldId="2147483659"/>
        </pc:sldMasterMkLst>
        <pc:sldLayoutChg chg="modTransition">
          <pc:chgData name="Cate Plovich" userId="186c4d68-f86e-400d-9c74-70a0b8d4d88e" providerId="ADAL" clId="{D96CE5B9-3A4F-4618-A25F-E75CA51DB940}" dt="2023-11-16T17:37:33.495" v="0"/>
          <pc:sldLayoutMkLst>
            <pc:docMk/>
            <pc:sldMasterMk cId="0" sldId="2147483659"/>
            <pc:sldLayoutMk cId="0" sldId="2147483648"/>
          </pc:sldLayoutMkLst>
        </pc:sldLayoutChg>
        <pc:sldLayoutChg chg="modTransition">
          <pc:chgData name="Cate Plovich" userId="186c4d68-f86e-400d-9c74-70a0b8d4d88e" providerId="ADAL" clId="{D96CE5B9-3A4F-4618-A25F-E75CA51DB940}" dt="2023-11-16T17:37:33.495" v="0"/>
          <pc:sldLayoutMkLst>
            <pc:docMk/>
            <pc:sldMasterMk cId="0" sldId="2147483659"/>
            <pc:sldLayoutMk cId="0" sldId="2147483649"/>
          </pc:sldLayoutMkLst>
        </pc:sldLayoutChg>
        <pc:sldLayoutChg chg="modTransition">
          <pc:chgData name="Cate Plovich" userId="186c4d68-f86e-400d-9c74-70a0b8d4d88e" providerId="ADAL" clId="{D96CE5B9-3A4F-4618-A25F-E75CA51DB940}" dt="2023-11-16T17:37:33.495" v="0"/>
          <pc:sldLayoutMkLst>
            <pc:docMk/>
            <pc:sldMasterMk cId="0" sldId="2147483659"/>
            <pc:sldLayoutMk cId="0" sldId="2147483650"/>
          </pc:sldLayoutMkLst>
        </pc:sldLayoutChg>
        <pc:sldLayoutChg chg="modTransition">
          <pc:chgData name="Cate Plovich" userId="186c4d68-f86e-400d-9c74-70a0b8d4d88e" providerId="ADAL" clId="{D96CE5B9-3A4F-4618-A25F-E75CA51DB940}" dt="2023-11-16T17:37:33.495" v="0"/>
          <pc:sldLayoutMkLst>
            <pc:docMk/>
            <pc:sldMasterMk cId="0" sldId="2147483659"/>
            <pc:sldLayoutMk cId="0" sldId="2147483651"/>
          </pc:sldLayoutMkLst>
        </pc:sldLayoutChg>
        <pc:sldLayoutChg chg="modTransition">
          <pc:chgData name="Cate Plovich" userId="186c4d68-f86e-400d-9c74-70a0b8d4d88e" providerId="ADAL" clId="{D96CE5B9-3A4F-4618-A25F-E75CA51DB940}" dt="2023-11-16T17:37:33.495" v="0"/>
          <pc:sldLayoutMkLst>
            <pc:docMk/>
            <pc:sldMasterMk cId="0" sldId="2147483659"/>
            <pc:sldLayoutMk cId="0" sldId="2147483652"/>
          </pc:sldLayoutMkLst>
        </pc:sldLayoutChg>
        <pc:sldLayoutChg chg="modTransition">
          <pc:chgData name="Cate Plovich" userId="186c4d68-f86e-400d-9c74-70a0b8d4d88e" providerId="ADAL" clId="{D96CE5B9-3A4F-4618-A25F-E75CA51DB940}" dt="2023-11-16T17:37:33.495" v="0"/>
          <pc:sldLayoutMkLst>
            <pc:docMk/>
            <pc:sldMasterMk cId="0" sldId="2147483659"/>
            <pc:sldLayoutMk cId="0" sldId="2147483653"/>
          </pc:sldLayoutMkLst>
        </pc:sldLayoutChg>
        <pc:sldLayoutChg chg="modTransition">
          <pc:chgData name="Cate Plovich" userId="186c4d68-f86e-400d-9c74-70a0b8d4d88e" providerId="ADAL" clId="{D96CE5B9-3A4F-4618-A25F-E75CA51DB940}" dt="2023-11-16T17:37:33.495" v="0"/>
          <pc:sldLayoutMkLst>
            <pc:docMk/>
            <pc:sldMasterMk cId="0" sldId="2147483659"/>
            <pc:sldLayoutMk cId="0" sldId="2147483654"/>
          </pc:sldLayoutMkLst>
        </pc:sldLayoutChg>
        <pc:sldLayoutChg chg="modTransition">
          <pc:chgData name="Cate Plovich" userId="186c4d68-f86e-400d-9c74-70a0b8d4d88e" providerId="ADAL" clId="{D96CE5B9-3A4F-4618-A25F-E75CA51DB940}" dt="2023-11-16T17:37:33.495" v="0"/>
          <pc:sldLayoutMkLst>
            <pc:docMk/>
            <pc:sldMasterMk cId="0" sldId="2147483659"/>
            <pc:sldLayoutMk cId="0" sldId="2147483655"/>
          </pc:sldLayoutMkLst>
        </pc:sldLayoutChg>
        <pc:sldLayoutChg chg="modTransition">
          <pc:chgData name="Cate Plovich" userId="186c4d68-f86e-400d-9c74-70a0b8d4d88e" providerId="ADAL" clId="{D96CE5B9-3A4F-4618-A25F-E75CA51DB940}" dt="2023-11-16T17:37:33.495" v="0"/>
          <pc:sldLayoutMkLst>
            <pc:docMk/>
            <pc:sldMasterMk cId="0" sldId="2147483659"/>
            <pc:sldLayoutMk cId="0" sldId="2147483656"/>
          </pc:sldLayoutMkLst>
        </pc:sldLayoutChg>
        <pc:sldLayoutChg chg="modTransition">
          <pc:chgData name="Cate Plovich" userId="186c4d68-f86e-400d-9c74-70a0b8d4d88e" providerId="ADAL" clId="{D96CE5B9-3A4F-4618-A25F-E75CA51DB940}" dt="2023-11-16T17:37:33.495" v="0"/>
          <pc:sldLayoutMkLst>
            <pc:docMk/>
            <pc:sldMasterMk cId="0" sldId="2147483659"/>
            <pc:sldLayoutMk cId="0" sldId="2147483657"/>
          </pc:sldLayoutMkLst>
        </pc:sldLayoutChg>
        <pc:sldLayoutChg chg="modTransition">
          <pc:chgData name="Cate Plovich" userId="186c4d68-f86e-400d-9c74-70a0b8d4d88e" providerId="ADAL" clId="{D96CE5B9-3A4F-4618-A25F-E75CA51DB940}" dt="2023-11-16T17:37:33.495" v="0"/>
          <pc:sldLayoutMkLst>
            <pc:docMk/>
            <pc:sldMasterMk cId="0" sldId="2147483659"/>
            <pc:sldLayoutMk cId="0" sldId="214748365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acacbefa0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acacbefa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9d7a1b15ec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9d7a1b15ec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9acacbefa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9acacbefa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6e03256c2e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6e03256c2e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9d7a1b15ec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9d7a1b15e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96d62e9b6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96d62e9b6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6e03256c2e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6e03256c2e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a31a086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a31a086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d7a1b15ec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d7a1b15e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9d7a1b15ec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9d7a1b15ec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9d7a1b15ec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9d7a1b15ec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6e03256c2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6e03256c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6e03256c2e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6e03256c2e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d7a1b15ec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d7a1b15e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a27acf0b1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a27acf0b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6" name="Google Shape;46;p11"/>
          <p:cNvSpPr/>
          <p:nvPr/>
        </p:nvSpPr>
        <p:spPr>
          <a:xfrm>
            <a:off x="6700" y="6700"/>
            <a:ext cx="9144000" cy="5143500"/>
          </a:xfrm>
          <a:prstGeom prst="bevel">
            <a:avLst>
              <a:gd name="adj" fmla="val 2210"/>
            </a:avLst>
          </a:prstGeom>
          <a:solidFill>
            <a:srgbClr val="1155CC"/>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1"/>
          <p:cNvSpPr/>
          <p:nvPr/>
        </p:nvSpPr>
        <p:spPr>
          <a:xfrm>
            <a:off x="140450" y="140450"/>
            <a:ext cx="8880600" cy="4875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3" name="Google Shape;43;p10"/>
          <p:cNvSpPr/>
          <p:nvPr/>
        </p:nvSpPr>
        <p:spPr>
          <a:xfrm>
            <a:off x="191500" y="821850"/>
            <a:ext cx="4659900" cy="4205100"/>
          </a:xfrm>
          <a:prstGeom prst="rect">
            <a:avLst/>
          </a:prstGeom>
          <a:solidFill>
            <a:srgbClr val="FFF2CC"/>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slide" Target="slide6.xml"/><Relationship Id="rId5" Type="http://schemas.openxmlformats.org/officeDocument/2006/relationships/slide" Target="slide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7.gif"/><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png"/><Relationship Id="rId18" Type="http://schemas.openxmlformats.org/officeDocument/2006/relationships/image" Target="../media/image33.png"/><Relationship Id="rId26" Type="http://schemas.openxmlformats.org/officeDocument/2006/relationships/hyperlink" Target="https://creativecommons.org/licenses/by-nc/3.0/" TargetMode="External"/><Relationship Id="rId3" Type="http://schemas.openxmlformats.org/officeDocument/2006/relationships/image" Target="../media/image19.png"/><Relationship Id="rId21" Type="http://schemas.openxmlformats.org/officeDocument/2006/relationships/image" Target="../media/image36.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2.png"/><Relationship Id="rId25" Type="http://schemas.openxmlformats.org/officeDocument/2006/relationships/hyperlink" Target="https://www.pngall.com/santa-claus-png/download/58646" TargetMode="External"/><Relationship Id="rId2" Type="http://schemas.openxmlformats.org/officeDocument/2006/relationships/notesSlide" Target="../notesSlides/notesSlide8.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10.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39.png"/><Relationship Id="rId5" Type="http://schemas.openxmlformats.org/officeDocument/2006/relationships/image" Target="../media/image21.png"/><Relationship Id="rId15" Type="http://schemas.openxmlformats.org/officeDocument/2006/relationships/image" Target="../media/image30.png"/><Relationship Id="rId23" Type="http://schemas.openxmlformats.org/officeDocument/2006/relationships/image" Target="../media/image38.png"/><Relationship Id="rId10" Type="http://schemas.openxmlformats.org/officeDocument/2006/relationships/image" Target="../media/image26.png"/><Relationship Id="rId19" Type="http://schemas.openxmlformats.org/officeDocument/2006/relationships/image" Target="../media/image34.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29.png"/><Relationship Id="rId22"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365175" y="4037150"/>
            <a:ext cx="8358900" cy="98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500" dirty="0">
                <a:solidFill>
                  <a:srgbClr val="FFFFFF"/>
                </a:solidFill>
                <a:latin typeface="Shadows Into Light"/>
                <a:ea typeface="Shadows Into Light"/>
                <a:cs typeface="Shadows Into Light"/>
                <a:sym typeface="Shadows Into Light"/>
              </a:rPr>
              <a:t>Holiday Parade Stop Motion Animation</a:t>
            </a:r>
            <a:endParaRPr sz="3500" dirty="0">
              <a:solidFill>
                <a:srgbClr val="FFFFFF"/>
              </a:solidFill>
              <a:latin typeface="Shadows Into Light"/>
              <a:ea typeface="Shadows Into Light"/>
              <a:cs typeface="Shadows Into Light"/>
              <a:sym typeface="Shadows Into Ligh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2"/>
          <p:cNvSpPr txBox="1">
            <a:spLocks noGrp="1"/>
          </p:cNvSpPr>
          <p:nvPr>
            <p:ph type="title" idx="4294967295"/>
          </p:nvPr>
        </p:nvSpPr>
        <p:spPr>
          <a:xfrm>
            <a:off x="159300" y="140225"/>
            <a:ext cx="8520600" cy="6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Didact Gothic"/>
                <a:ea typeface="Didact Gothic"/>
                <a:cs typeface="Didact Gothic"/>
                <a:sym typeface="Didact Gothic"/>
              </a:rPr>
              <a:t>Build your truck and float. Add cables (lines). When it is complete copy and paste it to the city slide background you chose to begin your animation.</a:t>
            </a:r>
            <a:endParaRPr sz="1900">
              <a:latin typeface="Didact Gothic"/>
              <a:ea typeface="Didact Gothic"/>
              <a:cs typeface="Didact Gothic"/>
              <a:sym typeface="Didact Gothic"/>
            </a:endParaRPr>
          </a:p>
        </p:txBody>
      </p:sp>
      <p:grpSp>
        <p:nvGrpSpPr>
          <p:cNvPr id="162" name="Google Shape;162;p22"/>
          <p:cNvGrpSpPr/>
          <p:nvPr/>
        </p:nvGrpSpPr>
        <p:grpSpPr>
          <a:xfrm>
            <a:off x="5103250" y="1140842"/>
            <a:ext cx="1959725" cy="2909008"/>
            <a:chOff x="5103250" y="1140842"/>
            <a:chExt cx="1959725" cy="2909008"/>
          </a:xfrm>
        </p:grpSpPr>
        <p:pic>
          <p:nvPicPr>
            <p:cNvPr id="163" name="Google Shape;163;p22"/>
            <p:cNvPicPr preferRelativeResize="0"/>
            <p:nvPr/>
          </p:nvPicPr>
          <p:blipFill>
            <a:blip r:embed="rId3">
              <a:alphaModFix/>
            </a:blip>
            <a:stretch>
              <a:fillRect/>
            </a:stretch>
          </p:blipFill>
          <p:spPr>
            <a:xfrm>
              <a:off x="5103250" y="1140842"/>
              <a:ext cx="1959725" cy="1803925"/>
            </a:xfrm>
            <a:prstGeom prst="rect">
              <a:avLst/>
            </a:prstGeom>
            <a:noFill/>
            <a:ln>
              <a:noFill/>
            </a:ln>
          </p:spPr>
        </p:pic>
        <p:cxnSp>
          <p:nvCxnSpPr>
            <p:cNvPr id="164" name="Google Shape;164;p22"/>
            <p:cNvCxnSpPr/>
            <p:nvPr/>
          </p:nvCxnSpPr>
          <p:spPr>
            <a:xfrm flipH="1">
              <a:off x="5722100" y="2427100"/>
              <a:ext cx="1213500" cy="1587600"/>
            </a:xfrm>
            <a:prstGeom prst="straightConnector1">
              <a:avLst/>
            </a:prstGeom>
            <a:noFill/>
            <a:ln w="9525" cap="flat" cmpd="sng">
              <a:solidFill>
                <a:schemeClr val="dk2"/>
              </a:solidFill>
              <a:prstDash val="solid"/>
              <a:round/>
              <a:headEnd type="none" w="med" len="med"/>
              <a:tailEnd type="none" w="med" len="med"/>
            </a:ln>
          </p:spPr>
        </p:cxnSp>
        <p:cxnSp>
          <p:nvCxnSpPr>
            <p:cNvPr id="165" name="Google Shape;165;p22"/>
            <p:cNvCxnSpPr/>
            <p:nvPr/>
          </p:nvCxnSpPr>
          <p:spPr>
            <a:xfrm flipH="1">
              <a:off x="5729200" y="2906900"/>
              <a:ext cx="493800" cy="1107600"/>
            </a:xfrm>
            <a:prstGeom prst="straightConnector1">
              <a:avLst/>
            </a:prstGeom>
            <a:noFill/>
            <a:ln w="9525" cap="flat" cmpd="sng">
              <a:solidFill>
                <a:schemeClr val="dk2"/>
              </a:solidFill>
              <a:prstDash val="solid"/>
              <a:round/>
              <a:headEnd type="none" w="med" len="med"/>
              <a:tailEnd type="none" w="med" len="med"/>
            </a:ln>
          </p:spPr>
        </p:cxnSp>
        <p:cxnSp>
          <p:nvCxnSpPr>
            <p:cNvPr id="166" name="Google Shape;166;p22"/>
            <p:cNvCxnSpPr/>
            <p:nvPr/>
          </p:nvCxnSpPr>
          <p:spPr>
            <a:xfrm>
              <a:off x="5468050" y="2645825"/>
              <a:ext cx="246900" cy="1383000"/>
            </a:xfrm>
            <a:prstGeom prst="straightConnector1">
              <a:avLst/>
            </a:prstGeom>
            <a:noFill/>
            <a:ln w="9525" cap="flat" cmpd="sng">
              <a:solidFill>
                <a:schemeClr val="dk2"/>
              </a:solidFill>
              <a:prstDash val="solid"/>
              <a:round/>
              <a:headEnd type="none" w="med" len="med"/>
              <a:tailEnd type="none" w="med" len="med"/>
            </a:ln>
          </p:spPr>
        </p:cxnSp>
        <p:cxnSp>
          <p:nvCxnSpPr>
            <p:cNvPr id="167" name="Google Shape;167;p22"/>
            <p:cNvCxnSpPr/>
            <p:nvPr/>
          </p:nvCxnSpPr>
          <p:spPr>
            <a:xfrm>
              <a:off x="5446900" y="1658050"/>
              <a:ext cx="289200" cy="2370900"/>
            </a:xfrm>
            <a:prstGeom prst="straightConnector1">
              <a:avLst/>
            </a:prstGeom>
            <a:noFill/>
            <a:ln w="9525" cap="flat" cmpd="sng">
              <a:solidFill>
                <a:schemeClr val="dk2"/>
              </a:solidFill>
              <a:prstDash val="solid"/>
              <a:round/>
              <a:headEnd type="none" w="med" len="med"/>
              <a:tailEnd type="none" w="med" len="med"/>
            </a:ln>
          </p:spPr>
        </p:cxnSp>
        <p:cxnSp>
          <p:nvCxnSpPr>
            <p:cNvPr id="168" name="Google Shape;168;p22"/>
            <p:cNvCxnSpPr/>
            <p:nvPr/>
          </p:nvCxnSpPr>
          <p:spPr>
            <a:xfrm>
              <a:off x="5242275" y="2088450"/>
              <a:ext cx="494100" cy="1961400"/>
            </a:xfrm>
            <a:prstGeom prst="straightConnector1">
              <a:avLst/>
            </a:prstGeom>
            <a:noFill/>
            <a:ln w="9525" cap="flat" cmpd="sng">
              <a:solidFill>
                <a:schemeClr val="dk2"/>
              </a:solidFill>
              <a:prstDash val="solid"/>
              <a:round/>
              <a:headEnd type="none" w="med" len="med"/>
              <a:tailEnd type="none" w="med" len="med"/>
            </a:ln>
          </p:spPr>
        </p:cxnSp>
      </p:grpSp>
      <p:sp>
        <p:nvSpPr>
          <p:cNvPr id="169" name="Google Shape;169;p22"/>
          <p:cNvSpPr txBox="1"/>
          <p:nvPr/>
        </p:nvSpPr>
        <p:spPr>
          <a:xfrm>
            <a:off x="6904628" y="896050"/>
            <a:ext cx="976500" cy="47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Didact Gothic"/>
                <a:ea typeface="Didact Gothic"/>
                <a:cs typeface="Didact Gothic"/>
                <a:sym typeface="Didact Gothic"/>
              </a:rPr>
              <a:t>Example:</a:t>
            </a:r>
            <a:endParaRPr>
              <a:latin typeface="Didact Gothic"/>
              <a:ea typeface="Didact Gothic"/>
              <a:cs typeface="Didact Gothic"/>
              <a:sym typeface="Didact Gothic"/>
            </a:endParaRPr>
          </a:p>
        </p:txBody>
      </p:sp>
      <p:sp>
        <p:nvSpPr>
          <p:cNvPr id="170" name="Google Shape;170;p22"/>
          <p:cNvSpPr txBox="1"/>
          <p:nvPr/>
        </p:nvSpPr>
        <p:spPr>
          <a:xfrm>
            <a:off x="7127575" y="2358350"/>
            <a:ext cx="1889400" cy="71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Didact Gothic"/>
                <a:ea typeface="Didact Gothic"/>
                <a:cs typeface="Didact Gothic"/>
                <a:sym typeface="Didact Gothic"/>
              </a:rPr>
              <a:t>After adding lines, </a:t>
            </a:r>
            <a:r>
              <a:rPr lang="en" b="1">
                <a:latin typeface="Didact Gothic"/>
                <a:ea typeface="Didact Gothic"/>
                <a:cs typeface="Didact Gothic"/>
                <a:sym typeface="Didact Gothic"/>
              </a:rPr>
              <a:t>group</a:t>
            </a:r>
            <a:r>
              <a:rPr lang="en">
                <a:latin typeface="Didact Gothic"/>
                <a:ea typeface="Didact Gothic"/>
                <a:cs typeface="Didact Gothic"/>
                <a:sym typeface="Didact Gothic"/>
              </a:rPr>
              <a:t> the float and lines.</a:t>
            </a:r>
            <a:endParaRPr>
              <a:latin typeface="Didact Gothic"/>
              <a:ea typeface="Didact Gothic"/>
              <a:cs typeface="Didact Gothic"/>
              <a:sym typeface="Didact Gothic"/>
            </a:endParaRPr>
          </a:p>
        </p:txBody>
      </p:sp>
      <p:sp>
        <p:nvSpPr>
          <p:cNvPr id="171" name="Google Shape;171;p22"/>
          <p:cNvSpPr txBox="1"/>
          <p:nvPr/>
        </p:nvSpPr>
        <p:spPr>
          <a:xfrm>
            <a:off x="5778500" y="4592142"/>
            <a:ext cx="3365400" cy="71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Didact Gothic"/>
                <a:ea typeface="Didact Gothic"/>
                <a:cs typeface="Didact Gothic"/>
                <a:sym typeface="Didact Gothic"/>
              </a:rPr>
              <a:t>Use a text box to add a name to your float and group it with the truck.</a:t>
            </a:r>
            <a:endParaRPr>
              <a:latin typeface="Didact Gothic"/>
              <a:ea typeface="Didact Gothic"/>
              <a:cs typeface="Didact Gothic"/>
              <a:sym typeface="Didact Gothic"/>
            </a:endParaRPr>
          </a:p>
        </p:txBody>
      </p:sp>
      <p:grpSp>
        <p:nvGrpSpPr>
          <p:cNvPr id="172" name="Google Shape;172;p22"/>
          <p:cNvGrpSpPr/>
          <p:nvPr/>
        </p:nvGrpSpPr>
        <p:grpSpPr>
          <a:xfrm>
            <a:off x="5415850" y="3076225"/>
            <a:ext cx="3336340" cy="1770951"/>
            <a:chOff x="5415850" y="3076225"/>
            <a:chExt cx="3336340" cy="1770951"/>
          </a:xfrm>
        </p:grpSpPr>
        <p:pic>
          <p:nvPicPr>
            <p:cNvPr id="173" name="Google Shape;173;p22"/>
            <p:cNvPicPr preferRelativeResize="0"/>
            <p:nvPr/>
          </p:nvPicPr>
          <p:blipFill rotWithShape="1">
            <a:blip r:embed="rId4">
              <a:alphaModFix/>
            </a:blip>
            <a:srcRect t="30862" r="26750"/>
            <a:stretch/>
          </p:blipFill>
          <p:spPr>
            <a:xfrm>
              <a:off x="5415850" y="3076225"/>
              <a:ext cx="3336340" cy="1770951"/>
            </a:xfrm>
            <a:prstGeom prst="rect">
              <a:avLst/>
            </a:prstGeom>
            <a:noFill/>
            <a:ln>
              <a:noFill/>
            </a:ln>
          </p:spPr>
        </p:pic>
        <p:sp>
          <p:nvSpPr>
            <p:cNvPr id="174" name="Google Shape;174;p22"/>
            <p:cNvSpPr txBox="1"/>
            <p:nvPr/>
          </p:nvSpPr>
          <p:spPr>
            <a:xfrm>
              <a:off x="5830772" y="3945478"/>
              <a:ext cx="18894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Didact Gothic"/>
                  <a:ea typeface="Didact Gothic"/>
                  <a:cs typeface="Didact Gothic"/>
                  <a:sym typeface="Didact Gothic"/>
                </a:rPr>
                <a:t>Monkey Madness</a:t>
              </a:r>
              <a:endParaRPr>
                <a:solidFill>
                  <a:srgbClr val="FFFFFF"/>
                </a:solidFill>
                <a:latin typeface="Didact Gothic"/>
                <a:ea typeface="Didact Gothic"/>
                <a:cs typeface="Didact Gothic"/>
                <a:sym typeface="Didact Gothic"/>
              </a:endParaRPr>
            </a:p>
          </p:txBody>
        </p:sp>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3"/>
          <p:cNvSpPr txBox="1">
            <a:spLocks noGrp="1"/>
          </p:cNvSpPr>
          <p:nvPr>
            <p:ph type="title" idx="4294967295"/>
          </p:nvPr>
        </p:nvSpPr>
        <p:spPr>
          <a:xfrm>
            <a:off x="191649" y="572930"/>
            <a:ext cx="8520600" cy="421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Didact Gothic"/>
                <a:ea typeface="Didact Gothic"/>
                <a:cs typeface="Didact Gothic"/>
                <a:sym typeface="Didact Gothic"/>
              </a:rPr>
              <a:t>Optional enhancements to the stop motion animation:</a:t>
            </a:r>
            <a:endParaRPr sz="1900">
              <a:latin typeface="Didact Gothic"/>
              <a:ea typeface="Didact Gothic"/>
              <a:cs typeface="Didact Gothic"/>
              <a:sym typeface="Didact Gothic"/>
            </a:endParaRPr>
          </a:p>
          <a:p>
            <a:pPr marL="457200" lvl="0" indent="-349250" algn="l" rtl="0">
              <a:spcBef>
                <a:spcPts val="0"/>
              </a:spcBef>
              <a:spcAft>
                <a:spcPts val="0"/>
              </a:spcAft>
              <a:buSzPts val="1900"/>
              <a:buFont typeface="Didact Gothic"/>
              <a:buChar char="●"/>
            </a:pPr>
            <a:r>
              <a:rPr lang="en" sz="1900">
                <a:latin typeface="Didact Gothic"/>
                <a:ea typeface="Didact Gothic"/>
                <a:cs typeface="Didact Gothic"/>
                <a:sym typeface="Didact Gothic"/>
              </a:rPr>
              <a:t>Add more than one parade float.</a:t>
            </a:r>
            <a:endParaRPr sz="1900">
              <a:latin typeface="Didact Gothic"/>
              <a:ea typeface="Didact Gothic"/>
              <a:cs typeface="Didact Gothic"/>
              <a:sym typeface="Didact Gothic"/>
            </a:endParaRPr>
          </a:p>
          <a:p>
            <a:pPr marL="457200" lvl="0" indent="-349250" algn="l" rtl="0">
              <a:spcBef>
                <a:spcPts val="0"/>
              </a:spcBef>
              <a:spcAft>
                <a:spcPts val="0"/>
              </a:spcAft>
              <a:buSzPts val="1900"/>
              <a:buFont typeface="Didact Gothic"/>
              <a:buChar char="●"/>
            </a:pPr>
            <a:r>
              <a:rPr lang="en" sz="1900">
                <a:latin typeface="Didact Gothic"/>
                <a:ea typeface="Didact Gothic"/>
                <a:cs typeface="Didact Gothic"/>
                <a:sym typeface="Didact Gothic"/>
              </a:rPr>
              <a:t>Add other </a:t>
            </a:r>
            <a:r>
              <a:rPr lang="en" sz="1900" b="1">
                <a:latin typeface="Didact Gothic"/>
                <a:ea typeface="Didact Gothic"/>
                <a:cs typeface="Didact Gothic"/>
                <a:sym typeface="Didact Gothic"/>
              </a:rPr>
              <a:t>static </a:t>
            </a:r>
            <a:r>
              <a:rPr lang="en" sz="1900">
                <a:latin typeface="Didact Gothic"/>
                <a:ea typeface="Didact Gothic"/>
                <a:cs typeface="Didact Gothic"/>
                <a:sym typeface="Didact Gothic"/>
              </a:rPr>
              <a:t>(not moving) or </a:t>
            </a:r>
            <a:r>
              <a:rPr lang="en" sz="1900" b="1">
                <a:latin typeface="Didact Gothic"/>
                <a:ea typeface="Didact Gothic"/>
                <a:cs typeface="Didact Gothic"/>
                <a:sym typeface="Didact Gothic"/>
              </a:rPr>
              <a:t>animated </a:t>
            </a:r>
            <a:r>
              <a:rPr lang="en" sz="1900">
                <a:latin typeface="Didact Gothic"/>
                <a:ea typeface="Didact Gothic"/>
                <a:cs typeface="Didact Gothic"/>
                <a:sym typeface="Didact Gothic"/>
              </a:rPr>
              <a:t>components to the slide, such as spectators, animals, an airplane flying by, etc.</a:t>
            </a:r>
            <a:endParaRPr sz="1900">
              <a:latin typeface="Didact Gothic"/>
              <a:ea typeface="Didact Gothic"/>
              <a:cs typeface="Didact Gothic"/>
              <a:sym typeface="Didact Gothic"/>
            </a:endParaRPr>
          </a:p>
          <a:p>
            <a:pPr marL="457200" lvl="0" indent="-349250" algn="l" rtl="0">
              <a:spcBef>
                <a:spcPts val="0"/>
              </a:spcBef>
              <a:spcAft>
                <a:spcPts val="0"/>
              </a:spcAft>
              <a:buSzPts val="1900"/>
              <a:buFont typeface="Didact Gothic"/>
              <a:buChar char="●"/>
            </a:pPr>
            <a:r>
              <a:rPr lang="en" sz="1900">
                <a:latin typeface="Didact Gothic"/>
                <a:ea typeface="Didact Gothic"/>
                <a:cs typeface="Didact Gothic"/>
                <a:sym typeface="Didact Gothic"/>
              </a:rPr>
              <a:t>Add an animated GIF to the slide! Go to Insert → Image → Search the web and search for a “gif” such as “bird gif,” “car gif,” etc.</a:t>
            </a:r>
            <a:endParaRPr sz="1900">
              <a:latin typeface="Didact Gothic"/>
              <a:ea typeface="Didact Gothic"/>
              <a:cs typeface="Didact Gothic"/>
              <a:sym typeface="Didact Gothic"/>
            </a:endParaRPr>
          </a:p>
          <a:p>
            <a:pPr marL="457200" lvl="0" indent="-349250" algn="l" rtl="0">
              <a:spcBef>
                <a:spcPts val="0"/>
              </a:spcBef>
              <a:spcAft>
                <a:spcPts val="0"/>
              </a:spcAft>
              <a:buSzPts val="1900"/>
              <a:buFont typeface="Didact Gothic"/>
              <a:buChar char="●"/>
            </a:pPr>
            <a:r>
              <a:rPr lang="en" sz="1900">
                <a:latin typeface="Didact Gothic"/>
                <a:ea typeface="Didact Gothic"/>
                <a:cs typeface="Didact Gothic"/>
                <a:sym typeface="Didact Gothic"/>
              </a:rPr>
              <a:t>Add text to the animation. To make the text animated, add just one letter at a time (one per slide):</a:t>
            </a:r>
            <a:endParaRPr sz="1900">
              <a:latin typeface="Didact Gothic"/>
              <a:ea typeface="Didact Gothic"/>
              <a:cs typeface="Didact Gothic"/>
              <a:sym typeface="Didact Gothic"/>
            </a:endParaRPr>
          </a:p>
        </p:txBody>
      </p:sp>
      <p:sp>
        <p:nvSpPr>
          <p:cNvPr id="180" name="Google Shape;180;p23"/>
          <p:cNvSpPr txBox="1"/>
          <p:nvPr/>
        </p:nvSpPr>
        <p:spPr>
          <a:xfrm>
            <a:off x="152400" y="152400"/>
            <a:ext cx="8579100" cy="57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chemeClr val="dk1"/>
                </a:solidFill>
                <a:latin typeface="Didact Gothic"/>
                <a:ea typeface="Didact Gothic"/>
                <a:cs typeface="Didact Gothic"/>
                <a:sym typeface="Didact Gothic"/>
              </a:rPr>
              <a:t>Enhance Your Stop Motion Animation</a:t>
            </a:r>
            <a:endParaRPr sz="2100" b="1">
              <a:solidFill>
                <a:schemeClr val="dk1"/>
              </a:solidFill>
              <a:latin typeface="Didact Gothic"/>
              <a:ea typeface="Didact Gothic"/>
              <a:cs typeface="Didact Gothic"/>
              <a:sym typeface="Didact Gothic"/>
            </a:endParaRPr>
          </a:p>
        </p:txBody>
      </p:sp>
      <p:sp>
        <p:nvSpPr>
          <p:cNvPr id="181" name="Google Shape;181;p23"/>
          <p:cNvSpPr/>
          <p:nvPr/>
        </p:nvSpPr>
        <p:spPr>
          <a:xfrm>
            <a:off x="156724" y="3202550"/>
            <a:ext cx="1706700" cy="10674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T</a:t>
            </a:r>
            <a:endParaRPr/>
          </a:p>
        </p:txBody>
      </p:sp>
      <p:sp>
        <p:nvSpPr>
          <p:cNvPr id="182" name="Google Shape;182;p23"/>
          <p:cNvSpPr/>
          <p:nvPr/>
        </p:nvSpPr>
        <p:spPr>
          <a:xfrm>
            <a:off x="1940740" y="3202550"/>
            <a:ext cx="1706700" cy="10674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Tr</a:t>
            </a:r>
            <a:endParaRPr/>
          </a:p>
        </p:txBody>
      </p:sp>
      <p:sp>
        <p:nvSpPr>
          <p:cNvPr id="183" name="Google Shape;183;p23"/>
          <p:cNvSpPr/>
          <p:nvPr/>
        </p:nvSpPr>
        <p:spPr>
          <a:xfrm>
            <a:off x="3724755" y="3202550"/>
            <a:ext cx="1706700" cy="10674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Tru</a:t>
            </a:r>
            <a:endParaRPr/>
          </a:p>
        </p:txBody>
      </p:sp>
      <p:sp>
        <p:nvSpPr>
          <p:cNvPr id="184" name="Google Shape;184;p23"/>
          <p:cNvSpPr/>
          <p:nvPr/>
        </p:nvSpPr>
        <p:spPr>
          <a:xfrm>
            <a:off x="5508771" y="3202550"/>
            <a:ext cx="1706700" cy="10674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Truc</a:t>
            </a:r>
            <a:endParaRPr/>
          </a:p>
        </p:txBody>
      </p:sp>
      <p:sp>
        <p:nvSpPr>
          <p:cNvPr id="185" name="Google Shape;185;p23"/>
          <p:cNvSpPr/>
          <p:nvPr/>
        </p:nvSpPr>
        <p:spPr>
          <a:xfrm>
            <a:off x="7292786" y="3202550"/>
            <a:ext cx="1706700" cy="10674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Truck</a:t>
            </a:r>
            <a:endParaRPr/>
          </a:p>
        </p:txBody>
      </p:sp>
      <p:cxnSp>
        <p:nvCxnSpPr>
          <p:cNvPr id="186" name="Google Shape;186;p23"/>
          <p:cNvCxnSpPr>
            <a:endCxn id="182" idx="1"/>
          </p:cNvCxnSpPr>
          <p:nvPr/>
        </p:nvCxnSpPr>
        <p:spPr>
          <a:xfrm>
            <a:off x="1345840" y="3736250"/>
            <a:ext cx="594900" cy="0"/>
          </a:xfrm>
          <a:prstGeom prst="straightConnector1">
            <a:avLst/>
          </a:prstGeom>
          <a:noFill/>
          <a:ln w="38100" cap="flat" cmpd="sng">
            <a:solidFill>
              <a:srgbClr val="000000"/>
            </a:solidFill>
            <a:prstDash val="solid"/>
            <a:round/>
            <a:headEnd type="none" w="med" len="med"/>
            <a:tailEnd type="triangle" w="med" len="med"/>
          </a:ln>
        </p:spPr>
      </p:cxnSp>
      <p:cxnSp>
        <p:nvCxnSpPr>
          <p:cNvPr id="187" name="Google Shape;187;p23"/>
          <p:cNvCxnSpPr/>
          <p:nvPr/>
        </p:nvCxnSpPr>
        <p:spPr>
          <a:xfrm>
            <a:off x="3129849" y="3736250"/>
            <a:ext cx="594900" cy="0"/>
          </a:xfrm>
          <a:prstGeom prst="straightConnector1">
            <a:avLst/>
          </a:prstGeom>
          <a:noFill/>
          <a:ln w="38100" cap="flat" cmpd="sng">
            <a:solidFill>
              <a:srgbClr val="000000"/>
            </a:solidFill>
            <a:prstDash val="solid"/>
            <a:round/>
            <a:headEnd type="none" w="med" len="med"/>
            <a:tailEnd type="triangle" w="med" len="med"/>
          </a:ln>
        </p:spPr>
      </p:cxnSp>
      <p:cxnSp>
        <p:nvCxnSpPr>
          <p:cNvPr id="188" name="Google Shape;188;p23"/>
          <p:cNvCxnSpPr/>
          <p:nvPr/>
        </p:nvCxnSpPr>
        <p:spPr>
          <a:xfrm>
            <a:off x="4913874" y="3736250"/>
            <a:ext cx="594900" cy="0"/>
          </a:xfrm>
          <a:prstGeom prst="straightConnector1">
            <a:avLst/>
          </a:prstGeom>
          <a:noFill/>
          <a:ln w="38100" cap="flat" cmpd="sng">
            <a:solidFill>
              <a:srgbClr val="000000"/>
            </a:solidFill>
            <a:prstDash val="solid"/>
            <a:round/>
            <a:headEnd type="none" w="med" len="med"/>
            <a:tailEnd type="triangle" w="med" len="med"/>
          </a:ln>
        </p:spPr>
      </p:cxnSp>
      <p:cxnSp>
        <p:nvCxnSpPr>
          <p:cNvPr id="189" name="Google Shape;189;p23"/>
          <p:cNvCxnSpPr/>
          <p:nvPr/>
        </p:nvCxnSpPr>
        <p:spPr>
          <a:xfrm>
            <a:off x="6754874" y="3736250"/>
            <a:ext cx="594900" cy="0"/>
          </a:xfrm>
          <a:prstGeom prst="straightConnector1">
            <a:avLst/>
          </a:prstGeom>
          <a:noFill/>
          <a:ln w="38100" cap="flat" cmpd="sng">
            <a:solidFill>
              <a:srgbClr val="000000"/>
            </a:solidFill>
            <a:prstDash val="solid"/>
            <a:round/>
            <a:headEnd type="none" w="med" len="med"/>
            <a:tailEnd type="triangle" w="med" len="med"/>
          </a:ln>
        </p:spPr>
      </p:cxn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Background Slides</a:t>
            </a:r>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6"/>
        <p:cNvGrpSpPr/>
        <p:nvPr/>
      </p:nvGrpSpPr>
      <p:grpSpPr>
        <a:xfrm>
          <a:off x="0" y="0"/>
          <a:ext cx="0" cy="0"/>
          <a:chOff x="0" y="0"/>
          <a:chExt cx="0" cy="0"/>
        </a:xfrm>
      </p:grpSpPr>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0"/>
        <p:cNvGrpSpPr/>
        <p:nvPr/>
      </p:nvGrpSpPr>
      <p:grpSpPr>
        <a:xfrm>
          <a:off x="0" y="0"/>
          <a:ext cx="0" cy="0"/>
          <a:chOff x="0" y="0"/>
          <a:chExt cx="0" cy="0"/>
        </a:xfrm>
      </p:grpSpPr>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3"/>
        <p:cNvGrpSpPr/>
        <p:nvPr/>
      </p:nvGrpSpPr>
      <p:grpSpPr>
        <a:xfrm>
          <a:off x="0" y="0"/>
          <a:ext cx="0" cy="0"/>
          <a:chOff x="0" y="0"/>
          <a:chExt cx="0" cy="0"/>
        </a:xfrm>
      </p:grpSpPr>
      <p:sp>
        <p:nvSpPr>
          <p:cNvPr id="204" name="Google Shape;204;p25"/>
          <p:cNvSpPr/>
          <p:nvPr/>
        </p:nvSpPr>
        <p:spPr>
          <a:xfrm>
            <a:off x="10024" y="3178350"/>
            <a:ext cx="9144000" cy="1965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5"/>
          <p:cNvSpPr txBox="1"/>
          <p:nvPr/>
        </p:nvSpPr>
        <p:spPr>
          <a:xfrm>
            <a:off x="152400" y="76200"/>
            <a:ext cx="85791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chemeClr val="accent5"/>
                </a:solidFill>
                <a:latin typeface="Didact Gothic"/>
                <a:ea typeface="Didact Gothic"/>
                <a:cs typeface="Didact Gothic"/>
                <a:sym typeface="Didact Gothic"/>
              </a:rPr>
              <a:t>Describe Your Animation!</a:t>
            </a:r>
            <a:endParaRPr sz="2100" b="1">
              <a:solidFill>
                <a:schemeClr val="accent5"/>
              </a:solidFill>
              <a:latin typeface="Didact Gothic"/>
              <a:ea typeface="Didact Gothic"/>
              <a:cs typeface="Didact Gothic"/>
              <a:sym typeface="Didact Gothic"/>
            </a:endParaRPr>
          </a:p>
          <a:p>
            <a:pPr marL="0" lvl="0" indent="0" algn="l" rtl="0">
              <a:spcBef>
                <a:spcPts val="0"/>
              </a:spcBef>
              <a:spcAft>
                <a:spcPts val="0"/>
              </a:spcAft>
              <a:buNone/>
            </a:pPr>
            <a:endParaRPr sz="1600">
              <a:latin typeface="Didact Gothic"/>
              <a:ea typeface="Didact Gothic"/>
              <a:cs typeface="Didact Gothic"/>
              <a:sym typeface="Didact Gothic"/>
            </a:endParaRPr>
          </a:p>
          <a:p>
            <a:pPr marL="0" lvl="0" indent="0" algn="l" rtl="0">
              <a:spcBef>
                <a:spcPts val="0"/>
              </a:spcBef>
              <a:spcAft>
                <a:spcPts val="0"/>
              </a:spcAft>
              <a:buNone/>
            </a:pPr>
            <a:endParaRPr sz="1600">
              <a:latin typeface="Didact Gothic"/>
              <a:ea typeface="Didact Gothic"/>
              <a:cs typeface="Didact Gothic"/>
              <a:sym typeface="Didact Gothic"/>
            </a:endParaRPr>
          </a:p>
          <a:p>
            <a:pPr marL="0" lvl="0" indent="0" algn="l" rtl="0">
              <a:spcBef>
                <a:spcPts val="0"/>
              </a:spcBef>
              <a:spcAft>
                <a:spcPts val="0"/>
              </a:spcAft>
              <a:buNone/>
            </a:pPr>
            <a:endParaRPr sz="1600">
              <a:latin typeface="Didact Gothic"/>
              <a:ea typeface="Didact Gothic"/>
              <a:cs typeface="Didact Gothic"/>
              <a:sym typeface="Didact Gothic"/>
            </a:endParaRPr>
          </a:p>
          <a:p>
            <a:pPr marL="0" lvl="0" indent="0" algn="l" rtl="0">
              <a:spcBef>
                <a:spcPts val="0"/>
              </a:spcBef>
              <a:spcAft>
                <a:spcPts val="0"/>
              </a:spcAft>
              <a:buNone/>
            </a:pPr>
            <a:endParaRPr sz="1600">
              <a:latin typeface="Didact Gothic"/>
              <a:ea typeface="Didact Gothic"/>
              <a:cs typeface="Didact Gothic"/>
              <a:sym typeface="Didact Gothic"/>
            </a:endParaRPr>
          </a:p>
          <a:p>
            <a:pPr marL="0" lvl="0" indent="0" algn="l" rtl="0">
              <a:spcBef>
                <a:spcPts val="0"/>
              </a:spcBef>
              <a:spcAft>
                <a:spcPts val="0"/>
              </a:spcAft>
              <a:buNone/>
            </a:pPr>
            <a:endParaRPr sz="1600">
              <a:latin typeface="Didact Gothic"/>
              <a:ea typeface="Didact Gothic"/>
              <a:cs typeface="Didact Gothic"/>
              <a:sym typeface="Didact Gothic"/>
            </a:endParaRPr>
          </a:p>
          <a:p>
            <a:pPr marL="0" lvl="0" indent="0" algn="l" rtl="0">
              <a:spcBef>
                <a:spcPts val="0"/>
              </a:spcBef>
              <a:spcAft>
                <a:spcPts val="0"/>
              </a:spcAft>
              <a:buNone/>
            </a:pPr>
            <a:endParaRPr sz="1600">
              <a:latin typeface="Didact Gothic"/>
              <a:ea typeface="Didact Gothic"/>
              <a:cs typeface="Didact Gothic"/>
              <a:sym typeface="Didact Gothic"/>
            </a:endParaRPr>
          </a:p>
          <a:p>
            <a:pPr marL="0" lvl="0" indent="0" algn="l" rtl="0">
              <a:spcBef>
                <a:spcPts val="0"/>
              </a:spcBef>
              <a:spcAft>
                <a:spcPts val="0"/>
              </a:spcAft>
              <a:buNone/>
            </a:pPr>
            <a:endParaRPr sz="1600">
              <a:latin typeface="Didact Gothic"/>
              <a:ea typeface="Didact Gothic"/>
              <a:cs typeface="Didact Gothic"/>
              <a:sym typeface="Didact Gothic"/>
            </a:endParaRPr>
          </a:p>
          <a:p>
            <a:pPr marL="0" lvl="0" indent="0" algn="l" rtl="0">
              <a:spcBef>
                <a:spcPts val="0"/>
              </a:spcBef>
              <a:spcAft>
                <a:spcPts val="0"/>
              </a:spcAft>
              <a:buNone/>
            </a:pPr>
            <a:endParaRPr sz="1600">
              <a:latin typeface="Didact Gothic"/>
              <a:ea typeface="Didact Gothic"/>
              <a:cs typeface="Didact Gothic"/>
              <a:sym typeface="Didact Gothic"/>
            </a:endParaRPr>
          </a:p>
          <a:p>
            <a:pPr marL="0" lvl="0" indent="0" algn="l" rtl="0">
              <a:spcBef>
                <a:spcPts val="0"/>
              </a:spcBef>
              <a:spcAft>
                <a:spcPts val="0"/>
              </a:spcAft>
              <a:buNone/>
            </a:pPr>
            <a:endParaRPr sz="1600">
              <a:latin typeface="Didact Gothic"/>
              <a:ea typeface="Didact Gothic"/>
              <a:cs typeface="Didact Gothic"/>
              <a:sym typeface="Didact Gothic"/>
            </a:endParaRPr>
          </a:p>
        </p:txBody>
      </p:sp>
      <p:sp>
        <p:nvSpPr>
          <p:cNvPr id="206" name="Google Shape;206;p25"/>
          <p:cNvSpPr txBox="1"/>
          <p:nvPr/>
        </p:nvSpPr>
        <p:spPr>
          <a:xfrm>
            <a:off x="2183728" y="539423"/>
            <a:ext cx="1213200" cy="62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chemeClr val="dk1"/>
                </a:solidFill>
                <a:latin typeface="Didact Gothic"/>
                <a:ea typeface="Didact Gothic"/>
                <a:cs typeface="Didact Gothic"/>
                <a:sym typeface="Didact Gothic"/>
              </a:rPr>
              <a:t>Name of Animation:</a:t>
            </a:r>
            <a:endParaRPr sz="1600" b="1">
              <a:solidFill>
                <a:schemeClr val="dk1"/>
              </a:solidFill>
              <a:latin typeface="Didact Gothic"/>
              <a:ea typeface="Didact Gothic"/>
              <a:cs typeface="Didact Gothic"/>
              <a:sym typeface="Didact Gothic"/>
            </a:endParaRPr>
          </a:p>
        </p:txBody>
      </p:sp>
      <p:sp>
        <p:nvSpPr>
          <p:cNvPr id="207" name="Google Shape;207;p25"/>
          <p:cNvSpPr txBox="1"/>
          <p:nvPr/>
        </p:nvSpPr>
        <p:spPr>
          <a:xfrm>
            <a:off x="3758850" y="545425"/>
            <a:ext cx="1573800" cy="62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chemeClr val="dk1"/>
                </a:solidFill>
                <a:latin typeface="Didact Gothic"/>
                <a:ea typeface="Didact Gothic"/>
                <a:cs typeface="Didact Gothic"/>
                <a:sym typeface="Didact Gothic"/>
              </a:rPr>
              <a:t>Number of Slides/Frames:</a:t>
            </a:r>
            <a:endParaRPr sz="1600" b="1">
              <a:solidFill>
                <a:schemeClr val="dk1"/>
              </a:solidFill>
              <a:latin typeface="Didact Gothic"/>
              <a:ea typeface="Didact Gothic"/>
              <a:cs typeface="Didact Gothic"/>
              <a:sym typeface="Didact Gothic"/>
            </a:endParaRPr>
          </a:p>
        </p:txBody>
      </p:sp>
      <p:sp>
        <p:nvSpPr>
          <p:cNvPr id="208" name="Google Shape;208;p25"/>
          <p:cNvSpPr txBox="1"/>
          <p:nvPr/>
        </p:nvSpPr>
        <p:spPr>
          <a:xfrm>
            <a:off x="5743162" y="545425"/>
            <a:ext cx="1264200" cy="62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chemeClr val="dk1"/>
                </a:solidFill>
                <a:latin typeface="Didact Gothic"/>
                <a:ea typeface="Didact Gothic"/>
                <a:cs typeface="Didact Gothic"/>
                <a:sym typeface="Didact Gothic"/>
              </a:rPr>
              <a:t>Animated Object(s):</a:t>
            </a:r>
            <a:endParaRPr sz="1600" b="1">
              <a:solidFill>
                <a:schemeClr val="dk1"/>
              </a:solidFill>
              <a:latin typeface="Didact Gothic"/>
              <a:ea typeface="Didact Gothic"/>
              <a:cs typeface="Didact Gothic"/>
              <a:sym typeface="Didact Gothic"/>
            </a:endParaRPr>
          </a:p>
        </p:txBody>
      </p:sp>
      <p:sp>
        <p:nvSpPr>
          <p:cNvPr id="209" name="Google Shape;209;p25"/>
          <p:cNvSpPr txBox="1"/>
          <p:nvPr/>
        </p:nvSpPr>
        <p:spPr>
          <a:xfrm>
            <a:off x="300800" y="1604200"/>
            <a:ext cx="1473900" cy="112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1"/>
                </a:solidFill>
                <a:latin typeface="Didact Gothic"/>
                <a:ea typeface="Didact Gothic"/>
                <a:cs typeface="Didact Gothic"/>
                <a:sym typeface="Didact Gothic"/>
              </a:rPr>
              <a:t>Add text here</a:t>
            </a:r>
            <a:endParaRPr sz="1600">
              <a:solidFill>
                <a:schemeClr val="dk1"/>
              </a:solidFill>
              <a:latin typeface="Didact Gothic"/>
              <a:ea typeface="Didact Gothic"/>
              <a:cs typeface="Didact Gothic"/>
              <a:sym typeface="Didact Gothic"/>
            </a:endParaRPr>
          </a:p>
        </p:txBody>
      </p:sp>
      <p:sp>
        <p:nvSpPr>
          <p:cNvPr id="210" name="Google Shape;210;p25"/>
          <p:cNvSpPr txBox="1"/>
          <p:nvPr/>
        </p:nvSpPr>
        <p:spPr>
          <a:xfrm>
            <a:off x="2071425" y="1604200"/>
            <a:ext cx="1473900" cy="112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1"/>
                </a:solidFill>
                <a:latin typeface="Didact Gothic"/>
                <a:ea typeface="Didact Gothic"/>
                <a:cs typeface="Didact Gothic"/>
                <a:sym typeface="Didact Gothic"/>
              </a:rPr>
              <a:t>Add text here</a:t>
            </a:r>
            <a:endParaRPr sz="1600">
              <a:solidFill>
                <a:schemeClr val="dk1"/>
              </a:solidFill>
              <a:latin typeface="Didact Gothic"/>
              <a:ea typeface="Didact Gothic"/>
              <a:cs typeface="Didact Gothic"/>
              <a:sym typeface="Didact Gothic"/>
            </a:endParaRPr>
          </a:p>
        </p:txBody>
      </p:sp>
      <p:sp>
        <p:nvSpPr>
          <p:cNvPr id="211" name="Google Shape;211;p25"/>
          <p:cNvSpPr txBox="1"/>
          <p:nvPr/>
        </p:nvSpPr>
        <p:spPr>
          <a:xfrm>
            <a:off x="3835050" y="1604200"/>
            <a:ext cx="1473900" cy="112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1"/>
                </a:solidFill>
                <a:latin typeface="Didact Gothic"/>
                <a:ea typeface="Didact Gothic"/>
                <a:cs typeface="Didact Gothic"/>
                <a:sym typeface="Didact Gothic"/>
              </a:rPr>
              <a:t>Add text here</a:t>
            </a:r>
            <a:endParaRPr sz="1600">
              <a:solidFill>
                <a:schemeClr val="dk1"/>
              </a:solidFill>
              <a:latin typeface="Didact Gothic"/>
              <a:ea typeface="Didact Gothic"/>
              <a:cs typeface="Didact Gothic"/>
              <a:sym typeface="Didact Gothic"/>
            </a:endParaRPr>
          </a:p>
        </p:txBody>
      </p:sp>
      <p:sp>
        <p:nvSpPr>
          <p:cNvPr id="212" name="Google Shape;212;p25"/>
          <p:cNvSpPr txBox="1"/>
          <p:nvPr/>
        </p:nvSpPr>
        <p:spPr>
          <a:xfrm>
            <a:off x="5598675" y="1604200"/>
            <a:ext cx="1473900" cy="112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1"/>
                </a:solidFill>
                <a:latin typeface="Didact Gothic"/>
                <a:ea typeface="Didact Gothic"/>
                <a:cs typeface="Didact Gothic"/>
                <a:sym typeface="Didact Gothic"/>
              </a:rPr>
              <a:t>Add text here</a:t>
            </a:r>
            <a:endParaRPr sz="1600">
              <a:solidFill>
                <a:schemeClr val="dk1"/>
              </a:solidFill>
              <a:latin typeface="Didact Gothic"/>
              <a:ea typeface="Didact Gothic"/>
              <a:cs typeface="Didact Gothic"/>
              <a:sym typeface="Didact Gothic"/>
            </a:endParaRPr>
          </a:p>
        </p:txBody>
      </p:sp>
      <p:sp>
        <p:nvSpPr>
          <p:cNvPr id="213" name="Google Shape;213;p25"/>
          <p:cNvSpPr txBox="1"/>
          <p:nvPr/>
        </p:nvSpPr>
        <p:spPr>
          <a:xfrm>
            <a:off x="7362300" y="1604200"/>
            <a:ext cx="1473900" cy="112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1"/>
                </a:solidFill>
                <a:latin typeface="Didact Gothic"/>
                <a:ea typeface="Didact Gothic"/>
                <a:cs typeface="Didact Gothic"/>
                <a:sym typeface="Didact Gothic"/>
              </a:rPr>
              <a:t>Add text here</a:t>
            </a:r>
            <a:endParaRPr sz="1600">
              <a:solidFill>
                <a:schemeClr val="dk1"/>
              </a:solidFill>
              <a:latin typeface="Didact Gothic"/>
              <a:ea typeface="Didact Gothic"/>
              <a:cs typeface="Didact Gothic"/>
              <a:sym typeface="Didact Gothic"/>
            </a:endParaRPr>
          </a:p>
          <a:p>
            <a:pPr marL="0" lvl="0" indent="0" algn="ctr" rtl="0">
              <a:spcBef>
                <a:spcPts val="0"/>
              </a:spcBef>
              <a:spcAft>
                <a:spcPts val="0"/>
              </a:spcAft>
              <a:buNone/>
            </a:pPr>
            <a:endParaRPr sz="1000">
              <a:solidFill>
                <a:schemeClr val="dk1"/>
              </a:solidFill>
              <a:latin typeface="Didact Gothic"/>
              <a:ea typeface="Didact Gothic"/>
              <a:cs typeface="Didact Gothic"/>
              <a:sym typeface="Didact Gothic"/>
            </a:endParaRPr>
          </a:p>
        </p:txBody>
      </p:sp>
      <p:sp>
        <p:nvSpPr>
          <p:cNvPr id="214" name="Google Shape;214;p25"/>
          <p:cNvSpPr txBox="1"/>
          <p:nvPr/>
        </p:nvSpPr>
        <p:spPr>
          <a:xfrm>
            <a:off x="7438500" y="782546"/>
            <a:ext cx="14088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chemeClr val="dk1"/>
                </a:solidFill>
                <a:latin typeface="Didact Gothic"/>
                <a:ea typeface="Didact Gothic"/>
                <a:cs typeface="Didact Gothic"/>
                <a:sym typeface="Didact Gothic"/>
              </a:rPr>
              <a:t>Setting</a:t>
            </a:r>
            <a:endParaRPr sz="1600" b="1">
              <a:solidFill>
                <a:schemeClr val="dk1"/>
              </a:solidFill>
              <a:latin typeface="Didact Gothic"/>
              <a:ea typeface="Didact Gothic"/>
              <a:cs typeface="Didact Gothic"/>
              <a:sym typeface="Didact Gothic"/>
            </a:endParaRPr>
          </a:p>
        </p:txBody>
      </p:sp>
      <p:sp>
        <p:nvSpPr>
          <p:cNvPr id="215" name="Google Shape;215;p25"/>
          <p:cNvSpPr txBox="1"/>
          <p:nvPr/>
        </p:nvSpPr>
        <p:spPr>
          <a:xfrm>
            <a:off x="431153" y="545423"/>
            <a:ext cx="1213200" cy="62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chemeClr val="dk1"/>
                </a:solidFill>
                <a:latin typeface="Didact Gothic"/>
                <a:ea typeface="Didact Gothic"/>
                <a:cs typeface="Didact Gothic"/>
                <a:sym typeface="Didact Gothic"/>
              </a:rPr>
              <a:t>Your </a:t>
            </a:r>
            <a:endParaRPr sz="1600" b="1">
              <a:solidFill>
                <a:schemeClr val="dk1"/>
              </a:solidFill>
              <a:latin typeface="Didact Gothic"/>
              <a:ea typeface="Didact Gothic"/>
              <a:cs typeface="Didact Gothic"/>
              <a:sym typeface="Didact Gothic"/>
            </a:endParaRPr>
          </a:p>
          <a:p>
            <a:pPr marL="0" lvl="0" indent="0" algn="ctr" rtl="0">
              <a:spcBef>
                <a:spcPts val="0"/>
              </a:spcBef>
              <a:spcAft>
                <a:spcPts val="0"/>
              </a:spcAft>
              <a:buNone/>
            </a:pPr>
            <a:r>
              <a:rPr lang="en" sz="1600" b="1">
                <a:solidFill>
                  <a:schemeClr val="dk1"/>
                </a:solidFill>
                <a:latin typeface="Didact Gothic"/>
                <a:ea typeface="Didact Gothic"/>
                <a:cs typeface="Didact Gothic"/>
                <a:sym typeface="Didact Gothic"/>
              </a:rPr>
              <a:t>Name:</a:t>
            </a:r>
            <a:endParaRPr sz="1600" b="1">
              <a:solidFill>
                <a:schemeClr val="dk1"/>
              </a:solidFill>
              <a:latin typeface="Didact Gothic"/>
              <a:ea typeface="Didact Gothic"/>
              <a:cs typeface="Didact Gothic"/>
              <a:sym typeface="Didact Gothic"/>
            </a:endParaRPr>
          </a:p>
        </p:txBody>
      </p:sp>
      <p:sp>
        <p:nvSpPr>
          <p:cNvPr id="216" name="Google Shape;216;p25"/>
          <p:cNvSpPr txBox="1"/>
          <p:nvPr/>
        </p:nvSpPr>
        <p:spPr>
          <a:xfrm>
            <a:off x="152375" y="3164275"/>
            <a:ext cx="88311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Didact Gothic"/>
                <a:ea typeface="Didact Gothic"/>
                <a:cs typeface="Didact Gothic"/>
                <a:sym typeface="Didact Gothic"/>
              </a:rPr>
              <a:t>Describe the stop motion animation:</a:t>
            </a:r>
            <a:endParaRPr sz="1600" b="1">
              <a:solidFill>
                <a:schemeClr val="dk1"/>
              </a:solidFill>
              <a:latin typeface="Didact Gothic"/>
              <a:ea typeface="Didact Gothic"/>
              <a:cs typeface="Didact Gothic"/>
              <a:sym typeface="Didact Gothic"/>
            </a:endParaRPr>
          </a:p>
        </p:txBody>
      </p:sp>
      <p:sp>
        <p:nvSpPr>
          <p:cNvPr id="217" name="Google Shape;217;p25"/>
          <p:cNvSpPr txBox="1"/>
          <p:nvPr/>
        </p:nvSpPr>
        <p:spPr>
          <a:xfrm>
            <a:off x="152375" y="3545275"/>
            <a:ext cx="8831100" cy="15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Didact Gothic"/>
                <a:ea typeface="Didact Gothic"/>
                <a:cs typeface="Didact Gothic"/>
                <a:sym typeface="Didact Gothic"/>
              </a:rPr>
              <a:t>Add text here</a:t>
            </a:r>
            <a:endParaRPr sz="1600">
              <a:solidFill>
                <a:schemeClr val="dk1"/>
              </a:solidFill>
              <a:latin typeface="Didact Gothic"/>
              <a:ea typeface="Didact Gothic"/>
              <a:cs typeface="Didact Gothic"/>
              <a:sym typeface="Didact Gothic"/>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rotWithShape="1">
          <a:blip r:embed="rId3">
            <a:alphaModFix/>
          </a:blip>
          <a:srcRect t="9553" b="7657"/>
          <a:stretch/>
        </p:blipFill>
        <p:spPr>
          <a:xfrm>
            <a:off x="189800" y="856550"/>
            <a:ext cx="4458400" cy="1695233"/>
          </a:xfrm>
          <a:prstGeom prst="rect">
            <a:avLst/>
          </a:prstGeom>
          <a:noFill/>
          <a:ln>
            <a:noFill/>
          </a:ln>
        </p:spPr>
      </p:pic>
      <p:pic>
        <p:nvPicPr>
          <p:cNvPr id="60" name="Google Shape;60;p14"/>
          <p:cNvPicPr preferRelativeResize="0"/>
          <p:nvPr/>
        </p:nvPicPr>
        <p:blipFill rotWithShape="1">
          <a:blip r:embed="rId4">
            <a:alphaModFix/>
          </a:blip>
          <a:srcRect t="8842"/>
          <a:stretch/>
        </p:blipFill>
        <p:spPr>
          <a:xfrm>
            <a:off x="266000" y="3105800"/>
            <a:ext cx="4296126" cy="1903725"/>
          </a:xfrm>
          <a:prstGeom prst="rect">
            <a:avLst/>
          </a:prstGeom>
          <a:noFill/>
          <a:ln>
            <a:noFill/>
          </a:ln>
        </p:spPr>
      </p:pic>
      <p:cxnSp>
        <p:nvCxnSpPr>
          <p:cNvPr id="61" name="Google Shape;61;p14"/>
          <p:cNvCxnSpPr/>
          <p:nvPr/>
        </p:nvCxnSpPr>
        <p:spPr>
          <a:xfrm flipH="1">
            <a:off x="1432800" y="935575"/>
            <a:ext cx="900" cy="4091100"/>
          </a:xfrm>
          <a:prstGeom prst="straightConnector1">
            <a:avLst/>
          </a:prstGeom>
          <a:noFill/>
          <a:ln w="19050" cap="flat" cmpd="sng">
            <a:solidFill>
              <a:srgbClr val="FFFFFF"/>
            </a:solidFill>
            <a:prstDash val="solid"/>
            <a:round/>
            <a:headEnd type="none" w="med" len="med"/>
            <a:tailEnd type="none" w="med" len="med"/>
          </a:ln>
        </p:spPr>
      </p:cxnSp>
      <p:sp>
        <p:nvSpPr>
          <p:cNvPr id="62" name="Google Shape;62;p14"/>
          <p:cNvSpPr txBox="1">
            <a:spLocks noGrp="1"/>
          </p:cNvSpPr>
          <p:nvPr>
            <p:ph type="title" idx="4294967295"/>
          </p:nvPr>
        </p:nvSpPr>
        <p:spPr>
          <a:xfrm>
            <a:off x="159300" y="64025"/>
            <a:ext cx="8812500" cy="491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a:latin typeface="Didact Gothic"/>
                <a:ea typeface="Didact Gothic"/>
                <a:cs typeface="Didact Gothic"/>
                <a:sym typeface="Didact Gothic"/>
              </a:rPr>
              <a:t>How to Animate in Google Slides</a:t>
            </a:r>
            <a:endParaRPr sz="1700" b="1">
              <a:latin typeface="Didact Gothic"/>
              <a:ea typeface="Didact Gothic"/>
              <a:cs typeface="Didact Gothic"/>
              <a:sym typeface="Didact Gothic"/>
            </a:endParaRPr>
          </a:p>
          <a:p>
            <a:pPr marL="0" lvl="0" indent="0" algn="l" rtl="0">
              <a:spcBef>
                <a:spcPts val="0"/>
              </a:spcBef>
              <a:spcAft>
                <a:spcPts val="0"/>
              </a:spcAft>
              <a:buNone/>
            </a:pPr>
            <a:r>
              <a:rPr lang="en" sz="1400">
                <a:latin typeface="Didact Gothic"/>
                <a:ea typeface="Didact Gothic"/>
                <a:cs typeface="Didact Gothic"/>
                <a:sym typeface="Didact Gothic"/>
              </a:rPr>
              <a:t>First, pick your </a:t>
            </a:r>
            <a:r>
              <a:rPr lang="en" sz="1400" u="sng">
                <a:solidFill>
                  <a:schemeClr val="hlink"/>
                </a:solidFill>
                <a:latin typeface="Didact Gothic"/>
                <a:ea typeface="Didact Gothic"/>
                <a:cs typeface="Didact Gothic"/>
                <a:sym typeface="Didact Gothic"/>
                <a:hlinkClick r:id="rId5" action="ppaction://hlinksldjump"/>
              </a:rPr>
              <a:t>background</a:t>
            </a:r>
            <a:r>
              <a:rPr lang="en" sz="1400">
                <a:latin typeface="Didact Gothic"/>
                <a:ea typeface="Didact Gothic"/>
                <a:cs typeface="Didact Gothic"/>
                <a:sym typeface="Didact Gothic"/>
              </a:rPr>
              <a:t> slide. Move the background slide to the end of this presentation. This will be the first slide in the animation. Create a </a:t>
            </a:r>
            <a:r>
              <a:rPr lang="en" sz="1400" u="sng">
                <a:solidFill>
                  <a:schemeClr val="hlink"/>
                </a:solidFill>
                <a:latin typeface="Didact Gothic"/>
                <a:ea typeface="Didact Gothic"/>
                <a:cs typeface="Didact Gothic"/>
                <a:sym typeface="Didact Gothic"/>
                <a:hlinkClick r:id="rId6" action="ppaction://hlinksldjump"/>
              </a:rPr>
              <a:t>vehicle and balloon</a:t>
            </a:r>
            <a:r>
              <a:rPr lang="en" sz="1400">
                <a:latin typeface="Didact Gothic"/>
                <a:ea typeface="Didact Gothic"/>
                <a:cs typeface="Didact Gothic"/>
                <a:sym typeface="Didact Gothic"/>
              </a:rPr>
              <a:t>, then copy and paste your truck and balloon mostly off the slide to the left:</a:t>
            </a:r>
            <a:endParaRPr sz="1400">
              <a:latin typeface="Didact Gothic"/>
              <a:ea typeface="Didact Gothic"/>
              <a:cs typeface="Didact Gothic"/>
              <a:sym typeface="Didact Gothic"/>
            </a:endParaRPr>
          </a:p>
          <a:p>
            <a:pPr marL="0" lvl="0" indent="0" algn="l" rtl="0">
              <a:spcBef>
                <a:spcPts val="0"/>
              </a:spcBef>
              <a:spcAft>
                <a:spcPts val="0"/>
              </a:spcAft>
              <a:buNone/>
            </a:pPr>
            <a:endParaRPr sz="2100">
              <a:latin typeface="Didact Gothic"/>
              <a:ea typeface="Didact Gothic"/>
              <a:cs typeface="Didact Gothic"/>
              <a:sym typeface="Didact Gothic"/>
            </a:endParaRPr>
          </a:p>
          <a:p>
            <a:pPr marL="0" lvl="0" indent="0" algn="l" rtl="0">
              <a:spcBef>
                <a:spcPts val="0"/>
              </a:spcBef>
              <a:spcAft>
                <a:spcPts val="0"/>
              </a:spcAft>
              <a:buNone/>
            </a:pPr>
            <a:endParaRPr sz="2100">
              <a:latin typeface="Didact Gothic"/>
              <a:ea typeface="Didact Gothic"/>
              <a:cs typeface="Didact Gothic"/>
              <a:sym typeface="Didact Gothic"/>
            </a:endParaRPr>
          </a:p>
          <a:p>
            <a:pPr marL="0" lvl="0" indent="0" algn="l" rtl="0">
              <a:spcBef>
                <a:spcPts val="0"/>
              </a:spcBef>
              <a:spcAft>
                <a:spcPts val="0"/>
              </a:spcAft>
              <a:buNone/>
            </a:pPr>
            <a:endParaRPr sz="2100">
              <a:latin typeface="Didact Gothic"/>
              <a:ea typeface="Didact Gothic"/>
              <a:cs typeface="Didact Gothic"/>
              <a:sym typeface="Didact Gothic"/>
            </a:endParaRPr>
          </a:p>
          <a:p>
            <a:pPr marL="0" lvl="0" indent="0" algn="l" rtl="0">
              <a:spcBef>
                <a:spcPts val="0"/>
              </a:spcBef>
              <a:spcAft>
                <a:spcPts val="0"/>
              </a:spcAft>
              <a:buNone/>
            </a:pPr>
            <a:endParaRPr sz="2100">
              <a:latin typeface="Didact Gothic"/>
              <a:ea typeface="Didact Gothic"/>
              <a:cs typeface="Didact Gothic"/>
              <a:sym typeface="Didact Gothic"/>
            </a:endParaRPr>
          </a:p>
          <a:p>
            <a:pPr marL="0" lvl="0" indent="0" algn="l" rtl="0">
              <a:spcBef>
                <a:spcPts val="0"/>
              </a:spcBef>
              <a:spcAft>
                <a:spcPts val="0"/>
              </a:spcAft>
              <a:buNone/>
            </a:pPr>
            <a:endParaRPr sz="2100">
              <a:latin typeface="Didact Gothic"/>
              <a:ea typeface="Didact Gothic"/>
              <a:cs typeface="Didact Gothic"/>
              <a:sym typeface="Didact Gothic"/>
            </a:endParaRPr>
          </a:p>
          <a:p>
            <a:pPr marL="0" lvl="0" indent="0" algn="l" rtl="0">
              <a:spcBef>
                <a:spcPts val="0"/>
              </a:spcBef>
              <a:spcAft>
                <a:spcPts val="0"/>
              </a:spcAft>
              <a:buNone/>
            </a:pPr>
            <a:r>
              <a:rPr lang="en" sz="1400" b="1">
                <a:latin typeface="Didact Gothic"/>
                <a:ea typeface="Didact Gothic"/>
                <a:cs typeface="Didact Gothic"/>
                <a:sym typeface="Didact Gothic"/>
              </a:rPr>
              <a:t>Duplicate </a:t>
            </a:r>
            <a:r>
              <a:rPr lang="en" sz="1400">
                <a:latin typeface="Didact Gothic"/>
                <a:ea typeface="Didact Gothic"/>
                <a:cs typeface="Didact Gothic"/>
                <a:sym typeface="Didact Gothic"/>
              </a:rPr>
              <a:t>the current slide, then select all of the images and move them to the right (use the arrow key once or twice). The white vertical line below shows that the images have moved.</a:t>
            </a:r>
            <a:endParaRPr sz="1900" b="1">
              <a:latin typeface="Didact Gothic"/>
              <a:ea typeface="Didact Gothic"/>
              <a:cs typeface="Didact Gothic"/>
              <a:sym typeface="Didact Gothic"/>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p:nvPr/>
        </p:nvSpPr>
        <p:spPr>
          <a:xfrm>
            <a:off x="3217350" y="2795400"/>
            <a:ext cx="2709300" cy="21519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6199529" y="2795400"/>
            <a:ext cx="2709300" cy="21519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245525" y="2795400"/>
            <a:ext cx="2709300" cy="2151900"/>
          </a:xfrm>
          <a:prstGeom prst="roundRect">
            <a:avLst>
              <a:gd name="adj" fmla="val 16667"/>
            </a:avLst>
          </a:prstGeom>
          <a:solidFill>
            <a:srgbClr val="00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idact Gothic"/>
              <a:ea typeface="Didact Gothic"/>
              <a:cs typeface="Didact Gothic"/>
              <a:sym typeface="Didact Gothic"/>
            </a:endParaRPr>
          </a:p>
        </p:txBody>
      </p:sp>
      <p:sp>
        <p:nvSpPr>
          <p:cNvPr id="70" name="Google Shape;70;p15"/>
          <p:cNvSpPr txBox="1">
            <a:spLocks noGrp="1"/>
          </p:cNvSpPr>
          <p:nvPr>
            <p:ph type="title" idx="4294967295"/>
          </p:nvPr>
        </p:nvSpPr>
        <p:spPr>
          <a:xfrm>
            <a:off x="83100" y="64025"/>
            <a:ext cx="8520600" cy="288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latin typeface="Didact Gothic"/>
                <a:ea typeface="Didact Gothic"/>
                <a:cs typeface="Didact Gothic"/>
                <a:sym typeface="Didact Gothic"/>
              </a:rPr>
              <a:t>How to Animate</a:t>
            </a:r>
            <a:endParaRPr sz="2100" b="1">
              <a:latin typeface="Didact Gothic"/>
              <a:ea typeface="Didact Gothic"/>
              <a:cs typeface="Didact Gothic"/>
              <a:sym typeface="Didact Gothic"/>
            </a:endParaRPr>
          </a:p>
          <a:p>
            <a:pPr marL="0" lvl="0" indent="0" algn="l" rtl="0">
              <a:spcBef>
                <a:spcPts val="0"/>
              </a:spcBef>
              <a:spcAft>
                <a:spcPts val="0"/>
              </a:spcAft>
              <a:buNone/>
            </a:pPr>
            <a:r>
              <a:rPr lang="en" sz="1600" b="1">
                <a:latin typeface="Didact Gothic"/>
                <a:ea typeface="Didact Gothic"/>
                <a:cs typeface="Didact Gothic"/>
                <a:sym typeface="Didact Gothic"/>
              </a:rPr>
              <a:t>Duplicate </a:t>
            </a:r>
            <a:r>
              <a:rPr lang="en" sz="1600">
                <a:latin typeface="Didact Gothic"/>
                <a:ea typeface="Didact Gothic"/>
                <a:cs typeface="Didact Gothic"/>
                <a:sym typeface="Didact Gothic"/>
              </a:rPr>
              <a:t>the slide again, and move your images to the right. You will keep duplicating and moving the images to the right each time, until the balloon and truck are off the slide to the right.</a:t>
            </a:r>
            <a:endParaRPr sz="1600">
              <a:latin typeface="Didact Gothic"/>
              <a:ea typeface="Didact Gothic"/>
              <a:cs typeface="Didact Gothic"/>
              <a:sym typeface="Didact Gothic"/>
            </a:endParaRPr>
          </a:p>
          <a:p>
            <a:pPr marL="0" lvl="0" indent="0" algn="l" rtl="0">
              <a:spcBef>
                <a:spcPts val="0"/>
              </a:spcBef>
              <a:spcAft>
                <a:spcPts val="0"/>
              </a:spcAft>
              <a:buNone/>
            </a:pPr>
            <a:endParaRPr sz="1100">
              <a:latin typeface="Didact Gothic"/>
              <a:ea typeface="Didact Gothic"/>
              <a:cs typeface="Didact Gothic"/>
              <a:sym typeface="Didact Gothic"/>
            </a:endParaRPr>
          </a:p>
          <a:p>
            <a:pPr marL="0" lvl="0" indent="0" algn="l" rtl="0">
              <a:spcBef>
                <a:spcPts val="0"/>
              </a:spcBef>
              <a:spcAft>
                <a:spcPts val="0"/>
              </a:spcAft>
              <a:buNone/>
            </a:pPr>
            <a:r>
              <a:rPr lang="en" sz="1600" b="1">
                <a:latin typeface="Didact Gothic"/>
                <a:ea typeface="Didact Gothic"/>
                <a:cs typeface="Didact Gothic"/>
                <a:sym typeface="Didact Gothic"/>
              </a:rPr>
              <a:t>How to Make the Balloon “Float” Around</a:t>
            </a:r>
            <a:endParaRPr sz="1600" b="1">
              <a:latin typeface="Didact Gothic"/>
              <a:ea typeface="Didact Gothic"/>
              <a:cs typeface="Didact Gothic"/>
              <a:sym typeface="Didact Gothic"/>
            </a:endParaRPr>
          </a:p>
          <a:p>
            <a:pPr marL="0" lvl="0" indent="0" algn="l" rtl="0">
              <a:spcBef>
                <a:spcPts val="0"/>
              </a:spcBef>
              <a:spcAft>
                <a:spcPts val="0"/>
              </a:spcAft>
              <a:buNone/>
            </a:pPr>
            <a:r>
              <a:rPr lang="en" sz="1600">
                <a:latin typeface="Didact Gothic"/>
                <a:ea typeface="Didact Gothic"/>
                <a:cs typeface="Didact Gothic"/>
                <a:sym typeface="Didact Gothic"/>
              </a:rPr>
              <a:t>You can make the balloon appear to float around in several ways:</a:t>
            </a:r>
            <a:endParaRPr sz="1600">
              <a:latin typeface="Didact Gothic"/>
              <a:ea typeface="Didact Gothic"/>
              <a:cs typeface="Didact Gothic"/>
              <a:sym typeface="Didact Gothic"/>
            </a:endParaRPr>
          </a:p>
          <a:p>
            <a:pPr marL="457200" lvl="0" indent="-330200" algn="l" rtl="0">
              <a:spcBef>
                <a:spcPts val="0"/>
              </a:spcBef>
              <a:spcAft>
                <a:spcPts val="0"/>
              </a:spcAft>
              <a:buSzPts val="1600"/>
              <a:buFont typeface="Didact Gothic"/>
              <a:buChar char="●"/>
            </a:pPr>
            <a:r>
              <a:rPr lang="en" sz="1600">
                <a:latin typeface="Didact Gothic"/>
                <a:ea typeface="Didact Gothic"/>
                <a:cs typeface="Didact Gothic"/>
                <a:sym typeface="Didact Gothic"/>
              </a:rPr>
              <a:t>Changing the </a:t>
            </a:r>
            <a:r>
              <a:rPr lang="en" sz="1600" b="1">
                <a:highlight>
                  <a:srgbClr val="00FF00"/>
                </a:highlight>
                <a:latin typeface="Didact Gothic"/>
                <a:ea typeface="Didact Gothic"/>
                <a:cs typeface="Didact Gothic"/>
                <a:sym typeface="Didact Gothic"/>
              </a:rPr>
              <a:t>size</a:t>
            </a:r>
            <a:r>
              <a:rPr lang="en" sz="1600">
                <a:latin typeface="Didact Gothic"/>
                <a:ea typeface="Didact Gothic"/>
                <a:cs typeface="Didact Gothic"/>
                <a:sym typeface="Didact Gothic"/>
              </a:rPr>
              <a:t> of the balloon (this makes it look closer to the viewer or father away)</a:t>
            </a:r>
            <a:endParaRPr sz="1600">
              <a:latin typeface="Didact Gothic"/>
              <a:ea typeface="Didact Gothic"/>
              <a:cs typeface="Didact Gothic"/>
              <a:sym typeface="Didact Gothic"/>
            </a:endParaRPr>
          </a:p>
          <a:p>
            <a:pPr marL="457200" lvl="0" indent="-330200" algn="l" rtl="0">
              <a:spcBef>
                <a:spcPts val="0"/>
              </a:spcBef>
              <a:spcAft>
                <a:spcPts val="0"/>
              </a:spcAft>
              <a:buSzPts val="1600"/>
              <a:buFont typeface="Didact Gothic"/>
              <a:buChar char="●"/>
            </a:pPr>
            <a:r>
              <a:rPr lang="en" sz="1600" b="1">
                <a:highlight>
                  <a:schemeClr val="accent1"/>
                </a:highlight>
                <a:latin typeface="Didact Gothic"/>
                <a:ea typeface="Didact Gothic"/>
                <a:cs typeface="Didact Gothic"/>
                <a:sym typeface="Didact Gothic"/>
              </a:rPr>
              <a:t>Rotating</a:t>
            </a:r>
            <a:r>
              <a:rPr lang="en" sz="1600">
                <a:latin typeface="Didact Gothic"/>
                <a:ea typeface="Didact Gothic"/>
                <a:cs typeface="Didact Gothic"/>
                <a:sym typeface="Didact Gothic"/>
              </a:rPr>
              <a:t> the balloon to the left or right (make sure all of the cables are attached to both the balloon and the truck)</a:t>
            </a:r>
            <a:endParaRPr sz="1600">
              <a:latin typeface="Didact Gothic"/>
              <a:ea typeface="Didact Gothic"/>
              <a:cs typeface="Didact Gothic"/>
              <a:sym typeface="Didact Gothic"/>
            </a:endParaRPr>
          </a:p>
          <a:p>
            <a:pPr marL="457200" lvl="0" indent="-330200" algn="l" rtl="0">
              <a:spcBef>
                <a:spcPts val="0"/>
              </a:spcBef>
              <a:spcAft>
                <a:spcPts val="0"/>
              </a:spcAft>
              <a:buSzPts val="1600"/>
              <a:buFont typeface="Didact Gothic"/>
              <a:buChar char="●"/>
            </a:pPr>
            <a:r>
              <a:rPr lang="en" sz="1600">
                <a:latin typeface="Didact Gothic"/>
                <a:ea typeface="Didact Gothic"/>
                <a:cs typeface="Didact Gothic"/>
                <a:sym typeface="Didact Gothic"/>
              </a:rPr>
              <a:t>Changing the </a:t>
            </a:r>
            <a:r>
              <a:rPr lang="en" sz="1600" b="1">
                <a:highlight>
                  <a:schemeClr val="accent5"/>
                </a:highlight>
                <a:latin typeface="Didact Gothic"/>
                <a:ea typeface="Didact Gothic"/>
                <a:cs typeface="Didact Gothic"/>
                <a:sym typeface="Didact Gothic"/>
              </a:rPr>
              <a:t>aspect ratio</a:t>
            </a:r>
            <a:r>
              <a:rPr lang="en" sz="1600" b="1">
                <a:latin typeface="Didact Gothic"/>
                <a:ea typeface="Didact Gothic"/>
                <a:cs typeface="Didact Gothic"/>
                <a:sym typeface="Didact Gothic"/>
              </a:rPr>
              <a:t> </a:t>
            </a:r>
            <a:r>
              <a:rPr lang="en" sz="1600">
                <a:latin typeface="Didact Gothic"/>
                <a:ea typeface="Didact Gothic"/>
                <a:cs typeface="Didact Gothic"/>
                <a:sym typeface="Didact Gothic"/>
              </a:rPr>
              <a:t>of the balloon (stretching it or shrinking it in one dimension).</a:t>
            </a:r>
            <a:endParaRPr sz="1600">
              <a:latin typeface="Didact Gothic"/>
              <a:ea typeface="Didact Gothic"/>
              <a:cs typeface="Didact Gothic"/>
              <a:sym typeface="Didact Gothic"/>
            </a:endParaRPr>
          </a:p>
          <a:p>
            <a:pPr marL="0" lvl="0" indent="0" algn="l" rtl="0">
              <a:spcBef>
                <a:spcPts val="0"/>
              </a:spcBef>
              <a:spcAft>
                <a:spcPts val="0"/>
              </a:spcAft>
              <a:buNone/>
            </a:pPr>
            <a:endParaRPr sz="2100">
              <a:latin typeface="Didact Gothic"/>
              <a:ea typeface="Didact Gothic"/>
              <a:cs typeface="Didact Gothic"/>
              <a:sym typeface="Didact Gothic"/>
            </a:endParaRPr>
          </a:p>
          <a:p>
            <a:pPr marL="0" lvl="0" indent="0" algn="l" rtl="0">
              <a:spcBef>
                <a:spcPts val="0"/>
              </a:spcBef>
              <a:spcAft>
                <a:spcPts val="0"/>
              </a:spcAft>
              <a:buNone/>
            </a:pPr>
            <a:endParaRPr sz="2100">
              <a:latin typeface="Didact Gothic"/>
              <a:ea typeface="Didact Gothic"/>
              <a:cs typeface="Didact Gothic"/>
              <a:sym typeface="Didact Gothic"/>
            </a:endParaRPr>
          </a:p>
          <a:p>
            <a:pPr marL="0" lvl="0" indent="0" algn="l" rtl="0">
              <a:spcBef>
                <a:spcPts val="0"/>
              </a:spcBef>
              <a:spcAft>
                <a:spcPts val="0"/>
              </a:spcAft>
              <a:buNone/>
            </a:pPr>
            <a:endParaRPr sz="1600" b="1">
              <a:latin typeface="Didact Gothic"/>
              <a:ea typeface="Didact Gothic"/>
              <a:cs typeface="Didact Gothic"/>
              <a:sym typeface="Didact Gothic"/>
            </a:endParaRPr>
          </a:p>
          <a:p>
            <a:pPr marL="0" lvl="0" indent="0" algn="l" rtl="0">
              <a:spcBef>
                <a:spcPts val="0"/>
              </a:spcBef>
              <a:spcAft>
                <a:spcPts val="0"/>
              </a:spcAft>
              <a:buNone/>
            </a:pPr>
            <a:endParaRPr sz="2100" b="1">
              <a:latin typeface="Didact Gothic"/>
              <a:ea typeface="Didact Gothic"/>
              <a:cs typeface="Didact Gothic"/>
              <a:sym typeface="Didact Gothic"/>
            </a:endParaRPr>
          </a:p>
        </p:txBody>
      </p:sp>
      <p:pic>
        <p:nvPicPr>
          <p:cNvPr id="71" name="Google Shape;71;p15"/>
          <p:cNvPicPr preferRelativeResize="0"/>
          <p:nvPr/>
        </p:nvPicPr>
        <p:blipFill>
          <a:blip r:embed="rId3">
            <a:alphaModFix/>
          </a:blip>
          <a:stretch>
            <a:fillRect/>
          </a:stretch>
        </p:blipFill>
        <p:spPr>
          <a:xfrm>
            <a:off x="357048" y="3241728"/>
            <a:ext cx="1340524" cy="1444400"/>
          </a:xfrm>
          <a:prstGeom prst="rect">
            <a:avLst/>
          </a:prstGeom>
          <a:noFill/>
          <a:ln>
            <a:noFill/>
          </a:ln>
        </p:spPr>
      </p:pic>
      <p:pic>
        <p:nvPicPr>
          <p:cNvPr id="72" name="Google Shape;72;p15"/>
          <p:cNvPicPr preferRelativeResize="0"/>
          <p:nvPr/>
        </p:nvPicPr>
        <p:blipFill>
          <a:blip r:embed="rId3">
            <a:alphaModFix/>
          </a:blip>
          <a:stretch>
            <a:fillRect/>
          </a:stretch>
        </p:blipFill>
        <p:spPr>
          <a:xfrm>
            <a:off x="1697575" y="3488275"/>
            <a:ext cx="1152425" cy="1241725"/>
          </a:xfrm>
          <a:prstGeom prst="rect">
            <a:avLst/>
          </a:prstGeom>
          <a:noFill/>
          <a:ln>
            <a:noFill/>
          </a:ln>
        </p:spPr>
      </p:pic>
      <p:pic>
        <p:nvPicPr>
          <p:cNvPr id="73" name="Google Shape;73;p15"/>
          <p:cNvPicPr preferRelativeResize="0"/>
          <p:nvPr/>
        </p:nvPicPr>
        <p:blipFill>
          <a:blip r:embed="rId3">
            <a:alphaModFix/>
          </a:blip>
          <a:stretch>
            <a:fillRect/>
          </a:stretch>
        </p:blipFill>
        <p:spPr>
          <a:xfrm>
            <a:off x="3283693" y="3330628"/>
            <a:ext cx="1340524" cy="1444400"/>
          </a:xfrm>
          <a:prstGeom prst="rect">
            <a:avLst/>
          </a:prstGeom>
          <a:noFill/>
          <a:ln>
            <a:noFill/>
          </a:ln>
        </p:spPr>
      </p:pic>
      <p:pic>
        <p:nvPicPr>
          <p:cNvPr id="74" name="Google Shape;74;p15"/>
          <p:cNvPicPr preferRelativeResize="0"/>
          <p:nvPr/>
        </p:nvPicPr>
        <p:blipFill>
          <a:blip r:embed="rId3">
            <a:alphaModFix/>
          </a:blip>
          <a:stretch>
            <a:fillRect/>
          </a:stretch>
        </p:blipFill>
        <p:spPr>
          <a:xfrm rot="-441582">
            <a:off x="4493018" y="3310741"/>
            <a:ext cx="1340524" cy="1444399"/>
          </a:xfrm>
          <a:prstGeom prst="rect">
            <a:avLst/>
          </a:prstGeom>
          <a:noFill/>
          <a:ln>
            <a:noFill/>
          </a:ln>
        </p:spPr>
      </p:pic>
      <p:pic>
        <p:nvPicPr>
          <p:cNvPr id="75" name="Google Shape;75;p15"/>
          <p:cNvPicPr preferRelativeResize="0"/>
          <p:nvPr/>
        </p:nvPicPr>
        <p:blipFill>
          <a:blip r:embed="rId3">
            <a:alphaModFix/>
          </a:blip>
          <a:stretch>
            <a:fillRect/>
          </a:stretch>
        </p:blipFill>
        <p:spPr>
          <a:xfrm>
            <a:off x="6337827" y="3386941"/>
            <a:ext cx="1340524" cy="1444400"/>
          </a:xfrm>
          <a:prstGeom prst="rect">
            <a:avLst/>
          </a:prstGeom>
          <a:noFill/>
          <a:ln>
            <a:noFill/>
          </a:ln>
        </p:spPr>
      </p:pic>
      <p:pic>
        <p:nvPicPr>
          <p:cNvPr id="76" name="Google Shape;76;p15"/>
          <p:cNvPicPr preferRelativeResize="0"/>
          <p:nvPr/>
        </p:nvPicPr>
        <p:blipFill>
          <a:blip r:embed="rId3">
            <a:alphaModFix/>
          </a:blip>
          <a:stretch>
            <a:fillRect/>
          </a:stretch>
        </p:blipFill>
        <p:spPr>
          <a:xfrm>
            <a:off x="7715029" y="3377325"/>
            <a:ext cx="1099250" cy="1444400"/>
          </a:xfrm>
          <a:prstGeom prst="rect">
            <a:avLst/>
          </a:prstGeom>
          <a:noFill/>
          <a:ln>
            <a:noFill/>
          </a:ln>
        </p:spPr>
      </p:pic>
      <p:sp>
        <p:nvSpPr>
          <p:cNvPr id="77" name="Google Shape;77;p15"/>
          <p:cNvSpPr txBox="1"/>
          <p:nvPr/>
        </p:nvSpPr>
        <p:spPr>
          <a:xfrm>
            <a:off x="392300" y="2723450"/>
            <a:ext cx="2379000" cy="65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Didact Gothic"/>
                <a:ea typeface="Didact Gothic"/>
                <a:cs typeface="Didact Gothic"/>
                <a:sym typeface="Didact Gothic"/>
              </a:rPr>
              <a:t>Make the balloon larger or smaller.</a:t>
            </a:r>
            <a:endParaRPr>
              <a:solidFill>
                <a:schemeClr val="dk1"/>
              </a:solidFill>
              <a:latin typeface="Didact Gothic"/>
              <a:ea typeface="Didact Gothic"/>
              <a:cs typeface="Didact Gothic"/>
              <a:sym typeface="Didact Gothic"/>
            </a:endParaRPr>
          </a:p>
          <a:p>
            <a:pPr marL="0" lvl="0" indent="0" algn="ctr" rtl="0">
              <a:spcBef>
                <a:spcPts val="0"/>
              </a:spcBef>
              <a:spcAft>
                <a:spcPts val="0"/>
              </a:spcAft>
              <a:buNone/>
            </a:pPr>
            <a:endParaRPr>
              <a:solidFill>
                <a:schemeClr val="dk1"/>
              </a:solidFill>
              <a:latin typeface="Didact Gothic"/>
              <a:ea typeface="Didact Gothic"/>
              <a:cs typeface="Didact Gothic"/>
              <a:sym typeface="Didact Gothic"/>
            </a:endParaRPr>
          </a:p>
          <a:p>
            <a:pPr marL="0" lvl="0" indent="0" algn="ctr" rtl="0">
              <a:spcBef>
                <a:spcPts val="0"/>
              </a:spcBef>
              <a:spcAft>
                <a:spcPts val="0"/>
              </a:spcAft>
              <a:buNone/>
            </a:pPr>
            <a:endParaRPr>
              <a:solidFill>
                <a:schemeClr val="dk1"/>
              </a:solidFill>
              <a:latin typeface="Didact Gothic"/>
              <a:ea typeface="Didact Gothic"/>
              <a:cs typeface="Didact Gothic"/>
              <a:sym typeface="Didact Gothic"/>
            </a:endParaRPr>
          </a:p>
          <a:p>
            <a:pPr marL="0" lvl="0" indent="0" algn="ctr" rtl="0">
              <a:spcBef>
                <a:spcPts val="0"/>
              </a:spcBef>
              <a:spcAft>
                <a:spcPts val="0"/>
              </a:spcAft>
              <a:buNone/>
            </a:pPr>
            <a:endParaRPr>
              <a:solidFill>
                <a:schemeClr val="dk1"/>
              </a:solidFill>
              <a:latin typeface="Didact Gothic"/>
              <a:ea typeface="Didact Gothic"/>
              <a:cs typeface="Didact Gothic"/>
              <a:sym typeface="Didact Gothic"/>
            </a:endParaRPr>
          </a:p>
          <a:p>
            <a:pPr marL="0" lvl="0" indent="0" algn="ctr" rtl="0">
              <a:spcBef>
                <a:spcPts val="0"/>
              </a:spcBef>
              <a:spcAft>
                <a:spcPts val="0"/>
              </a:spcAft>
              <a:buNone/>
            </a:pPr>
            <a:endParaRPr>
              <a:solidFill>
                <a:schemeClr val="dk1"/>
              </a:solidFill>
              <a:latin typeface="Didact Gothic"/>
              <a:ea typeface="Didact Gothic"/>
              <a:cs typeface="Didact Gothic"/>
              <a:sym typeface="Didact Gothic"/>
            </a:endParaRPr>
          </a:p>
          <a:p>
            <a:pPr marL="0" lvl="0" indent="0" algn="ctr" rtl="0">
              <a:spcBef>
                <a:spcPts val="0"/>
              </a:spcBef>
              <a:spcAft>
                <a:spcPts val="0"/>
              </a:spcAft>
              <a:buNone/>
            </a:pPr>
            <a:endParaRPr>
              <a:solidFill>
                <a:schemeClr val="dk1"/>
              </a:solidFill>
              <a:latin typeface="Didact Gothic"/>
              <a:ea typeface="Didact Gothic"/>
              <a:cs typeface="Didact Gothic"/>
              <a:sym typeface="Didact Gothic"/>
            </a:endParaRPr>
          </a:p>
          <a:p>
            <a:pPr marL="0" lvl="0" indent="0" algn="ctr" rtl="0">
              <a:spcBef>
                <a:spcPts val="0"/>
              </a:spcBef>
              <a:spcAft>
                <a:spcPts val="0"/>
              </a:spcAft>
              <a:buNone/>
            </a:pPr>
            <a:endParaRPr>
              <a:solidFill>
                <a:schemeClr val="dk1"/>
              </a:solidFill>
              <a:latin typeface="Didact Gothic"/>
              <a:ea typeface="Didact Gothic"/>
              <a:cs typeface="Didact Gothic"/>
              <a:sym typeface="Didact Gothic"/>
            </a:endParaRPr>
          </a:p>
          <a:p>
            <a:pPr marL="0" lvl="0" indent="0" algn="ctr" rtl="0">
              <a:spcBef>
                <a:spcPts val="0"/>
              </a:spcBef>
              <a:spcAft>
                <a:spcPts val="0"/>
              </a:spcAft>
              <a:buNone/>
            </a:pPr>
            <a:endParaRPr>
              <a:solidFill>
                <a:schemeClr val="dk1"/>
              </a:solidFill>
              <a:latin typeface="Didact Gothic"/>
              <a:ea typeface="Didact Gothic"/>
              <a:cs typeface="Didact Gothic"/>
              <a:sym typeface="Didact Gothic"/>
            </a:endParaRPr>
          </a:p>
          <a:p>
            <a:pPr marL="0" lvl="0" indent="0" algn="ctr" rtl="0">
              <a:spcBef>
                <a:spcPts val="0"/>
              </a:spcBef>
              <a:spcAft>
                <a:spcPts val="0"/>
              </a:spcAft>
              <a:buNone/>
            </a:pPr>
            <a:endParaRPr>
              <a:solidFill>
                <a:schemeClr val="dk1"/>
              </a:solidFill>
              <a:latin typeface="Didact Gothic"/>
              <a:ea typeface="Didact Gothic"/>
              <a:cs typeface="Didact Gothic"/>
              <a:sym typeface="Didact Gothic"/>
            </a:endParaRPr>
          </a:p>
        </p:txBody>
      </p:sp>
      <p:sp>
        <p:nvSpPr>
          <p:cNvPr id="78" name="Google Shape;78;p15"/>
          <p:cNvSpPr txBox="1"/>
          <p:nvPr/>
        </p:nvSpPr>
        <p:spPr>
          <a:xfrm>
            <a:off x="3370510" y="2719200"/>
            <a:ext cx="2379000" cy="65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Didact Gothic"/>
                <a:ea typeface="Didact Gothic"/>
                <a:cs typeface="Didact Gothic"/>
                <a:sym typeface="Didact Gothic"/>
              </a:rPr>
              <a:t>Rotate the balloon a few degrees to the right or left.</a:t>
            </a:r>
            <a:endParaRPr>
              <a:solidFill>
                <a:schemeClr val="dk1"/>
              </a:solidFill>
              <a:latin typeface="Didact Gothic"/>
              <a:ea typeface="Didact Gothic"/>
              <a:cs typeface="Didact Gothic"/>
              <a:sym typeface="Didact Gothic"/>
            </a:endParaRPr>
          </a:p>
        </p:txBody>
      </p:sp>
      <p:sp>
        <p:nvSpPr>
          <p:cNvPr id="79" name="Google Shape;79;p15"/>
          <p:cNvSpPr txBox="1"/>
          <p:nvPr/>
        </p:nvSpPr>
        <p:spPr>
          <a:xfrm>
            <a:off x="6394367" y="2719200"/>
            <a:ext cx="2379000" cy="65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Didact Gothic"/>
                <a:ea typeface="Didact Gothic"/>
                <a:cs typeface="Didact Gothic"/>
                <a:sym typeface="Didact Gothic"/>
              </a:rPr>
              <a:t>Increase or decrease either the height or the width.</a:t>
            </a:r>
            <a:endParaRPr>
              <a:solidFill>
                <a:schemeClr val="dk1"/>
              </a:solidFill>
              <a:latin typeface="Didact Gothic"/>
              <a:ea typeface="Didact Gothic"/>
              <a:cs typeface="Didact Gothic"/>
              <a:sym typeface="Didact Gothic"/>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6"/>
          <p:cNvPicPr preferRelativeResize="0"/>
          <p:nvPr/>
        </p:nvPicPr>
        <p:blipFill>
          <a:blip r:embed="rId3">
            <a:alphaModFix/>
          </a:blip>
          <a:stretch>
            <a:fillRect/>
          </a:stretch>
        </p:blipFill>
        <p:spPr>
          <a:xfrm>
            <a:off x="201763" y="2825925"/>
            <a:ext cx="3913217" cy="2201175"/>
          </a:xfrm>
          <a:prstGeom prst="rect">
            <a:avLst/>
          </a:prstGeom>
          <a:noFill/>
          <a:ln>
            <a:noFill/>
          </a:ln>
        </p:spPr>
      </p:pic>
      <p:sp>
        <p:nvSpPr>
          <p:cNvPr id="85" name="Google Shape;85;p16"/>
          <p:cNvSpPr txBox="1">
            <a:spLocks noGrp="1"/>
          </p:cNvSpPr>
          <p:nvPr>
            <p:ph type="title" idx="4294967295"/>
          </p:nvPr>
        </p:nvSpPr>
        <p:spPr>
          <a:xfrm>
            <a:off x="83100" y="64025"/>
            <a:ext cx="1328100" cy="5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latin typeface="Didact Gothic"/>
                <a:ea typeface="Didact Gothic"/>
                <a:cs typeface="Didact Gothic"/>
                <a:sym typeface="Didact Gothic"/>
              </a:rPr>
              <a:t>Examples</a:t>
            </a:r>
            <a:endParaRPr sz="2100" b="1">
              <a:latin typeface="Didact Gothic"/>
              <a:ea typeface="Didact Gothic"/>
              <a:cs typeface="Didact Gothic"/>
              <a:sym typeface="Didact Gothic"/>
            </a:endParaRPr>
          </a:p>
          <a:p>
            <a:pPr marL="457200" lvl="0" indent="0" algn="l" rtl="0">
              <a:spcBef>
                <a:spcPts val="0"/>
              </a:spcBef>
              <a:spcAft>
                <a:spcPts val="0"/>
              </a:spcAft>
              <a:buNone/>
            </a:pPr>
            <a:endParaRPr sz="1600">
              <a:latin typeface="Didact Gothic"/>
              <a:ea typeface="Didact Gothic"/>
              <a:cs typeface="Didact Gothic"/>
              <a:sym typeface="Didact Gothic"/>
            </a:endParaRPr>
          </a:p>
          <a:p>
            <a:pPr marL="0" lvl="0" indent="0" algn="l" rtl="0">
              <a:spcBef>
                <a:spcPts val="0"/>
              </a:spcBef>
              <a:spcAft>
                <a:spcPts val="0"/>
              </a:spcAft>
              <a:buNone/>
            </a:pPr>
            <a:endParaRPr sz="2100">
              <a:latin typeface="Didact Gothic"/>
              <a:ea typeface="Didact Gothic"/>
              <a:cs typeface="Didact Gothic"/>
              <a:sym typeface="Didact Gothic"/>
            </a:endParaRPr>
          </a:p>
          <a:p>
            <a:pPr marL="0" lvl="0" indent="0" algn="l" rtl="0">
              <a:spcBef>
                <a:spcPts val="0"/>
              </a:spcBef>
              <a:spcAft>
                <a:spcPts val="0"/>
              </a:spcAft>
              <a:buNone/>
            </a:pPr>
            <a:endParaRPr sz="2100">
              <a:latin typeface="Didact Gothic"/>
              <a:ea typeface="Didact Gothic"/>
              <a:cs typeface="Didact Gothic"/>
              <a:sym typeface="Didact Gothic"/>
            </a:endParaRPr>
          </a:p>
          <a:p>
            <a:pPr marL="0" lvl="0" indent="0" algn="l" rtl="0">
              <a:spcBef>
                <a:spcPts val="0"/>
              </a:spcBef>
              <a:spcAft>
                <a:spcPts val="0"/>
              </a:spcAft>
              <a:buNone/>
            </a:pPr>
            <a:endParaRPr sz="1600" b="1">
              <a:latin typeface="Didact Gothic"/>
              <a:ea typeface="Didact Gothic"/>
              <a:cs typeface="Didact Gothic"/>
              <a:sym typeface="Didact Gothic"/>
            </a:endParaRPr>
          </a:p>
          <a:p>
            <a:pPr marL="0" lvl="0" indent="0" algn="l" rtl="0">
              <a:spcBef>
                <a:spcPts val="0"/>
              </a:spcBef>
              <a:spcAft>
                <a:spcPts val="0"/>
              </a:spcAft>
              <a:buNone/>
            </a:pPr>
            <a:endParaRPr sz="2100" b="1">
              <a:latin typeface="Didact Gothic"/>
              <a:ea typeface="Didact Gothic"/>
              <a:cs typeface="Didact Gothic"/>
              <a:sym typeface="Didact Gothic"/>
            </a:endParaRPr>
          </a:p>
        </p:txBody>
      </p:sp>
      <p:pic>
        <p:nvPicPr>
          <p:cNvPr id="86" name="Google Shape;86;p16"/>
          <p:cNvPicPr preferRelativeResize="0"/>
          <p:nvPr/>
        </p:nvPicPr>
        <p:blipFill>
          <a:blip r:embed="rId4">
            <a:alphaModFix/>
          </a:blip>
          <a:stretch>
            <a:fillRect/>
          </a:stretch>
        </p:blipFill>
        <p:spPr>
          <a:xfrm>
            <a:off x="201775" y="482775"/>
            <a:ext cx="3913200" cy="2201175"/>
          </a:xfrm>
          <a:prstGeom prst="rect">
            <a:avLst/>
          </a:prstGeom>
          <a:noFill/>
          <a:ln>
            <a:noFill/>
          </a:ln>
        </p:spPr>
      </p:pic>
      <p:pic>
        <p:nvPicPr>
          <p:cNvPr id="87" name="Google Shape;87;p16"/>
          <p:cNvPicPr preferRelativeResize="0"/>
          <p:nvPr/>
        </p:nvPicPr>
        <p:blipFill>
          <a:blip r:embed="rId5">
            <a:alphaModFix/>
          </a:blip>
          <a:stretch>
            <a:fillRect/>
          </a:stretch>
        </p:blipFill>
        <p:spPr>
          <a:xfrm>
            <a:off x="4901548" y="1248800"/>
            <a:ext cx="4069051" cy="2288849"/>
          </a:xfrm>
          <a:prstGeom prst="rect">
            <a:avLst/>
          </a:prstGeom>
          <a:noFill/>
          <a:ln>
            <a:noFill/>
          </a:ln>
        </p:spPr>
      </p:pic>
      <p:sp>
        <p:nvSpPr>
          <p:cNvPr id="88" name="Google Shape;88;p16"/>
          <p:cNvSpPr txBox="1">
            <a:spLocks noGrp="1"/>
          </p:cNvSpPr>
          <p:nvPr>
            <p:ph type="title" idx="4294967295"/>
          </p:nvPr>
        </p:nvSpPr>
        <p:spPr>
          <a:xfrm>
            <a:off x="263725" y="2169450"/>
            <a:ext cx="1328100" cy="5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FFFFFF"/>
                </a:solidFill>
                <a:latin typeface="Didact Gothic"/>
                <a:ea typeface="Didact Gothic"/>
                <a:cs typeface="Didact Gothic"/>
                <a:sym typeface="Didact Gothic"/>
              </a:rPr>
              <a:t>size</a:t>
            </a:r>
            <a:endParaRPr sz="2100" b="1">
              <a:solidFill>
                <a:srgbClr val="FFFFFF"/>
              </a:solidFill>
              <a:latin typeface="Didact Gothic"/>
              <a:ea typeface="Didact Gothic"/>
              <a:cs typeface="Didact Gothic"/>
              <a:sym typeface="Didact Gothic"/>
            </a:endParaRPr>
          </a:p>
          <a:p>
            <a:pPr marL="457200" lvl="0" indent="0" algn="l" rtl="0">
              <a:spcBef>
                <a:spcPts val="0"/>
              </a:spcBef>
              <a:spcAft>
                <a:spcPts val="0"/>
              </a:spcAft>
              <a:buNone/>
            </a:pPr>
            <a:endParaRPr sz="1600">
              <a:solidFill>
                <a:srgbClr val="FFFFFF"/>
              </a:solidFill>
              <a:latin typeface="Didact Gothic"/>
              <a:ea typeface="Didact Gothic"/>
              <a:cs typeface="Didact Gothic"/>
              <a:sym typeface="Didact Gothic"/>
            </a:endParaRPr>
          </a:p>
          <a:p>
            <a:pPr marL="0" lvl="0" indent="0" algn="l" rtl="0">
              <a:spcBef>
                <a:spcPts val="0"/>
              </a:spcBef>
              <a:spcAft>
                <a:spcPts val="0"/>
              </a:spcAft>
              <a:buNone/>
            </a:pPr>
            <a:endParaRPr sz="2100">
              <a:solidFill>
                <a:srgbClr val="FFFFFF"/>
              </a:solidFill>
              <a:latin typeface="Didact Gothic"/>
              <a:ea typeface="Didact Gothic"/>
              <a:cs typeface="Didact Gothic"/>
              <a:sym typeface="Didact Gothic"/>
            </a:endParaRPr>
          </a:p>
          <a:p>
            <a:pPr marL="0" lvl="0" indent="0" algn="l" rtl="0">
              <a:spcBef>
                <a:spcPts val="0"/>
              </a:spcBef>
              <a:spcAft>
                <a:spcPts val="0"/>
              </a:spcAft>
              <a:buNone/>
            </a:pPr>
            <a:endParaRPr sz="2100">
              <a:solidFill>
                <a:srgbClr val="FFFFFF"/>
              </a:solidFill>
              <a:latin typeface="Didact Gothic"/>
              <a:ea typeface="Didact Gothic"/>
              <a:cs typeface="Didact Gothic"/>
              <a:sym typeface="Didact Gothic"/>
            </a:endParaRPr>
          </a:p>
          <a:p>
            <a:pPr marL="0" lvl="0" indent="0" algn="l" rtl="0">
              <a:spcBef>
                <a:spcPts val="0"/>
              </a:spcBef>
              <a:spcAft>
                <a:spcPts val="0"/>
              </a:spcAft>
              <a:buNone/>
            </a:pPr>
            <a:endParaRPr sz="1600" b="1">
              <a:solidFill>
                <a:srgbClr val="FFFFFF"/>
              </a:solidFill>
              <a:latin typeface="Didact Gothic"/>
              <a:ea typeface="Didact Gothic"/>
              <a:cs typeface="Didact Gothic"/>
              <a:sym typeface="Didact Gothic"/>
            </a:endParaRPr>
          </a:p>
          <a:p>
            <a:pPr marL="0" lvl="0" indent="0" algn="l" rtl="0">
              <a:spcBef>
                <a:spcPts val="0"/>
              </a:spcBef>
              <a:spcAft>
                <a:spcPts val="0"/>
              </a:spcAft>
              <a:buNone/>
            </a:pPr>
            <a:endParaRPr sz="2100" b="1">
              <a:solidFill>
                <a:srgbClr val="FFFFFF"/>
              </a:solidFill>
              <a:latin typeface="Didact Gothic"/>
              <a:ea typeface="Didact Gothic"/>
              <a:cs typeface="Didact Gothic"/>
              <a:sym typeface="Didact Gothic"/>
            </a:endParaRPr>
          </a:p>
        </p:txBody>
      </p:sp>
      <p:sp>
        <p:nvSpPr>
          <p:cNvPr id="89" name="Google Shape;89;p16"/>
          <p:cNvSpPr txBox="1">
            <a:spLocks noGrp="1"/>
          </p:cNvSpPr>
          <p:nvPr>
            <p:ph type="title" idx="4294967295"/>
          </p:nvPr>
        </p:nvSpPr>
        <p:spPr>
          <a:xfrm>
            <a:off x="6914300" y="3023150"/>
            <a:ext cx="1328100" cy="5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FFFFFF"/>
                </a:solidFill>
                <a:latin typeface="Didact Gothic"/>
                <a:ea typeface="Didact Gothic"/>
                <a:cs typeface="Didact Gothic"/>
                <a:sym typeface="Didact Gothic"/>
              </a:rPr>
              <a:t>rotation</a:t>
            </a:r>
            <a:endParaRPr sz="2100" b="1">
              <a:solidFill>
                <a:srgbClr val="FFFFFF"/>
              </a:solidFill>
              <a:latin typeface="Didact Gothic"/>
              <a:ea typeface="Didact Gothic"/>
              <a:cs typeface="Didact Gothic"/>
              <a:sym typeface="Didact Gothic"/>
            </a:endParaRPr>
          </a:p>
          <a:p>
            <a:pPr marL="457200" lvl="0" indent="0" algn="l" rtl="0">
              <a:spcBef>
                <a:spcPts val="0"/>
              </a:spcBef>
              <a:spcAft>
                <a:spcPts val="0"/>
              </a:spcAft>
              <a:buNone/>
            </a:pPr>
            <a:endParaRPr sz="1600">
              <a:solidFill>
                <a:srgbClr val="FFFFFF"/>
              </a:solidFill>
              <a:latin typeface="Didact Gothic"/>
              <a:ea typeface="Didact Gothic"/>
              <a:cs typeface="Didact Gothic"/>
              <a:sym typeface="Didact Gothic"/>
            </a:endParaRPr>
          </a:p>
          <a:p>
            <a:pPr marL="0" lvl="0" indent="0" algn="l" rtl="0">
              <a:spcBef>
                <a:spcPts val="0"/>
              </a:spcBef>
              <a:spcAft>
                <a:spcPts val="0"/>
              </a:spcAft>
              <a:buNone/>
            </a:pPr>
            <a:endParaRPr sz="2100">
              <a:solidFill>
                <a:srgbClr val="FFFFFF"/>
              </a:solidFill>
              <a:latin typeface="Didact Gothic"/>
              <a:ea typeface="Didact Gothic"/>
              <a:cs typeface="Didact Gothic"/>
              <a:sym typeface="Didact Gothic"/>
            </a:endParaRPr>
          </a:p>
          <a:p>
            <a:pPr marL="0" lvl="0" indent="0" algn="l" rtl="0">
              <a:spcBef>
                <a:spcPts val="0"/>
              </a:spcBef>
              <a:spcAft>
                <a:spcPts val="0"/>
              </a:spcAft>
              <a:buNone/>
            </a:pPr>
            <a:endParaRPr sz="2100">
              <a:solidFill>
                <a:srgbClr val="FFFFFF"/>
              </a:solidFill>
              <a:latin typeface="Didact Gothic"/>
              <a:ea typeface="Didact Gothic"/>
              <a:cs typeface="Didact Gothic"/>
              <a:sym typeface="Didact Gothic"/>
            </a:endParaRPr>
          </a:p>
          <a:p>
            <a:pPr marL="0" lvl="0" indent="0" algn="l" rtl="0">
              <a:spcBef>
                <a:spcPts val="0"/>
              </a:spcBef>
              <a:spcAft>
                <a:spcPts val="0"/>
              </a:spcAft>
              <a:buNone/>
            </a:pPr>
            <a:endParaRPr sz="1600" b="1">
              <a:solidFill>
                <a:srgbClr val="FFFFFF"/>
              </a:solidFill>
              <a:latin typeface="Didact Gothic"/>
              <a:ea typeface="Didact Gothic"/>
              <a:cs typeface="Didact Gothic"/>
              <a:sym typeface="Didact Gothic"/>
            </a:endParaRPr>
          </a:p>
          <a:p>
            <a:pPr marL="0" lvl="0" indent="0" algn="l" rtl="0">
              <a:spcBef>
                <a:spcPts val="0"/>
              </a:spcBef>
              <a:spcAft>
                <a:spcPts val="0"/>
              </a:spcAft>
              <a:buNone/>
            </a:pPr>
            <a:endParaRPr sz="2100" b="1">
              <a:solidFill>
                <a:srgbClr val="FFFFFF"/>
              </a:solidFill>
              <a:latin typeface="Didact Gothic"/>
              <a:ea typeface="Didact Gothic"/>
              <a:cs typeface="Didact Gothic"/>
              <a:sym typeface="Didact Gothic"/>
            </a:endParaRPr>
          </a:p>
        </p:txBody>
      </p:sp>
      <p:sp>
        <p:nvSpPr>
          <p:cNvPr id="90" name="Google Shape;90;p16"/>
          <p:cNvSpPr txBox="1">
            <a:spLocks noGrp="1"/>
          </p:cNvSpPr>
          <p:nvPr>
            <p:ph type="title" idx="4294967295"/>
          </p:nvPr>
        </p:nvSpPr>
        <p:spPr>
          <a:xfrm>
            <a:off x="314525" y="4554200"/>
            <a:ext cx="1865700" cy="5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FFFFFF"/>
                </a:solidFill>
                <a:latin typeface="Didact Gothic"/>
                <a:ea typeface="Didact Gothic"/>
                <a:cs typeface="Didact Gothic"/>
                <a:sym typeface="Didact Gothic"/>
              </a:rPr>
              <a:t>aspect ratio</a:t>
            </a:r>
            <a:endParaRPr sz="2100" b="1">
              <a:solidFill>
                <a:srgbClr val="FFFFFF"/>
              </a:solidFill>
              <a:latin typeface="Didact Gothic"/>
              <a:ea typeface="Didact Gothic"/>
              <a:cs typeface="Didact Gothic"/>
              <a:sym typeface="Didact Gothic"/>
            </a:endParaRPr>
          </a:p>
          <a:p>
            <a:pPr marL="457200" lvl="0" indent="0" algn="l" rtl="0">
              <a:spcBef>
                <a:spcPts val="0"/>
              </a:spcBef>
              <a:spcAft>
                <a:spcPts val="0"/>
              </a:spcAft>
              <a:buNone/>
            </a:pPr>
            <a:endParaRPr sz="1600">
              <a:solidFill>
                <a:srgbClr val="FFFFFF"/>
              </a:solidFill>
              <a:latin typeface="Didact Gothic"/>
              <a:ea typeface="Didact Gothic"/>
              <a:cs typeface="Didact Gothic"/>
              <a:sym typeface="Didact Gothic"/>
            </a:endParaRPr>
          </a:p>
          <a:p>
            <a:pPr marL="0" lvl="0" indent="0" algn="l" rtl="0">
              <a:spcBef>
                <a:spcPts val="0"/>
              </a:spcBef>
              <a:spcAft>
                <a:spcPts val="0"/>
              </a:spcAft>
              <a:buNone/>
            </a:pPr>
            <a:endParaRPr sz="2100">
              <a:solidFill>
                <a:srgbClr val="FFFFFF"/>
              </a:solidFill>
              <a:latin typeface="Didact Gothic"/>
              <a:ea typeface="Didact Gothic"/>
              <a:cs typeface="Didact Gothic"/>
              <a:sym typeface="Didact Gothic"/>
            </a:endParaRPr>
          </a:p>
          <a:p>
            <a:pPr marL="0" lvl="0" indent="0" algn="l" rtl="0">
              <a:spcBef>
                <a:spcPts val="0"/>
              </a:spcBef>
              <a:spcAft>
                <a:spcPts val="0"/>
              </a:spcAft>
              <a:buNone/>
            </a:pPr>
            <a:endParaRPr sz="2100">
              <a:solidFill>
                <a:srgbClr val="FFFFFF"/>
              </a:solidFill>
              <a:latin typeface="Didact Gothic"/>
              <a:ea typeface="Didact Gothic"/>
              <a:cs typeface="Didact Gothic"/>
              <a:sym typeface="Didact Gothic"/>
            </a:endParaRPr>
          </a:p>
          <a:p>
            <a:pPr marL="0" lvl="0" indent="0" algn="l" rtl="0">
              <a:spcBef>
                <a:spcPts val="0"/>
              </a:spcBef>
              <a:spcAft>
                <a:spcPts val="0"/>
              </a:spcAft>
              <a:buNone/>
            </a:pPr>
            <a:endParaRPr sz="1600" b="1">
              <a:solidFill>
                <a:srgbClr val="FFFFFF"/>
              </a:solidFill>
              <a:latin typeface="Didact Gothic"/>
              <a:ea typeface="Didact Gothic"/>
              <a:cs typeface="Didact Gothic"/>
              <a:sym typeface="Didact Gothic"/>
            </a:endParaRPr>
          </a:p>
          <a:p>
            <a:pPr marL="0" lvl="0" indent="0" algn="l" rtl="0">
              <a:spcBef>
                <a:spcPts val="0"/>
              </a:spcBef>
              <a:spcAft>
                <a:spcPts val="0"/>
              </a:spcAft>
              <a:buNone/>
            </a:pPr>
            <a:endParaRPr sz="2100" b="1">
              <a:solidFill>
                <a:srgbClr val="FFFFFF"/>
              </a:solidFill>
              <a:latin typeface="Didact Gothic"/>
              <a:ea typeface="Didact Gothic"/>
              <a:cs typeface="Didact Gothic"/>
              <a:sym typeface="Didact Gothic"/>
            </a:endParaRPr>
          </a:p>
        </p:txBody>
      </p:sp>
      <p:sp>
        <p:nvSpPr>
          <p:cNvPr id="91" name="Google Shape;91;p16"/>
          <p:cNvSpPr txBox="1"/>
          <p:nvPr/>
        </p:nvSpPr>
        <p:spPr>
          <a:xfrm>
            <a:off x="4543775" y="268100"/>
            <a:ext cx="4374600" cy="14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Didact Gothic"/>
                <a:ea typeface="Didact Gothic"/>
                <a:cs typeface="Didact Gothic"/>
                <a:sym typeface="Didact Gothic"/>
              </a:rPr>
              <a:t>In some cases, you may want to change size </a:t>
            </a:r>
            <a:r>
              <a:rPr lang="en" sz="1600" b="1">
                <a:solidFill>
                  <a:schemeClr val="dk1"/>
                </a:solidFill>
                <a:latin typeface="Didact Gothic"/>
                <a:ea typeface="Didact Gothic"/>
                <a:cs typeface="Didact Gothic"/>
                <a:sym typeface="Didact Gothic"/>
              </a:rPr>
              <a:t>and</a:t>
            </a:r>
            <a:r>
              <a:rPr lang="en" sz="1600">
                <a:solidFill>
                  <a:schemeClr val="dk1"/>
                </a:solidFill>
                <a:latin typeface="Didact Gothic"/>
                <a:ea typeface="Didact Gothic"/>
                <a:cs typeface="Didact Gothic"/>
                <a:sym typeface="Didact Gothic"/>
              </a:rPr>
              <a:t> rotation, or even all three (size, rotation, and aspect ratio)!</a:t>
            </a:r>
            <a:endParaRPr/>
          </a:p>
        </p:txBody>
      </p:sp>
      <p:sp>
        <p:nvSpPr>
          <p:cNvPr id="92" name="Google Shape;92;p16"/>
          <p:cNvSpPr txBox="1"/>
          <p:nvPr/>
        </p:nvSpPr>
        <p:spPr>
          <a:xfrm>
            <a:off x="4648200" y="3609000"/>
            <a:ext cx="4374600" cy="14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Didact Gothic"/>
                <a:ea typeface="Didact Gothic"/>
                <a:cs typeface="Didact Gothic"/>
                <a:sym typeface="Didact Gothic"/>
              </a:rPr>
              <a:t>When you are making changes, you may need to </a:t>
            </a:r>
            <a:r>
              <a:rPr lang="en" sz="1600" b="1">
                <a:solidFill>
                  <a:schemeClr val="dk1"/>
                </a:solidFill>
                <a:latin typeface="Didact Gothic"/>
                <a:ea typeface="Didact Gothic"/>
                <a:cs typeface="Didact Gothic"/>
                <a:sym typeface="Didact Gothic"/>
              </a:rPr>
              <a:t>ungroup</a:t>
            </a:r>
            <a:r>
              <a:rPr lang="en" sz="1600">
                <a:solidFill>
                  <a:schemeClr val="dk1"/>
                </a:solidFill>
                <a:latin typeface="Didact Gothic"/>
                <a:ea typeface="Didact Gothic"/>
                <a:cs typeface="Didact Gothic"/>
                <a:sym typeface="Didact Gothic"/>
              </a:rPr>
              <a:t> the balloon from cables to adjust them.</a:t>
            </a:r>
            <a:endParaRPr sz="1600">
              <a:solidFill>
                <a:schemeClr val="dk1"/>
              </a:solidFill>
              <a:latin typeface="Didact Gothic"/>
              <a:ea typeface="Didact Gothic"/>
              <a:cs typeface="Didact Gothic"/>
              <a:sym typeface="Didact Gothic"/>
            </a:endParaRPr>
          </a:p>
          <a:p>
            <a:pPr marL="0" lvl="0" indent="0" algn="l" rtl="0">
              <a:spcBef>
                <a:spcPts val="0"/>
              </a:spcBef>
              <a:spcAft>
                <a:spcPts val="0"/>
              </a:spcAft>
              <a:buNone/>
            </a:pPr>
            <a:endParaRPr sz="1600">
              <a:solidFill>
                <a:schemeClr val="dk1"/>
              </a:solidFill>
              <a:latin typeface="Didact Gothic"/>
              <a:ea typeface="Didact Gothic"/>
              <a:cs typeface="Didact Gothic"/>
              <a:sym typeface="Didact Gothic"/>
            </a:endParaRPr>
          </a:p>
          <a:p>
            <a:pPr marL="0" lvl="0" indent="0" algn="l" rtl="0">
              <a:spcBef>
                <a:spcPts val="0"/>
              </a:spcBef>
              <a:spcAft>
                <a:spcPts val="0"/>
              </a:spcAft>
              <a:buNone/>
            </a:pPr>
            <a:r>
              <a:rPr lang="en" sz="1600">
                <a:solidFill>
                  <a:schemeClr val="dk1"/>
                </a:solidFill>
                <a:latin typeface="Didact Gothic"/>
                <a:ea typeface="Didact Gothic"/>
                <a:cs typeface="Didact Gothic"/>
                <a:sym typeface="Didact Gothic"/>
              </a:rPr>
              <a:t>Always make sure the cables are attached to </a:t>
            </a:r>
            <a:r>
              <a:rPr lang="en" sz="1600" b="1">
                <a:solidFill>
                  <a:schemeClr val="dk1"/>
                </a:solidFill>
                <a:latin typeface="Didact Gothic"/>
                <a:ea typeface="Didact Gothic"/>
                <a:cs typeface="Didact Gothic"/>
                <a:sym typeface="Didact Gothic"/>
              </a:rPr>
              <a:t>both </a:t>
            </a:r>
            <a:r>
              <a:rPr lang="en" sz="1600">
                <a:solidFill>
                  <a:schemeClr val="dk1"/>
                </a:solidFill>
                <a:latin typeface="Didact Gothic"/>
                <a:ea typeface="Didact Gothic"/>
                <a:cs typeface="Didact Gothic"/>
                <a:sym typeface="Didact Gothic"/>
              </a:rPr>
              <a:t>the balloon and the truck!</a:t>
            </a:r>
            <a:endParaRPr sz="1600">
              <a:solidFill>
                <a:schemeClr val="dk1"/>
              </a:solidFill>
              <a:latin typeface="Didact Gothic"/>
              <a:ea typeface="Didact Gothic"/>
              <a:cs typeface="Didact Gothic"/>
              <a:sym typeface="Didact Gothic"/>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7"/>
          <p:cNvPicPr preferRelativeResize="0"/>
          <p:nvPr/>
        </p:nvPicPr>
        <p:blipFill>
          <a:blip r:embed="rId3">
            <a:alphaModFix/>
          </a:blip>
          <a:stretch>
            <a:fillRect/>
          </a:stretch>
        </p:blipFill>
        <p:spPr>
          <a:xfrm>
            <a:off x="3656075" y="-172142"/>
            <a:ext cx="5435102" cy="3057250"/>
          </a:xfrm>
          <a:prstGeom prst="rect">
            <a:avLst/>
          </a:prstGeom>
          <a:noFill/>
          <a:ln>
            <a:noFill/>
          </a:ln>
        </p:spPr>
      </p:pic>
      <p:sp>
        <p:nvSpPr>
          <p:cNvPr id="98" name="Google Shape;98;p17"/>
          <p:cNvSpPr txBox="1">
            <a:spLocks noGrp="1"/>
          </p:cNvSpPr>
          <p:nvPr>
            <p:ph type="title" idx="4294967295"/>
          </p:nvPr>
        </p:nvSpPr>
        <p:spPr>
          <a:xfrm>
            <a:off x="83100" y="161735"/>
            <a:ext cx="8520600" cy="507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100" b="1">
              <a:latin typeface="Didact Gothic"/>
              <a:ea typeface="Didact Gothic"/>
              <a:cs typeface="Didact Gothic"/>
              <a:sym typeface="Didact Gothic"/>
            </a:endParaRPr>
          </a:p>
          <a:p>
            <a:pPr marL="0" lvl="0" indent="0" algn="l" rtl="0">
              <a:spcBef>
                <a:spcPts val="0"/>
              </a:spcBef>
              <a:spcAft>
                <a:spcPts val="0"/>
              </a:spcAft>
              <a:buNone/>
            </a:pPr>
            <a:r>
              <a:rPr lang="en" sz="1600" b="1">
                <a:latin typeface="Didact Gothic"/>
                <a:ea typeface="Didact Gothic"/>
                <a:cs typeface="Didact Gothic"/>
                <a:sym typeface="Didact Gothic"/>
              </a:rPr>
              <a:t>Duplicate </a:t>
            </a:r>
            <a:r>
              <a:rPr lang="en" sz="1600">
                <a:latin typeface="Didact Gothic"/>
                <a:ea typeface="Didact Gothic"/>
                <a:cs typeface="Didact Gothic"/>
                <a:sym typeface="Didact Gothic"/>
              </a:rPr>
              <a:t>Ctrl +d</a:t>
            </a:r>
            <a:endParaRPr sz="1600">
              <a:latin typeface="Didact Gothic"/>
              <a:ea typeface="Didact Gothic"/>
              <a:cs typeface="Didact Gothic"/>
              <a:sym typeface="Didact Gothic"/>
            </a:endParaRPr>
          </a:p>
          <a:p>
            <a:pPr marL="0" lvl="0" indent="0" algn="l" rtl="0">
              <a:spcBef>
                <a:spcPts val="0"/>
              </a:spcBef>
              <a:spcAft>
                <a:spcPts val="0"/>
              </a:spcAft>
              <a:buNone/>
            </a:pPr>
            <a:r>
              <a:rPr lang="en" sz="1600" b="1">
                <a:latin typeface="Didact Gothic"/>
                <a:ea typeface="Didact Gothic"/>
                <a:cs typeface="Didact Gothic"/>
                <a:sym typeface="Didact Gothic"/>
              </a:rPr>
              <a:t>Group </a:t>
            </a:r>
            <a:r>
              <a:rPr lang="en" sz="1600">
                <a:latin typeface="Didact Gothic"/>
                <a:ea typeface="Didact Gothic"/>
                <a:cs typeface="Didact Gothic"/>
                <a:sym typeface="Didact Gothic"/>
              </a:rPr>
              <a:t>Ctrl + Alt + g</a:t>
            </a:r>
            <a:endParaRPr sz="1600">
              <a:latin typeface="Didact Gothic"/>
              <a:ea typeface="Didact Gothic"/>
              <a:cs typeface="Didact Gothic"/>
              <a:sym typeface="Didact Gothic"/>
            </a:endParaRPr>
          </a:p>
          <a:p>
            <a:pPr marL="0" lvl="0" indent="0" algn="l" rtl="0">
              <a:spcBef>
                <a:spcPts val="0"/>
              </a:spcBef>
              <a:spcAft>
                <a:spcPts val="0"/>
              </a:spcAft>
              <a:buNone/>
            </a:pPr>
            <a:r>
              <a:rPr lang="en" sz="1600" b="1">
                <a:latin typeface="Didact Gothic"/>
                <a:ea typeface="Didact Gothic"/>
                <a:cs typeface="Didact Gothic"/>
                <a:sym typeface="Didact Gothic"/>
              </a:rPr>
              <a:t>Ungroup </a:t>
            </a:r>
            <a:r>
              <a:rPr lang="en" sz="1600">
                <a:latin typeface="Didact Gothic"/>
                <a:ea typeface="Didact Gothic"/>
                <a:cs typeface="Didact Gothic"/>
                <a:sym typeface="Didact Gothic"/>
              </a:rPr>
              <a:t>Ctrl + Alt + Shift + g</a:t>
            </a:r>
            <a:endParaRPr sz="1600">
              <a:latin typeface="Didact Gothic"/>
              <a:ea typeface="Didact Gothic"/>
              <a:cs typeface="Didact Gothic"/>
              <a:sym typeface="Didact Gothic"/>
            </a:endParaRPr>
          </a:p>
          <a:p>
            <a:pPr marL="0" lvl="0" indent="0" algn="l" rtl="0">
              <a:spcBef>
                <a:spcPts val="0"/>
              </a:spcBef>
              <a:spcAft>
                <a:spcPts val="0"/>
              </a:spcAft>
              <a:buNone/>
            </a:pPr>
            <a:endParaRPr sz="1600">
              <a:latin typeface="Didact Gothic"/>
              <a:ea typeface="Didact Gothic"/>
              <a:cs typeface="Didact Gothic"/>
              <a:sym typeface="Didact Gothic"/>
            </a:endParaRPr>
          </a:p>
          <a:p>
            <a:pPr marL="0" lvl="0" indent="0" algn="l" rtl="0">
              <a:spcBef>
                <a:spcPts val="0"/>
              </a:spcBef>
              <a:spcAft>
                <a:spcPts val="0"/>
              </a:spcAft>
              <a:buNone/>
            </a:pPr>
            <a:r>
              <a:rPr lang="en" sz="1600" b="1">
                <a:highlight>
                  <a:srgbClr val="00FFFF"/>
                </a:highlight>
                <a:latin typeface="Didact Gothic"/>
                <a:ea typeface="Didact Gothic"/>
                <a:cs typeface="Didact Gothic"/>
                <a:sym typeface="Didact Gothic"/>
              </a:rPr>
              <a:t>Resizing</a:t>
            </a:r>
            <a:endParaRPr sz="1600" b="1">
              <a:highlight>
                <a:srgbClr val="00FFFF"/>
              </a:highlight>
              <a:latin typeface="Didact Gothic"/>
              <a:ea typeface="Didact Gothic"/>
              <a:cs typeface="Didact Gothic"/>
              <a:sym typeface="Didact Gothic"/>
            </a:endParaRPr>
          </a:p>
          <a:p>
            <a:pPr marL="0" lvl="0" indent="0" algn="l" rtl="0">
              <a:spcBef>
                <a:spcPts val="0"/>
              </a:spcBef>
              <a:spcAft>
                <a:spcPts val="0"/>
              </a:spcAft>
              <a:buNone/>
            </a:pPr>
            <a:r>
              <a:rPr lang="en" sz="1600" b="1">
                <a:latin typeface="Didact Gothic"/>
                <a:ea typeface="Didact Gothic"/>
                <a:cs typeface="Didact Gothic"/>
                <a:sym typeface="Didact Gothic"/>
              </a:rPr>
              <a:t>Resize larger </a:t>
            </a:r>
            <a:r>
              <a:rPr lang="en" sz="1600">
                <a:latin typeface="Didact Gothic"/>
                <a:ea typeface="Didact Gothic"/>
                <a:cs typeface="Didact Gothic"/>
                <a:sym typeface="Didact Gothic"/>
              </a:rPr>
              <a:t>Ctrl + Alt + k</a:t>
            </a:r>
            <a:endParaRPr sz="1600">
              <a:latin typeface="Didact Gothic"/>
              <a:ea typeface="Didact Gothic"/>
              <a:cs typeface="Didact Gothic"/>
              <a:sym typeface="Didact Gothic"/>
            </a:endParaRPr>
          </a:p>
          <a:p>
            <a:pPr marL="0" lvl="0" indent="0" algn="l" rtl="0">
              <a:spcBef>
                <a:spcPts val="0"/>
              </a:spcBef>
              <a:spcAft>
                <a:spcPts val="0"/>
              </a:spcAft>
              <a:buNone/>
            </a:pPr>
            <a:r>
              <a:rPr lang="en" sz="1600" b="1">
                <a:latin typeface="Didact Gothic"/>
                <a:ea typeface="Didact Gothic"/>
                <a:cs typeface="Didact Gothic"/>
                <a:sym typeface="Didact Gothic"/>
              </a:rPr>
              <a:t>Resize smaller </a:t>
            </a:r>
            <a:r>
              <a:rPr lang="en" sz="1600">
                <a:latin typeface="Didact Gothic"/>
                <a:ea typeface="Didact Gothic"/>
                <a:cs typeface="Didact Gothic"/>
                <a:sym typeface="Didact Gothic"/>
              </a:rPr>
              <a:t>Ctrl + Alt + j</a:t>
            </a:r>
            <a:endParaRPr sz="1600">
              <a:latin typeface="Didact Gothic"/>
              <a:ea typeface="Didact Gothic"/>
              <a:cs typeface="Didact Gothic"/>
              <a:sym typeface="Didact Gothic"/>
            </a:endParaRPr>
          </a:p>
          <a:p>
            <a:pPr marL="0" lvl="0" indent="0" algn="l" rtl="0">
              <a:spcBef>
                <a:spcPts val="0"/>
              </a:spcBef>
              <a:spcAft>
                <a:spcPts val="0"/>
              </a:spcAft>
              <a:buNone/>
            </a:pPr>
            <a:endParaRPr sz="1600">
              <a:latin typeface="Didact Gothic"/>
              <a:ea typeface="Didact Gothic"/>
              <a:cs typeface="Didact Gothic"/>
              <a:sym typeface="Didact Gothic"/>
            </a:endParaRPr>
          </a:p>
          <a:p>
            <a:pPr marL="0" lvl="0" indent="0" algn="l" rtl="0">
              <a:spcBef>
                <a:spcPts val="0"/>
              </a:spcBef>
              <a:spcAft>
                <a:spcPts val="0"/>
              </a:spcAft>
              <a:buNone/>
            </a:pPr>
            <a:r>
              <a:rPr lang="en" sz="1600" b="1">
                <a:highlight>
                  <a:srgbClr val="00FF00"/>
                </a:highlight>
                <a:latin typeface="Didact Gothic"/>
                <a:ea typeface="Didact Gothic"/>
                <a:cs typeface="Didact Gothic"/>
                <a:sym typeface="Didact Gothic"/>
              </a:rPr>
              <a:t>Rotating</a:t>
            </a:r>
            <a:endParaRPr sz="1600" b="1">
              <a:highlight>
                <a:srgbClr val="00FF00"/>
              </a:highlight>
              <a:latin typeface="Didact Gothic"/>
              <a:ea typeface="Didact Gothic"/>
              <a:cs typeface="Didact Gothic"/>
              <a:sym typeface="Didact Gothic"/>
            </a:endParaRPr>
          </a:p>
          <a:p>
            <a:pPr marL="0" lvl="0" indent="0" algn="l" rtl="0">
              <a:spcBef>
                <a:spcPts val="0"/>
              </a:spcBef>
              <a:spcAft>
                <a:spcPts val="0"/>
              </a:spcAft>
              <a:buNone/>
            </a:pPr>
            <a:r>
              <a:rPr lang="en" sz="1600" b="1">
                <a:latin typeface="Didact Gothic"/>
                <a:ea typeface="Didact Gothic"/>
                <a:cs typeface="Didact Gothic"/>
                <a:sym typeface="Didact Gothic"/>
              </a:rPr>
              <a:t>Rotate clockwise by 1° </a:t>
            </a:r>
            <a:r>
              <a:rPr lang="en" sz="1600">
                <a:latin typeface="Didact Gothic"/>
                <a:ea typeface="Didact Gothic"/>
                <a:cs typeface="Didact Gothic"/>
                <a:sym typeface="Didact Gothic"/>
              </a:rPr>
              <a:t>Alt + Shift + Right Arrow</a:t>
            </a:r>
            <a:endParaRPr sz="1600">
              <a:latin typeface="Didact Gothic"/>
              <a:ea typeface="Didact Gothic"/>
              <a:cs typeface="Didact Gothic"/>
              <a:sym typeface="Didact Gothic"/>
            </a:endParaRPr>
          </a:p>
          <a:p>
            <a:pPr marL="0" lvl="0" indent="0" algn="l" rtl="0">
              <a:spcBef>
                <a:spcPts val="0"/>
              </a:spcBef>
              <a:spcAft>
                <a:spcPts val="0"/>
              </a:spcAft>
              <a:buNone/>
            </a:pPr>
            <a:r>
              <a:rPr lang="en" sz="1600" b="1">
                <a:latin typeface="Didact Gothic"/>
                <a:ea typeface="Didact Gothic"/>
                <a:cs typeface="Didact Gothic"/>
                <a:sym typeface="Didact Gothic"/>
              </a:rPr>
              <a:t>Rotate counterclockwise by 1° </a:t>
            </a:r>
            <a:r>
              <a:rPr lang="en" sz="1600">
                <a:latin typeface="Didact Gothic"/>
                <a:ea typeface="Didact Gothic"/>
                <a:cs typeface="Didact Gothic"/>
                <a:sym typeface="Didact Gothic"/>
              </a:rPr>
              <a:t>Alt + Shift + Left Arrow</a:t>
            </a:r>
            <a:endParaRPr sz="1600" b="1">
              <a:latin typeface="Didact Gothic"/>
              <a:ea typeface="Didact Gothic"/>
              <a:cs typeface="Didact Gothic"/>
              <a:sym typeface="Didact Gothic"/>
            </a:endParaRPr>
          </a:p>
          <a:p>
            <a:pPr marL="0" lvl="0" indent="0" algn="l" rtl="0">
              <a:spcBef>
                <a:spcPts val="0"/>
              </a:spcBef>
              <a:spcAft>
                <a:spcPts val="0"/>
              </a:spcAft>
              <a:buNone/>
            </a:pPr>
            <a:r>
              <a:rPr lang="en" sz="1600" b="1">
                <a:latin typeface="Didact Gothic"/>
                <a:ea typeface="Didact Gothic"/>
                <a:cs typeface="Didact Gothic"/>
                <a:sym typeface="Didact Gothic"/>
              </a:rPr>
              <a:t>Rotate clockwise by 15° </a:t>
            </a:r>
            <a:r>
              <a:rPr lang="en" sz="1600">
                <a:latin typeface="Didact Gothic"/>
                <a:ea typeface="Didact Gothic"/>
                <a:cs typeface="Didact Gothic"/>
                <a:sym typeface="Didact Gothic"/>
              </a:rPr>
              <a:t>Alt + Right Arrow</a:t>
            </a:r>
            <a:endParaRPr sz="1600">
              <a:latin typeface="Didact Gothic"/>
              <a:ea typeface="Didact Gothic"/>
              <a:cs typeface="Didact Gothic"/>
              <a:sym typeface="Didact Gothic"/>
            </a:endParaRPr>
          </a:p>
          <a:p>
            <a:pPr marL="0" lvl="0" indent="0" algn="l" rtl="0">
              <a:spcBef>
                <a:spcPts val="0"/>
              </a:spcBef>
              <a:spcAft>
                <a:spcPts val="0"/>
              </a:spcAft>
              <a:buNone/>
            </a:pPr>
            <a:r>
              <a:rPr lang="en" sz="1600" b="1">
                <a:latin typeface="Didact Gothic"/>
                <a:ea typeface="Didact Gothic"/>
                <a:cs typeface="Didact Gothic"/>
                <a:sym typeface="Didact Gothic"/>
              </a:rPr>
              <a:t>Rotate counterclockwise by 15° </a:t>
            </a:r>
            <a:r>
              <a:rPr lang="en" sz="1600">
                <a:latin typeface="Didact Gothic"/>
                <a:ea typeface="Didact Gothic"/>
                <a:cs typeface="Didact Gothic"/>
                <a:sym typeface="Didact Gothic"/>
              </a:rPr>
              <a:t>Alt + Left Arrow</a:t>
            </a:r>
            <a:endParaRPr sz="1600">
              <a:latin typeface="Didact Gothic"/>
              <a:ea typeface="Didact Gothic"/>
              <a:cs typeface="Didact Gothic"/>
              <a:sym typeface="Didact Gothic"/>
            </a:endParaRPr>
          </a:p>
          <a:p>
            <a:pPr marL="0" lvl="0" indent="0" algn="l" rtl="0">
              <a:spcBef>
                <a:spcPts val="0"/>
              </a:spcBef>
              <a:spcAft>
                <a:spcPts val="0"/>
              </a:spcAft>
              <a:buNone/>
            </a:pPr>
            <a:endParaRPr sz="1600">
              <a:latin typeface="Didact Gothic"/>
              <a:ea typeface="Didact Gothic"/>
              <a:cs typeface="Didact Gothic"/>
              <a:sym typeface="Didact Gothic"/>
            </a:endParaRPr>
          </a:p>
          <a:p>
            <a:pPr marL="0" lvl="0" indent="0" algn="l" rtl="0">
              <a:spcBef>
                <a:spcPts val="0"/>
              </a:spcBef>
              <a:spcAft>
                <a:spcPts val="0"/>
              </a:spcAft>
              <a:buNone/>
            </a:pPr>
            <a:r>
              <a:rPr lang="en" sz="1600" b="1">
                <a:highlight>
                  <a:srgbClr val="FF9900"/>
                </a:highlight>
                <a:latin typeface="Didact Gothic"/>
                <a:ea typeface="Didact Gothic"/>
                <a:cs typeface="Didact Gothic"/>
                <a:sym typeface="Didact Gothic"/>
              </a:rPr>
              <a:t>Positioning</a:t>
            </a:r>
            <a:endParaRPr sz="1600" b="1">
              <a:highlight>
                <a:srgbClr val="FF9900"/>
              </a:highlight>
              <a:latin typeface="Didact Gothic"/>
              <a:ea typeface="Didact Gothic"/>
              <a:cs typeface="Didact Gothic"/>
              <a:sym typeface="Didact Gothic"/>
            </a:endParaRPr>
          </a:p>
          <a:p>
            <a:pPr marL="0" lvl="0" indent="0" algn="l" rtl="0">
              <a:spcBef>
                <a:spcPts val="0"/>
              </a:spcBef>
              <a:spcAft>
                <a:spcPts val="0"/>
              </a:spcAft>
              <a:buNone/>
            </a:pPr>
            <a:r>
              <a:rPr lang="en" sz="1600" b="1">
                <a:latin typeface="Didact Gothic"/>
                <a:ea typeface="Didact Gothic"/>
                <a:cs typeface="Didact Gothic"/>
                <a:sym typeface="Didact Gothic"/>
              </a:rPr>
              <a:t>Bring to front </a:t>
            </a:r>
            <a:r>
              <a:rPr lang="en" sz="1600">
                <a:latin typeface="Didact Gothic"/>
                <a:ea typeface="Didact Gothic"/>
                <a:cs typeface="Didact Gothic"/>
                <a:sym typeface="Didact Gothic"/>
              </a:rPr>
              <a:t>Ctrl + Shift + Up Arrow</a:t>
            </a:r>
            <a:endParaRPr sz="1600">
              <a:latin typeface="Didact Gothic"/>
              <a:ea typeface="Didact Gothic"/>
              <a:cs typeface="Didact Gothic"/>
              <a:sym typeface="Didact Gothic"/>
            </a:endParaRPr>
          </a:p>
          <a:p>
            <a:pPr marL="0" lvl="0" indent="0" algn="l" rtl="0">
              <a:spcBef>
                <a:spcPts val="0"/>
              </a:spcBef>
              <a:spcAft>
                <a:spcPts val="0"/>
              </a:spcAft>
              <a:buNone/>
            </a:pPr>
            <a:r>
              <a:rPr lang="en" sz="1600" b="1">
                <a:latin typeface="Didact Gothic"/>
                <a:ea typeface="Didact Gothic"/>
                <a:cs typeface="Didact Gothic"/>
                <a:sym typeface="Didact Gothic"/>
              </a:rPr>
              <a:t>Send to back </a:t>
            </a:r>
            <a:r>
              <a:rPr lang="en" sz="1600">
                <a:latin typeface="Didact Gothic"/>
                <a:ea typeface="Didact Gothic"/>
                <a:cs typeface="Didact Gothic"/>
                <a:sym typeface="Didact Gothic"/>
              </a:rPr>
              <a:t>Ctrl + Shift + Down Arrow</a:t>
            </a:r>
            <a:endParaRPr sz="1600">
              <a:latin typeface="Didact Gothic"/>
              <a:ea typeface="Didact Gothic"/>
              <a:cs typeface="Didact Gothic"/>
              <a:sym typeface="Didact Gothic"/>
            </a:endParaRPr>
          </a:p>
          <a:p>
            <a:pPr marL="0" lvl="0" indent="0" algn="l" rtl="0">
              <a:spcBef>
                <a:spcPts val="0"/>
              </a:spcBef>
              <a:spcAft>
                <a:spcPts val="0"/>
              </a:spcAft>
              <a:buClr>
                <a:schemeClr val="dk1"/>
              </a:buClr>
              <a:buSzPts val="1100"/>
              <a:buFont typeface="Arial"/>
              <a:buNone/>
            </a:pPr>
            <a:endParaRPr sz="1600" b="1">
              <a:latin typeface="Didact Gothic"/>
              <a:ea typeface="Didact Gothic"/>
              <a:cs typeface="Didact Gothic"/>
              <a:sym typeface="Didact Gothic"/>
            </a:endParaRPr>
          </a:p>
          <a:p>
            <a:pPr marL="0" lvl="0" indent="0" algn="l" rtl="0">
              <a:spcBef>
                <a:spcPts val="0"/>
              </a:spcBef>
              <a:spcAft>
                <a:spcPts val="0"/>
              </a:spcAft>
              <a:buNone/>
            </a:pPr>
            <a:endParaRPr sz="2100">
              <a:latin typeface="Didact Gothic"/>
              <a:ea typeface="Didact Gothic"/>
              <a:cs typeface="Didact Gothic"/>
              <a:sym typeface="Didact Gothic"/>
            </a:endParaRPr>
          </a:p>
          <a:p>
            <a:pPr marL="0" lvl="0" indent="0" algn="l" rtl="0">
              <a:spcBef>
                <a:spcPts val="0"/>
              </a:spcBef>
              <a:spcAft>
                <a:spcPts val="0"/>
              </a:spcAft>
              <a:buNone/>
            </a:pPr>
            <a:endParaRPr sz="1600" b="1">
              <a:latin typeface="Didact Gothic"/>
              <a:ea typeface="Didact Gothic"/>
              <a:cs typeface="Didact Gothic"/>
              <a:sym typeface="Didact Gothic"/>
            </a:endParaRPr>
          </a:p>
          <a:p>
            <a:pPr marL="0" lvl="0" indent="0" algn="l" rtl="0">
              <a:spcBef>
                <a:spcPts val="0"/>
              </a:spcBef>
              <a:spcAft>
                <a:spcPts val="0"/>
              </a:spcAft>
              <a:buNone/>
            </a:pPr>
            <a:endParaRPr sz="2100" b="1">
              <a:latin typeface="Didact Gothic"/>
              <a:ea typeface="Didact Gothic"/>
              <a:cs typeface="Didact Gothic"/>
              <a:sym typeface="Didact Gothic"/>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ctrTitle"/>
          </p:nvPr>
        </p:nvSpPr>
        <p:spPr>
          <a:xfrm>
            <a:off x="311708" y="138549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Vehicles and Balloon Options</a:t>
            </a:r>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19"/>
          <p:cNvPicPr preferRelativeResize="0"/>
          <p:nvPr/>
        </p:nvPicPr>
        <p:blipFill>
          <a:blip r:embed="rId3">
            <a:alphaModFix/>
          </a:blip>
          <a:stretch>
            <a:fillRect/>
          </a:stretch>
        </p:blipFill>
        <p:spPr>
          <a:xfrm flipH="1">
            <a:off x="238343" y="3616570"/>
            <a:ext cx="2105820" cy="1306380"/>
          </a:xfrm>
          <a:prstGeom prst="rect">
            <a:avLst/>
          </a:prstGeom>
          <a:noFill/>
          <a:ln>
            <a:noFill/>
          </a:ln>
        </p:spPr>
      </p:pic>
      <p:pic>
        <p:nvPicPr>
          <p:cNvPr id="109" name="Google Shape;109;p19"/>
          <p:cNvPicPr preferRelativeResize="0"/>
          <p:nvPr/>
        </p:nvPicPr>
        <p:blipFill rotWithShape="1">
          <a:blip r:embed="rId4">
            <a:alphaModFix/>
          </a:blip>
          <a:srcRect l="7400" t="31312" r="29296" b="6622"/>
          <a:stretch/>
        </p:blipFill>
        <p:spPr>
          <a:xfrm>
            <a:off x="2474917" y="2333925"/>
            <a:ext cx="2034143" cy="1043679"/>
          </a:xfrm>
          <a:prstGeom prst="rect">
            <a:avLst/>
          </a:prstGeom>
          <a:noFill/>
          <a:ln>
            <a:noFill/>
          </a:ln>
        </p:spPr>
      </p:pic>
      <p:pic>
        <p:nvPicPr>
          <p:cNvPr id="110" name="Google Shape;110;p19"/>
          <p:cNvPicPr preferRelativeResize="0"/>
          <p:nvPr/>
        </p:nvPicPr>
        <p:blipFill rotWithShape="1">
          <a:blip r:embed="rId5">
            <a:alphaModFix/>
          </a:blip>
          <a:srcRect t="30862" r="26750"/>
          <a:stretch/>
        </p:blipFill>
        <p:spPr>
          <a:xfrm>
            <a:off x="8475" y="2333925"/>
            <a:ext cx="2410735" cy="1190765"/>
          </a:xfrm>
          <a:prstGeom prst="rect">
            <a:avLst/>
          </a:prstGeom>
          <a:noFill/>
          <a:ln>
            <a:noFill/>
          </a:ln>
        </p:spPr>
      </p:pic>
      <p:pic>
        <p:nvPicPr>
          <p:cNvPr id="111" name="Google Shape;111;p19"/>
          <p:cNvPicPr preferRelativeResize="0"/>
          <p:nvPr/>
        </p:nvPicPr>
        <p:blipFill rotWithShape="1">
          <a:blip r:embed="rId6">
            <a:alphaModFix/>
          </a:blip>
          <a:srcRect t="24005" r="33324" b="5183"/>
          <a:stretch/>
        </p:blipFill>
        <p:spPr>
          <a:xfrm>
            <a:off x="2555159" y="3573873"/>
            <a:ext cx="2142508" cy="1190765"/>
          </a:xfrm>
          <a:prstGeom prst="rect">
            <a:avLst/>
          </a:prstGeom>
          <a:noFill/>
          <a:ln>
            <a:noFill/>
          </a:ln>
        </p:spPr>
      </p:pic>
      <p:sp>
        <p:nvSpPr>
          <p:cNvPr id="112" name="Google Shape;112;p19"/>
          <p:cNvSpPr txBox="1">
            <a:spLocks noGrp="1"/>
          </p:cNvSpPr>
          <p:nvPr>
            <p:ph type="title" idx="4294967295"/>
          </p:nvPr>
        </p:nvSpPr>
        <p:spPr>
          <a:xfrm>
            <a:off x="311700" y="64025"/>
            <a:ext cx="8520600" cy="75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Didact Gothic"/>
                <a:ea typeface="Didact Gothic"/>
                <a:cs typeface="Didact Gothic"/>
                <a:sym typeface="Didact Gothic"/>
              </a:rPr>
              <a:t>Pick your vehicle from the ones below (or search “pickup png” or “car png” in Insert→ Image → Search the web). Make sure it is facing to the </a:t>
            </a:r>
            <a:r>
              <a:rPr lang="en" sz="2100" b="1">
                <a:latin typeface="Didact Gothic"/>
                <a:ea typeface="Didact Gothic"/>
                <a:cs typeface="Didact Gothic"/>
                <a:sym typeface="Didact Gothic"/>
              </a:rPr>
              <a:t>right.</a:t>
            </a:r>
            <a:endParaRPr sz="2100" b="1">
              <a:latin typeface="Didact Gothic"/>
              <a:ea typeface="Didact Gothic"/>
              <a:cs typeface="Didact Gothic"/>
              <a:sym typeface="Didact Gothic"/>
            </a:endParaRPr>
          </a:p>
        </p:txBody>
      </p:sp>
      <p:pic>
        <p:nvPicPr>
          <p:cNvPr id="113" name="Google Shape;113;p19"/>
          <p:cNvPicPr preferRelativeResize="0"/>
          <p:nvPr/>
        </p:nvPicPr>
        <p:blipFill>
          <a:blip r:embed="rId7">
            <a:alphaModFix/>
          </a:blip>
          <a:stretch>
            <a:fillRect/>
          </a:stretch>
        </p:blipFill>
        <p:spPr>
          <a:xfrm flipH="1">
            <a:off x="257468" y="840900"/>
            <a:ext cx="1912732" cy="1401143"/>
          </a:xfrm>
          <a:prstGeom prst="rect">
            <a:avLst/>
          </a:prstGeom>
          <a:noFill/>
          <a:ln>
            <a:noFill/>
          </a:ln>
        </p:spPr>
      </p:pic>
      <p:pic>
        <p:nvPicPr>
          <p:cNvPr id="114" name="Google Shape;114;p19"/>
          <p:cNvPicPr preferRelativeResize="0"/>
          <p:nvPr/>
        </p:nvPicPr>
        <p:blipFill>
          <a:blip r:embed="rId8">
            <a:alphaModFix/>
          </a:blip>
          <a:stretch>
            <a:fillRect/>
          </a:stretch>
        </p:blipFill>
        <p:spPr>
          <a:xfrm flipH="1">
            <a:off x="2581486" y="978076"/>
            <a:ext cx="1995939" cy="1078660"/>
          </a:xfrm>
          <a:prstGeom prst="rect">
            <a:avLst/>
          </a:prstGeom>
          <a:noFill/>
          <a:ln>
            <a:noFill/>
          </a:ln>
        </p:spPr>
      </p:pic>
      <p:pic>
        <p:nvPicPr>
          <p:cNvPr id="115" name="Google Shape;115;p19"/>
          <p:cNvPicPr preferRelativeResize="0"/>
          <p:nvPr/>
        </p:nvPicPr>
        <p:blipFill>
          <a:blip r:embed="rId9">
            <a:alphaModFix/>
          </a:blip>
          <a:stretch>
            <a:fillRect/>
          </a:stretch>
        </p:blipFill>
        <p:spPr>
          <a:xfrm flipH="1">
            <a:off x="5024899" y="892425"/>
            <a:ext cx="2678211" cy="1401150"/>
          </a:xfrm>
          <a:prstGeom prst="rect">
            <a:avLst/>
          </a:prstGeom>
          <a:noFill/>
          <a:ln>
            <a:noFill/>
          </a:ln>
        </p:spPr>
      </p:pic>
      <p:pic>
        <p:nvPicPr>
          <p:cNvPr id="116" name="Google Shape;116;p19"/>
          <p:cNvPicPr preferRelativeResize="0"/>
          <p:nvPr/>
        </p:nvPicPr>
        <p:blipFill>
          <a:blip r:embed="rId10">
            <a:alphaModFix/>
          </a:blip>
          <a:stretch>
            <a:fillRect/>
          </a:stretch>
        </p:blipFill>
        <p:spPr>
          <a:xfrm flipH="1">
            <a:off x="4617352" y="2829458"/>
            <a:ext cx="1912723" cy="787117"/>
          </a:xfrm>
          <a:prstGeom prst="rect">
            <a:avLst/>
          </a:prstGeom>
          <a:noFill/>
          <a:ln>
            <a:noFill/>
          </a:ln>
        </p:spPr>
      </p:pic>
      <p:pic>
        <p:nvPicPr>
          <p:cNvPr id="117" name="Google Shape;117;p19"/>
          <p:cNvPicPr preferRelativeResize="0"/>
          <p:nvPr/>
        </p:nvPicPr>
        <p:blipFill>
          <a:blip r:embed="rId11">
            <a:alphaModFix/>
          </a:blip>
          <a:stretch>
            <a:fillRect/>
          </a:stretch>
        </p:blipFill>
        <p:spPr>
          <a:xfrm flipH="1">
            <a:off x="5300378" y="3786387"/>
            <a:ext cx="2352996" cy="1078649"/>
          </a:xfrm>
          <a:prstGeom prst="rect">
            <a:avLst/>
          </a:prstGeom>
          <a:noFill/>
          <a:ln>
            <a:noFill/>
          </a:ln>
        </p:spPr>
      </p:pic>
      <p:pic>
        <p:nvPicPr>
          <p:cNvPr id="118" name="Google Shape;118;p19"/>
          <p:cNvPicPr preferRelativeResize="0"/>
          <p:nvPr/>
        </p:nvPicPr>
        <p:blipFill>
          <a:blip r:embed="rId12">
            <a:alphaModFix/>
          </a:blip>
          <a:stretch>
            <a:fillRect/>
          </a:stretch>
        </p:blipFill>
        <p:spPr>
          <a:xfrm flipH="1">
            <a:off x="6580946" y="2412201"/>
            <a:ext cx="2095042" cy="1034226"/>
          </a:xfrm>
          <a:prstGeom prst="rect">
            <a:avLst/>
          </a:prstGeom>
          <a:noFill/>
          <a:ln>
            <a:no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20"/>
          <p:cNvPicPr preferRelativeResize="0"/>
          <p:nvPr/>
        </p:nvPicPr>
        <p:blipFill>
          <a:blip r:embed="rId3">
            <a:alphaModFix/>
          </a:blip>
          <a:stretch>
            <a:fillRect/>
          </a:stretch>
        </p:blipFill>
        <p:spPr>
          <a:xfrm flipH="1">
            <a:off x="183300" y="2923375"/>
            <a:ext cx="1816101" cy="2240400"/>
          </a:xfrm>
          <a:prstGeom prst="rect">
            <a:avLst/>
          </a:prstGeom>
          <a:noFill/>
          <a:ln>
            <a:noFill/>
          </a:ln>
        </p:spPr>
      </p:pic>
      <p:pic>
        <p:nvPicPr>
          <p:cNvPr id="124" name="Google Shape;124;p20"/>
          <p:cNvPicPr preferRelativeResize="0"/>
          <p:nvPr/>
        </p:nvPicPr>
        <p:blipFill>
          <a:blip r:embed="rId4">
            <a:alphaModFix/>
          </a:blip>
          <a:stretch>
            <a:fillRect/>
          </a:stretch>
        </p:blipFill>
        <p:spPr>
          <a:xfrm flipH="1">
            <a:off x="1404050" y="3142661"/>
            <a:ext cx="1622325" cy="1934164"/>
          </a:xfrm>
          <a:prstGeom prst="rect">
            <a:avLst/>
          </a:prstGeom>
          <a:noFill/>
          <a:ln>
            <a:noFill/>
          </a:ln>
        </p:spPr>
      </p:pic>
      <p:pic>
        <p:nvPicPr>
          <p:cNvPr id="125" name="Google Shape;125;p20"/>
          <p:cNvPicPr preferRelativeResize="0"/>
          <p:nvPr/>
        </p:nvPicPr>
        <p:blipFill>
          <a:blip r:embed="rId5">
            <a:alphaModFix/>
          </a:blip>
          <a:stretch>
            <a:fillRect/>
          </a:stretch>
        </p:blipFill>
        <p:spPr>
          <a:xfrm>
            <a:off x="228600" y="1761000"/>
            <a:ext cx="904489" cy="1106250"/>
          </a:xfrm>
          <a:prstGeom prst="rect">
            <a:avLst/>
          </a:prstGeom>
          <a:noFill/>
          <a:ln>
            <a:noFill/>
          </a:ln>
        </p:spPr>
      </p:pic>
      <p:pic>
        <p:nvPicPr>
          <p:cNvPr id="126" name="Google Shape;126;p20"/>
          <p:cNvPicPr preferRelativeResize="0"/>
          <p:nvPr/>
        </p:nvPicPr>
        <p:blipFill>
          <a:blip r:embed="rId6">
            <a:alphaModFix/>
          </a:blip>
          <a:stretch>
            <a:fillRect/>
          </a:stretch>
        </p:blipFill>
        <p:spPr>
          <a:xfrm flipH="1">
            <a:off x="5309124" y="1750482"/>
            <a:ext cx="1752601" cy="1427817"/>
          </a:xfrm>
          <a:prstGeom prst="rect">
            <a:avLst/>
          </a:prstGeom>
          <a:noFill/>
          <a:ln>
            <a:noFill/>
          </a:ln>
        </p:spPr>
      </p:pic>
      <p:pic>
        <p:nvPicPr>
          <p:cNvPr id="127" name="Google Shape;127;p20"/>
          <p:cNvPicPr preferRelativeResize="0"/>
          <p:nvPr/>
        </p:nvPicPr>
        <p:blipFill>
          <a:blip r:embed="rId7">
            <a:alphaModFix/>
          </a:blip>
          <a:stretch>
            <a:fillRect/>
          </a:stretch>
        </p:blipFill>
        <p:spPr>
          <a:xfrm>
            <a:off x="1133100" y="790225"/>
            <a:ext cx="2119500" cy="2077032"/>
          </a:xfrm>
          <a:prstGeom prst="rect">
            <a:avLst/>
          </a:prstGeom>
          <a:noFill/>
          <a:ln>
            <a:noFill/>
          </a:ln>
        </p:spPr>
      </p:pic>
      <p:pic>
        <p:nvPicPr>
          <p:cNvPr id="128" name="Google Shape;128;p20"/>
          <p:cNvPicPr preferRelativeResize="0"/>
          <p:nvPr/>
        </p:nvPicPr>
        <p:blipFill>
          <a:blip r:embed="rId8">
            <a:alphaModFix/>
          </a:blip>
          <a:stretch>
            <a:fillRect/>
          </a:stretch>
        </p:blipFill>
        <p:spPr>
          <a:xfrm>
            <a:off x="6456450" y="515775"/>
            <a:ext cx="1096425" cy="1224840"/>
          </a:xfrm>
          <a:prstGeom prst="rect">
            <a:avLst/>
          </a:prstGeom>
          <a:noFill/>
          <a:ln>
            <a:noFill/>
          </a:ln>
        </p:spPr>
      </p:pic>
      <p:pic>
        <p:nvPicPr>
          <p:cNvPr id="129" name="Google Shape;129;p20"/>
          <p:cNvPicPr preferRelativeResize="0"/>
          <p:nvPr/>
        </p:nvPicPr>
        <p:blipFill>
          <a:blip r:embed="rId9">
            <a:alphaModFix/>
          </a:blip>
          <a:stretch>
            <a:fillRect/>
          </a:stretch>
        </p:blipFill>
        <p:spPr>
          <a:xfrm flipH="1">
            <a:off x="3654775" y="994625"/>
            <a:ext cx="1752600" cy="1175675"/>
          </a:xfrm>
          <a:prstGeom prst="rect">
            <a:avLst/>
          </a:prstGeom>
          <a:noFill/>
          <a:ln>
            <a:noFill/>
          </a:ln>
        </p:spPr>
      </p:pic>
      <p:pic>
        <p:nvPicPr>
          <p:cNvPr id="130" name="Google Shape;130;p20"/>
          <p:cNvPicPr preferRelativeResize="0"/>
          <p:nvPr/>
        </p:nvPicPr>
        <p:blipFill>
          <a:blip r:embed="rId10">
            <a:alphaModFix/>
          </a:blip>
          <a:stretch>
            <a:fillRect/>
          </a:stretch>
        </p:blipFill>
        <p:spPr>
          <a:xfrm>
            <a:off x="6970800" y="3166247"/>
            <a:ext cx="2119499" cy="1839653"/>
          </a:xfrm>
          <a:prstGeom prst="rect">
            <a:avLst/>
          </a:prstGeom>
          <a:noFill/>
          <a:ln>
            <a:noFill/>
          </a:ln>
        </p:spPr>
      </p:pic>
      <p:pic>
        <p:nvPicPr>
          <p:cNvPr id="131" name="Google Shape;131;p20"/>
          <p:cNvPicPr preferRelativeResize="0"/>
          <p:nvPr/>
        </p:nvPicPr>
        <p:blipFill>
          <a:blip r:embed="rId11">
            <a:alphaModFix/>
          </a:blip>
          <a:stretch>
            <a:fillRect/>
          </a:stretch>
        </p:blipFill>
        <p:spPr>
          <a:xfrm flipH="1">
            <a:off x="4265773" y="2195156"/>
            <a:ext cx="1096425" cy="815542"/>
          </a:xfrm>
          <a:prstGeom prst="rect">
            <a:avLst/>
          </a:prstGeom>
          <a:noFill/>
          <a:ln>
            <a:noFill/>
          </a:ln>
        </p:spPr>
      </p:pic>
      <p:pic>
        <p:nvPicPr>
          <p:cNvPr id="132" name="Google Shape;132;p20"/>
          <p:cNvPicPr preferRelativeResize="0"/>
          <p:nvPr/>
        </p:nvPicPr>
        <p:blipFill>
          <a:blip r:embed="rId12">
            <a:alphaModFix/>
          </a:blip>
          <a:stretch>
            <a:fillRect/>
          </a:stretch>
        </p:blipFill>
        <p:spPr>
          <a:xfrm flipH="1">
            <a:off x="7370224" y="1486950"/>
            <a:ext cx="1511800" cy="1081750"/>
          </a:xfrm>
          <a:prstGeom prst="rect">
            <a:avLst/>
          </a:prstGeom>
          <a:noFill/>
          <a:ln>
            <a:noFill/>
          </a:ln>
        </p:spPr>
      </p:pic>
      <p:pic>
        <p:nvPicPr>
          <p:cNvPr id="133" name="Google Shape;133;p20"/>
          <p:cNvPicPr preferRelativeResize="0"/>
          <p:nvPr/>
        </p:nvPicPr>
        <p:blipFill>
          <a:blip r:embed="rId13">
            <a:alphaModFix/>
          </a:blip>
          <a:stretch>
            <a:fillRect/>
          </a:stretch>
        </p:blipFill>
        <p:spPr>
          <a:xfrm>
            <a:off x="3915869" y="3035556"/>
            <a:ext cx="1871051" cy="2016056"/>
          </a:xfrm>
          <a:prstGeom prst="rect">
            <a:avLst/>
          </a:prstGeom>
          <a:noFill/>
          <a:ln>
            <a:noFill/>
          </a:ln>
        </p:spPr>
      </p:pic>
      <p:pic>
        <p:nvPicPr>
          <p:cNvPr id="134" name="Google Shape;134;p20"/>
          <p:cNvPicPr preferRelativeResize="0"/>
          <p:nvPr/>
        </p:nvPicPr>
        <p:blipFill>
          <a:blip r:embed="rId14">
            <a:alphaModFix/>
          </a:blip>
          <a:stretch>
            <a:fillRect/>
          </a:stretch>
        </p:blipFill>
        <p:spPr>
          <a:xfrm rot="949429">
            <a:off x="2839481" y="2087050"/>
            <a:ext cx="1717325" cy="2117250"/>
          </a:xfrm>
          <a:prstGeom prst="rect">
            <a:avLst/>
          </a:prstGeom>
          <a:noFill/>
          <a:ln>
            <a:noFill/>
          </a:ln>
        </p:spPr>
      </p:pic>
      <p:pic>
        <p:nvPicPr>
          <p:cNvPr id="135" name="Google Shape;135;p20"/>
          <p:cNvPicPr preferRelativeResize="0"/>
          <p:nvPr/>
        </p:nvPicPr>
        <p:blipFill>
          <a:blip r:embed="rId15">
            <a:alphaModFix/>
          </a:blip>
          <a:stretch>
            <a:fillRect/>
          </a:stretch>
        </p:blipFill>
        <p:spPr>
          <a:xfrm>
            <a:off x="5396881" y="3000625"/>
            <a:ext cx="2056085" cy="2117250"/>
          </a:xfrm>
          <a:prstGeom prst="rect">
            <a:avLst/>
          </a:prstGeom>
          <a:noFill/>
          <a:ln>
            <a:noFill/>
          </a:ln>
        </p:spPr>
      </p:pic>
      <p:pic>
        <p:nvPicPr>
          <p:cNvPr id="136" name="Google Shape;136;p20"/>
          <p:cNvPicPr preferRelativeResize="0"/>
          <p:nvPr/>
        </p:nvPicPr>
        <p:blipFill>
          <a:blip r:embed="rId16">
            <a:alphaModFix/>
          </a:blip>
          <a:stretch>
            <a:fillRect/>
          </a:stretch>
        </p:blipFill>
        <p:spPr>
          <a:xfrm>
            <a:off x="7452975" y="34675"/>
            <a:ext cx="1622337" cy="1493331"/>
          </a:xfrm>
          <a:prstGeom prst="rect">
            <a:avLst/>
          </a:prstGeom>
          <a:noFill/>
          <a:ln>
            <a:noFill/>
          </a:ln>
        </p:spPr>
      </p:pic>
      <p:sp>
        <p:nvSpPr>
          <p:cNvPr id="137" name="Google Shape;137;p20"/>
          <p:cNvSpPr txBox="1">
            <a:spLocks noGrp="1"/>
          </p:cNvSpPr>
          <p:nvPr>
            <p:ph type="title" idx="4294967295"/>
          </p:nvPr>
        </p:nvSpPr>
        <p:spPr>
          <a:xfrm>
            <a:off x="311700" y="64025"/>
            <a:ext cx="6899100" cy="75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Didact Gothic"/>
                <a:ea typeface="Didact Gothic"/>
                <a:cs typeface="Didact Gothic"/>
                <a:sym typeface="Didact Gothic"/>
              </a:rPr>
              <a:t>Pick your balloon from the ones below (or search for a character you like in Insert→ Image → Search the web). </a:t>
            </a:r>
            <a:endParaRPr sz="2100" b="1">
              <a:latin typeface="Didact Gothic"/>
              <a:ea typeface="Didact Gothic"/>
              <a:cs typeface="Didact Gothic"/>
              <a:sym typeface="Didact Gothic"/>
            </a:endParaRPr>
          </a:p>
        </p:txBody>
      </p:sp>
      <p:pic>
        <p:nvPicPr>
          <p:cNvPr id="138" name="Google Shape;138;p20"/>
          <p:cNvPicPr preferRelativeResize="0"/>
          <p:nvPr/>
        </p:nvPicPr>
        <p:blipFill>
          <a:blip r:embed="rId17">
            <a:alphaModFix/>
          </a:blip>
          <a:stretch>
            <a:fillRect/>
          </a:stretch>
        </p:blipFill>
        <p:spPr>
          <a:xfrm>
            <a:off x="2727375" y="4017750"/>
            <a:ext cx="999275" cy="952699"/>
          </a:xfrm>
          <a:prstGeom prst="rect">
            <a:avLst/>
          </a:prstGeom>
          <a:noFill/>
          <a:ln>
            <a:noFill/>
          </a:ln>
        </p:spPr>
      </p:pic>
      <p:pic>
        <p:nvPicPr>
          <p:cNvPr id="139" name="Google Shape;139;p20"/>
          <p:cNvPicPr preferRelativeResize="0"/>
          <p:nvPr/>
        </p:nvPicPr>
        <p:blipFill>
          <a:blip r:embed="rId18">
            <a:alphaModFix/>
          </a:blip>
          <a:stretch>
            <a:fillRect/>
          </a:stretch>
        </p:blipFill>
        <p:spPr>
          <a:xfrm>
            <a:off x="105116" y="2644525"/>
            <a:ext cx="688380" cy="1341000"/>
          </a:xfrm>
          <a:prstGeom prst="rect">
            <a:avLst/>
          </a:prstGeom>
          <a:noFill/>
          <a:ln>
            <a:noFill/>
          </a:ln>
        </p:spPr>
      </p:pic>
      <p:pic>
        <p:nvPicPr>
          <p:cNvPr id="140" name="Google Shape;140;p20"/>
          <p:cNvPicPr preferRelativeResize="0"/>
          <p:nvPr/>
        </p:nvPicPr>
        <p:blipFill>
          <a:blip r:embed="rId19">
            <a:alphaModFix/>
          </a:blip>
          <a:stretch>
            <a:fillRect/>
          </a:stretch>
        </p:blipFill>
        <p:spPr>
          <a:xfrm>
            <a:off x="5309125" y="790225"/>
            <a:ext cx="1096425" cy="1106247"/>
          </a:xfrm>
          <a:prstGeom prst="rect">
            <a:avLst/>
          </a:prstGeom>
          <a:noFill/>
          <a:ln>
            <a:noFill/>
          </a:ln>
        </p:spPr>
      </p:pic>
      <p:pic>
        <p:nvPicPr>
          <p:cNvPr id="141" name="Google Shape;141;p20"/>
          <p:cNvPicPr preferRelativeResize="0"/>
          <p:nvPr/>
        </p:nvPicPr>
        <p:blipFill>
          <a:blip r:embed="rId20">
            <a:alphaModFix/>
          </a:blip>
          <a:stretch>
            <a:fillRect/>
          </a:stretch>
        </p:blipFill>
        <p:spPr>
          <a:xfrm>
            <a:off x="2986525" y="904150"/>
            <a:ext cx="639157" cy="1106250"/>
          </a:xfrm>
          <a:prstGeom prst="rect">
            <a:avLst/>
          </a:prstGeom>
          <a:noFill/>
          <a:ln>
            <a:noFill/>
          </a:ln>
        </p:spPr>
      </p:pic>
      <p:pic>
        <p:nvPicPr>
          <p:cNvPr id="142" name="Google Shape;142;p20"/>
          <p:cNvPicPr preferRelativeResize="0"/>
          <p:nvPr/>
        </p:nvPicPr>
        <p:blipFill>
          <a:blip r:embed="rId21">
            <a:alphaModFix/>
          </a:blip>
          <a:stretch>
            <a:fillRect/>
          </a:stretch>
        </p:blipFill>
        <p:spPr>
          <a:xfrm flipH="1">
            <a:off x="155825" y="861032"/>
            <a:ext cx="1871050" cy="964630"/>
          </a:xfrm>
          <a:prstGeom prst="rect">
            <a:avLst/>
          </a:prstGeom>
          <a:noFill/>
          <a:ln>
            <a:noFill/>
          </a:ln>
        </p:spPr>
      </p:pic>
      <p:pic>
        <p:nvPicPr>
          <p:cNvPr id="143" name="Google Shape;143;p20"/>
          <p:cNvPicPr preferRelativeResize="0"/>
          <p:nvPr/>
        </p:nvPicPr>
        <p:blipFill>
          <a:blip r:embed="rId22">
            <a:alphaModFix/>
          </a:blip>
          <a:stretch>
            <a:fillRect/>
          </a:stretch>
        </p:blipFill>
        <p:spPr>
          <a:xfrm>
            <a:off x="6676425" y="2228916"/>
            <a:ext cx="1266468" cy="1032875"/>
          </a:xfrm>
          <a:prstGeom prst="rect">
            <a:avLst/>
          </a:prstGeom>
          <a:noFill/>
          <a:ln>
            <a:noFill/>
          </a:ln>
        </p:spPr>
      </p:pic>
      <p:pic>
        <p:nvPicPr>
          <p:cNvPr id="144" name="Google Shape;144;p20"/>
          <p:cNvPicPr preferRelativeResize="0"/>
          <p:nvPr/>
        </p:nvPicPr>
        <p:blipFill>
          <a:blip r:embed="rId23">
            <a:alphaModFix/>
          </a:blip>
          <a:stretch>
            <a:fillRect/>
          </a:stretch>
        </p:blipFill>
        <p:spPr>
          <a:xfrm>
            <a:off x="8036922" y="2479389"/>
            <a:ext cx="904500" cy="1057211"/>
          </a:xfrm>
          <a:prstGeom prst="rect">
            <a:avLst/>
          </a:prstGeom>
          <a:noFill/>
          <a:ln>
            <a:noFill/>
          </a:ln>
        </p:spPr>
      </p:pic>
      <p:pic>
        <p:nvPicPr>
          <p:cNvPr id="3" name="Picture 2" descr="A cartoon of a santa claus waving&#10;&#10;Description automatically generated">
            <a:extLst>
              <a:ext uri="{FF2B5EF4-FFF2-40B4-BE49-F238E27FC236}">
                <a16:creationId xmlns:a16="http://schemas.microsoft.com/office/drawing/2014/main" id="{243B4931-053D-9BB9-2299-D20E5F375466}"/>
              </a:ext>
            </a:extLst>
          </p:cNvPr>
          <p:cNvPicPr>
            <a:picLocks noChangeAspect="1"/>
          </p:cNvPicPr>
          <p:nvPr/>
        </p:nvPicPr>
        <p:blipFill>
          <a:blip r:embed="rId24">
            <a:extLst>
              <a:ext uri="{837473B0-CC2E-450A-ABE3-18F120FF3D39}">
                <a1611:picAttrSrcUrl xmlns:a1611="http://schemas.microsoft.com/office/drawing/2016/11/main" r:id="rId25"/>
              </a:ext>
            </a:extLst>
          </a:blip>
          <a:stretch>
            <a:fillRect/>
          </a:stretch>
        </p:blipFill>
        <p:spPr>
          <a:xfrm>
            <a:off x="8542737" y="2980281"/>
            <a:ext cx="2096420" cy="2240400"/>
          </a:xfrm>
          <a:prstGeom prst="rect">
            <a:avLst/>
          </a:prstGeom>
        </p:spPr>
      </p:pic>
      <p:sp>
        <p:nvSpPr>
          <p:cNvPr id="4" name="TextBox 3">
            <a:extLst>
              <a:ext uri="{FF2B5EF4-FFF2-40B4-BE49-F238E27FC236}">
                <a16:creationId xmlns:a16="http://schemas.microsoft.com/office/drawing/2014/main" id="{6370C81E-5BB8-E527-F4D8-91F86CAC0AE8}"/>
              </a:ext>
            </a:extLst>
          </p:cNvPr>
          <p:cNvSpPr txBox="1"/>
          <p:nvPr/>
        </p:nvSpPr>
        <p:spPr>
          <a:xfrm>
            <a:off x="9098257" y="5474889"/>
            <a:ext cx="1444798" cy="507831"/>
          </a:xfrm>
          <a:prstGeom prst="rect">
            <a:avLst/>
          </a:prstGeom>
          <a:noFill/>
        </p:spPr>
        <p:txBody>
          <a:bodyPr wrap="square" rtlCol="0">
            <a:spAutoFit/>
          </a:bodyPr>
          <a:lstStyle/>
          <a:p>
            <a:r>
              <a:rPr lang="en-US" sz="900">
                <a:hlinkClick r:id="rId25" tooltip="https://www.pngall.com/santa-claus-png/download/58646"/>
              </a:rPr>
              <a:t>This Photo</a:t>
            </a:r>
            <a:r>
              <a:rPr lang="en-US" sz="900"/>
              <a:t> by Unknown Author is licensed under </a:t>
            </a:r>
            <a:r>
              <a:rPr lang="en-US" sz="900">
                <a:hlinkClick r:id="rId26" tooltip="https://creativecommons.org/licenses/by-nc/3.0/"/>
              </a:rPr>
              <a:t>CC BY-NC</a:t>
            </a:r>
            <a:endParaRPr lang="en-US" sz="90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title" idx="4294967295"/>
          </p:nvPr>
        </p:nvSpPr>
        <p:spPr>
          <a:xfrm>
            <a:off x="311700" y="64025"/>
            <a:ext cx="6899100" cy="75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Didact Gothic"/>
                <a:ea typeface="Didact Gothic"/>
                <a:cs typeface="Didact Gothic"/>
                <a:sym typeface="Didact Gothic"/>
              </a:rPr>
              <a:t>Pick your balloon from the ones below (or search for a character you like in Insert→ Image → Search the web). </a:t>
            </a:r>
            <a:endParaRPr sz="2100" b="1">
              <a:latin typeface="Didact Gothic"/>
              <a:ea typeface="Didact Gothic"/>
              <a:cs typeface="Didact Gothic"/>
              <a:sym typeface="Didact Gothic"/>
            </a:endParaRPr>
          </a:p>
        </p:txBody>
      </p:sp>
      <p:pic>
        <p:nvPicPr>
          <p:cNvPr id="150" name="Google Shape;150;p21"/>
          <p:cNvPicPr preferRelativeResize="0"/>
          <p:nvPr/>
        </p:nvPicPr>
        <p:blipFill rotWithShape="1">
          <a:blip r:embed="rId3">
            <a:alphaModFix/>
          </a:blip>
          <a:srcRect l="17648" r="16596"/>
          <a:stretch/>
        </p:blipFill>
        <p:spPr>
          <a:xfrm>
            <a:off x="256575" y="849100"/>
            <a:ext cx="2510226" cy="2147351"/>
          </a:xfrm>
          <a:prstGeom prst="rect">
            <a:avLst/>
          </a:prstGeom>
          <a:noFill/>
          <a:ln>
            <a:noFill/>
          </a:ln>
        </p:spPr>
      </p:pic>
      <p:pic>
        <p:nvPicPr>
          <p:cNvPr id="151" name="Google Shape;151;p21"/>
          <p:cNvPicPr preferRelativeResize="0"/>
          <p:nvPr/>
        </p:nvPicPr>
        <p:blipFill rotWithShape="1">
          <a:blip r:embed="rId4">
            <a:alphaModFix/>
          </a:blip>
          <a:srcRect l="7994" r="17501"/>
          <a:stretch/>
        </p:blipFill>
        <p:spPr>
          <a:xfrm>
            <a:off x="6026775" y="2942175"/>
            <a:ext cx="2763726" cy="2086700"/>
          </a:xfrm>
          <a:prstGeom prst="rect">
            <a:avLst/>
          </a:prstGeom>
          <a:noFill/>
          <a:ln>
            <a:noFill/>
          </a:ln>
        </p:spPr>
      </p:pic>
      <p:pic>
        <p:nvPicPr>
          <p:cNvPr id="152" name="Google Shape;152;p21"/>
          <p:cNvPicPr preferRelativeResize="0"/>
          <p:nvPr/>
        </p:nvPicPr>
        <p:blipFill rotWithShape="1">
          <a:blip r:embed="rId5">
            <a:alphaModFix/>
          </a:blip>
          <a:srcRect l="24942" r="17888"/>
          <a:stretch/>
        </p:blipFill>
        <p:spPr>
          <a:xfrm>
            <a:off x="6690775" y="-70300"/>
            <a:ext cx="2552100" cy="2510949"/>
          </a:xfrm>
          <a:prstGeom prst="rect">
            <a:avLst/>
          </a:prstGeom>
          <a:noFill/>
          <a:ln>
            <a:noFill/>
          </a:ln>
        </p:spPr>
      </p:pic>
      <p:pic>
        <p:nvPicPr>
          <p:cNvPr id="153" name="Google Shape;153;p21"/>
          <p:cNvPicPr preferRelativeResize="0"/>
          <p:nvPr/>
        </p:nvPicPr>
        <p:blipFill rotWithShape="1">
          <a:blip r:embed="rId6">
            <a:alphaModFix/>
          </a:blip>
          <a:srcRect l="30834" r="26787"/>
          <a:stretch/>
        </p:blipFill>
        <p:spPr>
          <a:xfrm>
            <a:off x="3406050" y="2398000"/>
            <a:ext cx="2087049" cy="2770149"/>
          </a:xfrm>
          <a:prstGeom prst="rect">
            <a:avLst/>
          </a:prstGeom>
          <a:noFill/>
          <a:ln>
            <a:noFill/>
          </a:ln>
        </p:spPr>
      </p:pic>
      <p:pic>
        <p:nvPicPr>
          <p:cNvPr id="154" name="Google Shape;154;p21"/>
          <p:cNvPicPr preferRelativeResize="0"/>
          <p:nvPr/>
        </p:nvPicPr>
        <p:blipFill rotWithShape="1">
          <a:blip r:embed="rId7">
            <a:alphaModFix/>
          </a:blip>
          <a:srcRect l="13822"/>
          <a:stretch/>
        </p:blipFill>
        <p:spPr>
          <a:xfrm>
            <a:off x="95762" y="2996450"/>
            <a:ext cx="3030525" cy="1978150"/>
          </a:xfrm>
          <a:prstGeom prst="rect">
            <a:avLst/>
          </a:prstGeom>
          <a:noFill/>
          <a:ln>
            <a:noFill/>
          </a:ln>
        </p:spPr>
      </p:pic>
      <p:pic>
        <p:nvPicPr>
          <p:cNvPr id="155" name="Google Shape;155;p21"/>
          <p:cNvPicPr preferRelativeResize="0"/>
          <p:nvPr/>
        </p:nvPicPr>
        <p:blipFill rotWithShape="1">
          <a:blip r:embed="rId8">
            <a:alphaModFix/>
          </a:blip>
          <a:srcRect l="25106" r="13389"/>
          <a:stretch/>
        </p:blipFill>
        <p:spPr>
          <a:xfrm>
            <a:off x="2850340" y="1022675"/>
            <a:ext cx="2281686" cy="2086700"/>
          </a:xfrm>
          <a:prstGeom prst="rect">
            <a:avLst/>
          </a:prstGeom>
          <a:noFill/>
          <a:ln>
            <a:noFill/>
          </a:ln>
        </p:spPr>
      </p:pic>
      <p:pic>
        <p:nvPicPr>
          <p:cNvPr id="156" name="Google Shape;156;p21"/>
          <p:cNvPicPr preferRelativeResize="0"/>
          <p:nvPr/>
        </p:nvPicPr>
        <p:blipFill rotWithShape="1">
          <a:blip r:embed="rId9">
            <a:alphaModFix/>
          </a:blip>
          <a:srcRect l="13380" r="12408"/>
          <a:stretch/>
        </p:blipFill>
        <p:spPr>
          <a:xfrm>
            <a:off x="4940250" y="1584212"/>
            <a:ext cx="2448825" cy="1856213"/>
          </a:xfrm>
          <a:prstGeom prst="rect">
            <a:avLst/>
          </a:prstGeom>
          <a:noFill/>
          <a:ln>
            <a:noFill/>
          </a:ln>
        </p:spPr>
      </p:pic>
    </p:spTree>
  </p:cSld>
  <p:clrMapOvr>
    <a:masterClrMapping/>
  </p:clrMapOvr>
  <p:transition/>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735</Words>
  <Application>Microsoft Office PowerPoint</Application>
  <PresentationFormat>On-screen Show (16:9)</PresentationFormat>
  <Paragraphs>111</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Shadows Into Light</vt:lpstr>
      <vt:lpstr>Didact Gothic</vt:lpstr>
      <vt:lpstr>Arial</vt:lpstr>
      <vt:lpstr>Simple Light</vt:lpstr>
      <vt:lpstr>PowerPoint Presentation</vt:lpstr>
      <vt:lpstr>How to Animate in Google Slides First, pick your background slide. Move the background slide to the end of this presentation. This will be the first slide in the animation. Create a vehicle and balloon, then copy and paste your truck and balloon mostly off the slide to the left:      Duplicate the current slide, then select all of the images and move them to the right (use the arrow key once or twice). The white vertical line below shows that the images have moved.</vt:lpstr>
      <vt:lpstr>How to Animate Duplicate the slide again, and move your images to the right. You will keep duplicating and moving the images to the right each time, until the balloon and truck are off the slide to the right.  How to Make the Balloon “Float” Around You can make the balloon appear to float around in several ways: Changing the size of the balloon (this makes it look closer to the viewer or father away) Rotating the balloon to the left or right (make sure all of the cables are attached to both the balloon and the truck) Changing the aspect ratio of the balloon (stretching it or shrinking it in one dimension).    </vt:lpstr>
      <vt:lpstr>Examples     </vt:lpstr>
      <vt:lpstr> Duplicate Ctrl +d Group Ctrl + Alt + g Ungroup Ctrl + Alt + Shift + g  Resizing Resize larger Ctrl + Alt + k Resize smaller Ctrl + Alt + j  Rotating Rotate clockwise by 1° Alt + Shift + Right Arrow Rotate counterclockwise by 1° Alt + Shift + Left Arrow Rotate clockwise by 15° Alt + Right Arrow Rotate counterclockwise by 15° Alt + Left Arrow  Positioning Bring to front Ctrl + Shift + Up Arrow Send to back Ctrl + Shift + Down Arrow    </vt:lpstr>
      <vt:lpstr>Vehicles and Balloon Options</vt:lpstr>
      <vt:lpstr>Pick your vehicle from the ones below (or search “pickup png” or “car png” in Insert→ Image → Search the web). Make sure it is facing to the right.</vt:lpstr>
      <vt:lpstr>Pick your balloon from the ones below (or search for a character you like in Insert→ Image → Search the web). </vt:lpstr>
      <vt:lpstr>Pick your balloon from the ones below (or search for a character you like in Insert→ Image → Search the web). </vt:lpstr>
      <vt:lpstr>Build your truck and float. Add cables (lines). When it is complete copy and paste it to the city slide background you chose to begin your animation.</vt:lpstr>
      <vt:lpstr>Optional enhancements to the stop motion animation: Add more than one parade float. Add other static (not moving) or animated components to the slide, such as spectators, animals, an airplane flying by, etc. Add an animated GIF to the slide! Go to Insert → Image → Search the web and search for a “gif” such as “bird gif,” “car gif,” etc. Add text to the animation. To make the text animated, add just one letter at a time (one per slide):</vt:lpstr>
      <vt:lpstr>Background Slides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Cate Plovich</dc:creator>
  <cp:lastModifiedBy>Cate Plovich</cp:lastModifiedBy>
  <cp:revision>2</cp:revision>
  <cp:lastPrinted>2023-11-14T21:03:42Z</cp:lastPrinted>
  <dcterms:modified xsi:type="dcterms:W3CDTF">2023-11-16T17:37:43Z</dcterms:modified>
</cp:coreProperties>
</file>