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Walter Turncoat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DB7DB0-881D-46AF-84CC-2326556DADD3}">
  <a:tblStyle styleId="{F8DB7DB0-881D-46AF-84CC-2326556DAD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dbba6593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dbba6593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bba6593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bba6593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bba6593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bba6593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e9b54176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e9b54176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bba6593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bba6593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bba6593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bba6593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9b54176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9b54176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bba6593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bba6593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5597"/>
          <a:stretch/>
        </p:blipFill>
        <p:spPr>
          <a:xfrm>
            <a:off x="79624" y="1670561"/>
            <a:ext cx="4375901" cy="272550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/>
          <p:nvPr/>
        </p:nvSpPr>
        <p:spPr>
          <a:xfrm>
            <a:off x="552875" y="3217251"/>
            <a:ext cx="995100" cy="9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75" tIns="83875" rIns="83875" bIns="83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15561"/>
          <a:stretch/>
        </p:blipFill>
        <p:spPr>
          <a:xfrm>
            <a:off x="4703400" y="1654051"/>
            <a:ext cx="4375901" cy="2758513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/>
          <p:nvPr/>
        </p:nvSpPr>
        <p:spPr>
          <a:xfrm>
            <a:off x="5185100" y="3250176"/>
            <a:ext cx="995100" cy="9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75" tIns="83875" rIns="83875" bIns="83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0" y="483150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75" tIns="79475" rIns="79475" bIns="794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HOW TO COPY AND PASTE 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THE PIECES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152400" y="1392800"/>
          <a:ext cx="5827400" cy="3636750"/>
        </p:xfrm>
        <a:graphic>
          <a:graphicData uri="http://schemas.openxmlformats.org/drawingml/2006/table">
            <a:tbl>
              <a:tblPr>
                <a:noFill/>
                <a:tableStyleId>{F8DB7DB0-881D-46AF-84CC-2326556DADD3}</a:tableStyleId>
              </a:tblPr>
              <a:tblGrid>
                <a:gridCol w="58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125">
                <a:tc>
                  <a:txBody>
                    <a:bodyPr/>
                    <a:lstStyle/>
                    <a:p>
                      <a:pPr marL="45720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Walter Turncoat"/>
                        <a:buAutoNum type="arabicPeriod"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Pick Background 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2. Add a Haunted House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3. Add Characters &amp; Accents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4. Add Spooky Cats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5. Optional - Add Candy 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6. Write Story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152400" y="351700"/>
            <a:ext cx="89916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STEPS TO BUILD YOUR HALLOWEEN SCENE</a:t>
            </a:r>
            <a:endParaRPr sz="2100"/>
          </a:p>
        </p:txBody>
      </p:sp>
      <p:sp>
        <p:nvSpPr>
          <p:cNvPr id="65" name="Google Shape;65;p14"/>
          <p:cNvSpPr/>
          <p:nvPr/>
        </p:nvSpPr>
        <p:spPr>
          <a:xfrm>
            <a:off x="6158925" y="1200925"/>
            <a:ext cx="2840400" cy="3438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Walter Turncoat"/>
              <a:buChar char="●"/>
            </a:pPr>
            <a:r>
              <a:rPr lang="en" sz="2300">
                <a:latin typeface="Walter Turncoat"/>
                <a:ea typeface="Walter Turncoat"/>
                <a:cs typeface="Walter Turncoat"/>
                <a:sym typeface="Walter Turncoat"/>
              </a:rPr>
              <a:t>Copy and Paste Between Slides</a:t>
            </a:r>
            <a:endParaRPr sz="23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Walter Turncoat"/>
              <a:buChar char="●"/>
            </a:pPr>
            <a:r>
              <a:rPr lang="en" sz="2300">
                <a:latin typeface="Walter Turncoat"/>
                <a:ea typeface="Walter Turncoat"/>
                <a:cs typeface="Walter Turncoat"/>
                <a:sym typeface="Walter Turncoat"/>
              </a:rPr>
              <a:t>To resize clip art, use the corner handles so that you don’t stretch the image</a:t>
            </a:r>
            <a:endParaRPr sz="23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5600" y="871875"/>
            <a:ext cx="42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celebrate Halloween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572000" y="871875"/>
            <a:ext cx="42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do not celebrate Halloween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Background Elements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298300" y="1451150"/>
            <a:ext cx="1188600" cy="118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643850" y="1457125"/>
            <a:ext cx="1188600" cy="11886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989400" y="1451150"/>
            <a:ext cx="1188600" cy="11886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868625" y="1448163"/>
            <a:ext cx="1188600" cy="11886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6214175" y="1454138"/>
            <a:ext cx="1188600" cy="1188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559725" y="1448163"/>
            <a:ext cx="1188600" cy="11886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00" y="2837800"/>
            <a:ext cx="904300" cy="11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675" y="2752274"/>
            <a:ext cx="1048048" cy="104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5397" y="2758226"/>
            <a:ext cx="378450" cy="13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7327" y="2897175"/>
            <a:ext cx="904300" cy="59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349" y="3029488"/>
            <a:ext cx="845176" cy="8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4890" y="2886482"/>
            <a:ext cx="779661" cy="7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4926" y="2770181"/>
            <a:ext cx="1661013" cy="7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7823" y="2752273"/>
            <a:ext cx="541800" cy="12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60638" y="3666125"/>
            <a:ext cx="1105249" cy="110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54087" y="3953499"/>
            <a:ext cx="1105225" cy="53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55144" y="3742877"/>
            <a:ext cx="608649" cy="86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6425" y="4264397"/>
            <a:ext cx="1048050" cy="62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43948" y="4039026"/>
            <a:ext cx="7528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60988" y="3828924"/>
            <a:ext cx="779648" cy="77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60775" y="4039028"/>
            <a:ext cx="608650" cy="8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03600" y="871875"/>
            <a:ext cx="4468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this house if you have a costume picked out.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0" y="871875"/>
            <a:ext cx="4479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this house if you do not have a costume picked out.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Haunted Houses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75" y="1481825"/>
            <a:ext cx="2806203" cy="348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403" y="1491544"/>
            <a:ext cx="2372955" cy="346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143725" y="909725"/>
            <a:ext cx="28176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outside.	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3111000" y="909732"/>
            <a:ext cx="2922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inside.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102562" y="909741"/>
            <a:ext cx="2878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inside and outside.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Characters and Accents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74" y="1457185"/>
            <a:ext cx="755770" cy="79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0039" y="3108335"/>
            <a:ext cx="793560" cy="7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1327" y="1477337"/>
            <a:ext cx="1098000" cy="9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8499" y="1457175"/>
            <a:ext cx="1239427" cy="10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850" y="2313355"/>
            <a:ext cx="755776" cy="7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3692" y="1602036"/>
            <a:ext cx="755773" cy="7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77223" y="2355164"/>
            <a:ext cx="755773" cy="71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36110" y="2574704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97472" y="2574704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02401" y="2544879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51926" y="2574704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20701" y="2313351"/>
            <a:ext cx="844649" cy="7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01326" y="2544854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62810" y="2536879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87310" y="1532829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15226" y="1457167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01325" y="3601363"/>
            <a:ext cx="1098000" cy="109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07314" y="3616575"/>
            <a:ext cx="469733" cy="10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89500" y="3069114"/>
            <a:ext cx="793551" cy="102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248212" y="3136339"/>
            <a:ext cx="389625" cy="17232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42654" y="3755195"/>
            <a:ext cx="844651" cy="9441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92123" y="3755195"/>
            <a:ext cx="793553" cy="8870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526824" y="3153950"/>
            <a:ext cx="895546" cy="1001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1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258146" y="1565106"/>
            <a:ext cx="755775" cy="785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66426" y="3820839"/>
            <a:ext cx="755774" cy="75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110650" y="3779513"/>
            <a:ext cx="895550" cy="8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293695" y="4242482"/>
            <a:ext cx="755773" cy="7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57978" y="4187602"/>
            <a:ext cx="561326" cy="81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371099" y="1505700"/>
            <a:ext cx="755775" cy="7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195650" y="827675"/>
            <a:ext cx="4329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as many cat silhouettes as you want.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4572000" y="827675"/>
            <a:ext cx="4436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glowing eyes to each cat.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Spooky Cats 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0875"/>
            <a:ext cx="3106446" cy="3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525" y="1402800"/>
            <a:ext cx="1774549" cy="62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638" y="1944485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7527" y="4328315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0638" y="3750234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0638" y="3178886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0638" y="2598638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57450" y="143045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57450" y="4131176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9700" y="3542676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25200" y="301060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89700" y="257175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25200" y="2060151"/>
            <a:ext cx="1626771" cy="6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/>
        </p:nvSpPr>
        <p:spPr>
          <a:xfrm>
            <a:off x="195650" y="827675"/>
            <a:ext cx="4329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your candy pail/bag.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572000" y="827675"/>
            <a:ext cx="4436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candy to the bag.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- CANDY AND BAG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024" y="1462799"/>
            <a:ext cx="826110" cy="5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7965" y="2880399"/>
            <a:ext cx="393182" cy="51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2247" y="13687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3872" y="13935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9722" y="2790045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9459" y="35429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70000" y="2765250"/>
            <a:ext cx="609521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1622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957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49804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6087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9979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12071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5519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0294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92034" y="3577700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02959" y="2935975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92034" y="2192475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57200" y="1462801"/>
            <a:ext cx="1064950" cy="10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57200" y="2775250"/>
            <a:ext cx="1064950" cy="10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530975" y="1525694"/>
            <a:ext cx="1321773" cy="93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061569" y="1525700"/>
            <a:ext cx="1274563" cy="9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26">
            <a:alphaModFix/>
          </a:blip>
          <a:srcRect t="32705"/>
          <a:stretch/>
        </p:blipFill>
        <p:spPr>
          <a:xfrm>
            <a:off x="1651866" y="2930587"/>
            <a:ext cx="980733" cy="75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108880" y="2702065"/>
            <a:ext cx="826100" cy="101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19599" y="4010605"/>
            <a:ext cx="827775" cy="88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554584" y="3760917"/>
            <a:ext cx="1274550" cy="118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325670" y="3782546"/>
            <a:ext cx="980725" cy="113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311700" y="1321575"/>
            <a:ext cx="8520600" cy="3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Type your story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195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Walter Turncoat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2023-10-23T14:43:35Z</dcterms:modified>
</cp:coreProperties>
</file>