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embeddedFontLst>
    <p:embeddedFont>
      <p:font typeface="Walter Turncoat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15740-DEB7-4654-8ACC-27E629E2BC36}" v="13" dt="2022-10-27T16:02:52.857"/>
  </p1510:revLst>
</p1510:revInfo>
</file>

<file path=ppt/tableStyles.xml><?xml version="1.0" encoding="utf-8"?>
<a:tblStyleLst xmlns:a="http://schemas.openxmlformats.org/drawingml/2006/main" def="{F8DB7DB0-881D-46AF-84CC-2326556DADD3}">
  <a:tblStyle styleId="{F8DB7DB0-881D-46AF-84CC-2326556DAD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S::cplovich@cusd7.org::186c4d68-f86e-400d-9c74-70a0b8d4d88e" providerId="AD" clId="Web-{4B115740-DEB7-4654-8ACC-27E629E2BC36}"/>
    <pc:docChg chg="modSld">
      <pc:chgData name="Cate Plovich" userId="S::cplovich@cusd7.org::186c4d68-f86e-400d-9c74-70a0b8d4d88e" providerId="AD" clId="Web-{4B115740-DEB7-4654-8ACC-27E629E2BC36}" dt="2022-10-27T16:02:52.857" v="12" actId="1076"/>
      <pc:docMkLst>
        <pc:docMk/>
      </pc:docMkLst>
      <pc:sldChg chg="addSp modSp">
        <pc:chgData name="Cate Plovich" userId="S::cplovich@cusd7.org::186c4d68-f86e-400d-9c74-70a0b8d4d88e" providerId="AD" clId="Web-{4B115740-DEB7-4654-8ACC-27E629E2BC36}" dt="2022-10-27T16:02:52.857" v="12" actId="1076"/>
        <pc:sldMkLst>
          <pc:docMk/>
          <pc:sldMk cId="0" sldId="258"/>
        </pc:sldMkLst>
        <pc:spChg chg="add mod">
          <ac:chgData name="Cate Plovich" userId="S::cplovich@cusd7.org::186c4d68-f86e-400d-9c74-70a0b8d4d88e" providerId="AD" clId="Web-{4B115740-DEB7-4654-8ACC-27E629E2BC36}" dt="2022-10-27T16:01:53.152" v="2" actId="14100"/>
          <ac:spMkLst>
            <pc:docMk/>
            <pc:sldMk cId="0" sldId="258"/>
            <ac:spMk id="2" creationId="{E34EE7DB-926B-E994-AD9F-A95A66F66D25}"/>
          </ac:spMkLst>
        </pc:spChg>
        <pc:picChg chg="add mod">
          <ac:chgData name="Cate Plovich" userId="S::cplovich@cusd7.org::186c4d68-f86e-400d-9c74-70a0b8d4d88e" providerId="AD" clId="Web-{4B115740-DEB7-4654-8ACC-27E629E2BC36}" dt="2022-10-27T16:02:24.106" v="7" actId="1076"/>
          <ac:picMkLst>
            <pc:docMk/>
            <pc:sldMk cId="0" sldId="258"/>
            <ac:picMk id="4" creationId="{B6AF6741-58EF-C827-44F8-2CC6E1D6A675}"/>
          </ac:picMkLst>
        </pc:picChg>
        <pc:picChg chg="add mod">
          <ac:chgData name="Cate Plovich" userId="S::cplovich@cusd7.org::186c4d68-f86e-400d-9c74-70a0b8d4d88e" providerId="AD" clId="Web-{4B115740-DEB7-4654-8ACC-27E629E2BC36}" dt="2022-10-27T16:02:52.857" v="12" actId="1076"/>
          <ac:picMkLst>
            <pc:docMk/>
            <pc:sldMk cId="0" sldId="258"/>
            <ac:picMk id="6" creationId="{CB986196-98E4-5F37-EA61-F4F10EC4224C}"/>
          </ac:picMkLst>
        </pc:picChg>
        <pc:picChg chg="add mod">
          <ac:chgData name="Cate Plovich" userId="S::cplovich@cusd7.org::186c4d68-f86e-400d-9c74-70a0b8d4d88e" providerId="AD" clId="Web-{4B115740-DEB7-4654-8ACC-27E629E2BC36}" dt="2022-10-27T16:02:44.982" v="10" actId="1076"/>
          <ac:picMkLst>
            <pc:docMk/>
            <pc:sldMk cId="0" sldId="258"/>
            <ac:picMk id="8" creationId="{A66B022A-0BA8-7D7A-1247-101AA01844AC}"/>
          </ac:picMkLst>
        </pc:picChg>
      </pc:sldChg>
      <pc:sldChg chg="modSp">
        <pc:chgData name="Cate Plovich" userId="S::cplovich@cusd7.org::186c4d68-f86e-400d-9c74-70a0b8d4d88e" providerId="AD" clId="Web-{4B115740-DEB7-4654-8ACC-27E629E2BC36}" dt="2022-10-27T16:02:13.450" v="3" actId="1076"/>
        <pc:sldMkLst>
          <pc:docMk/>
          <pc:sldMk cId="0" sldId="259"/>
        </pc:sldMkLst>
        <pc:picChg chg="mod">
          <ac:chgData name="Cate Plovich" userId="S::cplovich@cusd7.org::186c4d68-f86e-400d-9c74-70a0b8d4d88e" providerId="AD" clId="Web-{4B115740-DEB7-4654-8ACC-27E629E2BC36}" dt="2022-10-27T16:02:13.450" v="3" actId="1076"/>
          <ac:picMkLst>
            <pc:docMk/>
            <pc:sldMk cId="0" sldId="259"/>
            <ac:picMk id="8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dbba6593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dbba6593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dbba6593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dbba6593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dbba6593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dbba6593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e9b54176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e9b54176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bba6593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bba6593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bba6593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dbba6593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e9b54176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e9b54176e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dbba6593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dbba6593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8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8.png"/><Relationship Id="rId21" Type="http://schemas.openxmlformats.org/officeDocument/2006/relationships/image" Target="../media/image83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t="15597"/>
          <a:stretch/>
        </p:blipFill>
        <p:spPr>
          <a:xfrm>
            <a:off x="79624" y="1670561"/>
            <a:ext cx="4375901" cy="2725501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" name="Google Shape;55;p13"/>
          <p:cNvSpPr/>
          <p:nvPr/>
        </p:nvSpPr>
        <p:spPr>
          <a:xfrm>
            <a:off x="552875" y="3217251"/>
            <a:ext cx="995100" cy="9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875" tIns="83875" rIns="83875" bIns="83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t="15561"/>
          <a:stretch/>
        </p:blipFill>
        <p:spPr>
          <a:xfrm>
            <a:off x="4703400" y="1654051"/>
            <a:ext cx="4375901" cy="2758513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" name="Google Shape;57;p13"/>
          <p:cNvSpPr/>
          <p:nvPr/>
        </p:nvSpPr>
        <p:spPr>
          <a:xfrm>
            <a:off x="5185100" y="3250176"/>
            <a:ext cx="995100" cy="9027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875" tIns="83875" rIns="83875" bIns="83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0" y="483150"/>
            <a:ext cx="914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475" tIns="79475" rIns="79475" bIns="794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HOW TO COPY AND PASTE </a:t>
            </a:r>
            <a:endParaRPr sz="3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THE PIECES</a:t>
            </a:r>
            <a:endParaRPr sz="3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Google Shape;63;p14"/>
          <p:cNvGraphicFramePr/>
          <p:nvPr/>
        </p:nvGraphicFramePr>
        <p:xfrm>
          <a:off x="152400" y="1392800"/>
          <a:ext cx="5827400" cy="3636750"/>
        </p:xfrm>
        <a:graphic>
          <a:graphicData uri="http://schemas.openxmlformats.org/drawingml/2006/table">
            <a:tbl>
              <a:tblPr>
                <a:noFill/>
                <a:tableStyleId>{F8DB7DB0-881D-46AF-84CC-2326556DADD3}</a:tableStyleId>
              </a:tblPr>
              <a:tblGrid>
                <a:gridCol w="582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125">
                <a:tc>
                  <a:txBody>
                    <a:bodyPr/>
                    <a:lstStyle/>
                    <a:p>
                      <a:pPr marL="457200" lvl="0" indent="-4000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700"/>
                        <a:buFont typeface="Walter Turncoat"/>
                        <a:buAutoNum type="arabicPeriod"/>
                      </a:pPr>
                      <a:r>
                        <a:rPr lang="en" sz="27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Pick Background 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2. Add a Haunted House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3. Add Characters &amp; Accents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4. Add Spooky Cats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5. Optional - Add Candy 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700">
                          <a:solidFill>
                            <a:schemeClr val="dk1"/>
                          </a:solidFill>
                          <a:latin typeface="Walter Turncoat"/>
                          <a:ea typeface="Walter Turncoat"/>
                          <a:cs typeface="Walter Turncoat"/>
                          <a:sym typeface="Walter Turncoat"/>
                        </a:rPr>
                        <a:t>6. Write Story</a:t>
                      </a:r>
                      <a:endParaRPr sz="2700">
                        <a:latin typeface="Walter Turncoat"/>
                        <a:ea typeface="Walter Turncoat"/>
                        <a:cs typeface="Walter Turncoat"/>
                        <a:sym typeface="Walter Turnco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4" name="Google Shape;64;p14"/>
          <p:cNvSpPr txBox="1"/>
          <p:nvPr/>
        </p:nvSpPr>
        <p:spPr>
          <a:xfrm>
            <a:off x="152400" y="351700"/>
            <a:ext cx="89916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STEPS TO BUILD YOUR HALLOWEEN SCENE</a:t>
            </a:r>
            <a:endParaRPr sz="2100"/>
          </a:p>
        </p:txBody>
      </p:sp>
      <p:sp>
        <p:nvSpPr>
          <p:cNvPr id="65" name="Google Shape;65;p14"/>
          <p:cNvSpPr/>
          <p:nvPr/>
        </p:nvSpPr>
        <p:spPr>
          <a:xfrm>
            <a:off x="6158925" y="1200925"/>
            <a:ext cx="2840400" cy="34380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Walter Turncoat"/>
              <a:buChar char="●"/>
            </a:pPr>
            <a:r>
              <a:rPr lang="en" sz="2300">
                <a:latin typeface="Walter Turncoat"/>
                <a:ea typeface="Walter Turncoat"/>
                <a:cs typeface="Walter Turncoat"/>
                <a:sym typeface="Walter Turncoat"/>
              </a:rPr>
              <a:t>Copy and Paste Between Slides</a:t>
            </a:r>
            <a:endParaRPr sz="23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Walter Turncoat"/>
              <a:buChar char="●"/>
            </a:pPr>
            <a:r>
              <a:rPr lang="en" sz="2300">
                <a:latin typeface="Walter Turncoat"/>
                <a:ea typeface="Walter Turncoat"/>
                <a:cs typeface="Walter Turncoat"/>
                <a:sym typeface="Walter Turncoat"/>
              </a:rPr>
              <a:t>To resize clip art, use the corner handles so that you don’t stretch the image</a:t>
            </a:r>
            <a:endParaRPr sz="2300"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16">
            <a:extLst>
              <a:ext uri="{FF2B5EF4-FFF2-40B4-BE49-F238E27FC236}">
                <a16:creationId xmlns:a16="http://schemas.microsoft.com/office/drawing/2014/main" id="{E34EE7DB-926B-E994-AD9F-A95A66F66D25}"/>
              </a:ext>
            </a:extLst>
          </p:cNvPr>
          <p:cNvSpPr/>
          <p:nvPr/>
        </p:nvSpPr>
        <p:spPr>
          <a:xfrm>
            <a:off x="2288504" y="415981"/>
            <a:ext cx="4660731" cy="4606816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86;p16">
            <a:extLst>
              <a:ext uri="{FF2B5EF4-FFF2-40B4-BE49-F238E27FC236}">
                <a16:creationId xmlns:a16="http://schemas.microsoft.com/office/drawing/2014/main" id="{B6AF6741-58EF-C827-44F8-2CC6E1D6A67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0922" y="1549298"/>
            <a:ext cx="1993384" cy="121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1;p16">
            <a:extLst>
              <a:ext uri="{FF2B5EF4-FFF2-40B4-BE49-F238E27FC236}">
                <a16:creationId xmlns:a16="http://schemas.microsoft.com/office/drawing/2014/main" id="{CB986196-98E4-5F37-EA61-F4F10EC4224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7930" y="4205275"/>
            <a:ext cx="598448" cy="598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5;p17">
            <a:extLst>
              <a:ext uri="{FF2B5EF4-FFF2-40B4-BE49-F238E27FC236}">
                <a16:creationId xmlns:a16="http://schemas.microsoft.com/office/drawing/2014/main" id="{A66B022A-0BA8-7D7A-1247-101AA01844A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7173" y="1481825"/>
            <a:ext cx="2806203" cy="3487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315600" y="871875"/>
            <a:ext cx="42564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Choose from this column if you celebrate Halloween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4572000" y="871875"/>
            <a:ext cx="42564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Choose from this column if you do not celebrate Halloween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103600" y="347825"/>
            <a:ext cx="89475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Background Elements</a:t>
            </a:r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298300" y="1451150"/>
            <a:ext cx="1188600" cy="118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1643850" y="1457125"/>
            <a:ext cx="1188600" cy="1188600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2989400" y="1451150"/>
            <a:ext cx="1188600" cy="11886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4868625" y="1448163"/>
            <a:ext cx="1188600" cy="11886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6214175" y="1454138"/>
            <a:ext cx="1188600" cy="11886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7559725" y="1448163"/>
            <a:ext cx="1188600" cy="1188600"/>
          </a:xfrm>
          <a:prstGeom prst="rect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300" y="2837800"/>
            <a:ext cx="904300" cy="11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2675" y="2752274"/>
            <a:ext cx="1048048" cy="104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65397" y="2758226"/>
            <a:ext cx="378450" cy="138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1110" y="3533373"/>
            <a:ext cx="904300" cy="59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9349" y="3029488"/>
            <a:ext cx="845176" cy="84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4890" y="2886482"/>
            <a:ext cx="779661" cy="7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54926" y="2770181"/>
            <a:ext cx="1661013" cy="71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7823" y="2752273"/>
            <a:ext cx="541800" cy="128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60638" y="3666125"/>
            <a:ext cx="1105249" cy="110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54087" y="3953499"/>
            <a:ext cx="1105225" cy="53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55144" y="3742877"/>
            <a:ext cx="608649" cy="86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26425" y="4264397"/>
            <a:ext cx="1048050" cy="62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43948" y="4039026"/>
            <a:ext cx="75285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960988" y="3828924"/>
            <a:ext cx="779648" cy="77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760775" y="4039028"/>
            <a:ext cx="608650" cy="8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103600" y="871875"/>
            <a:ext cx="44685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Use this house if you have a costume picked out.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4572000" y="871875"/>
            <a:ext cx="44790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Use this house if you do not have a costume picked out.</a:t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103600" y="347825"/>
            <a:ext cx="89475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Haunted Houses</a:t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475" y="1481825"/>
            <a:ext cx="2806203" cy="348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2403" y="1491544"/>
            <a:ext cx="2372955" cy="3468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143725" y="909725"/>
            <a:ext cx="28176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Choose from this column if you like to play outside.	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3111000" y="909732"/>
            <a:ext cx="29220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Choose from this column if you like to play inside.</a:t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6102562" y="909741"/>
            <a:ext cx="28782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Choose from this column if you like to play inside and outside.</a:t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103600" y="347825"/>
            <a:ext cx="89475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Characters and Accents</a:t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974" y="1457185"/>
            <a:ext cx="755770" cy="793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10039" y="3108335"/>
            <a:ext cx="793560" cy="79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1327" y="1477337"/>
            <a:ext cx="1098000" cy="9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8499" y="1457175"/>
            <a:ext cx="1239427" cy="10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850" y="2313355"/>
            <a:ext cx="755776" cy="75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93692" y="1602036"/>
            <a:ext cx="755773" cy="71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77223" y="2355164"/>
            <a:ext cx="755773" cy="71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36110" y="2574704"/>
            <a:ext cx="844651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97472" y="2574704"/>
            <a:ext cx="844651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02401" y="2544879"/>
            <a:ext cx="1001068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51926" y="2574704"/>
            <a:ext cx="1001068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20701" y="2313351"/>
            <a:ext cx="844649" cy="79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201326" y="2544854"/>
            <a:ext cx="1001068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262810" y="2536879"/>
            <a:ext cx="844651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887310" y="1532829"/>
            <a:ext cx="844651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915226" y="1457167"/>
            <a:ext cx="1001068" cy="100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201325" y="3601363"/>
            <a:ext cx="1098000" cy="1098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2" name="Google Shape;132;p1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407314" y="3616575"/>
            <a:ext cx="469733" cy="10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89500" y="3069114"/>
            <a:ext cx="793551" cy="102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248212" y="3136339"/>
            <a:ext cx="389625" cy="17232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5" name="Google Shape;135;p1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4042654" y="3755195"/>
            <a:ext cx="844651" cy="9441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6" name="Google Shape;136;p1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292123" y="3755195"/>
            <a:ext cx="793553" cy="8870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7" name="Google Shape;137;p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526824" y="3153950"/>
            <a:ext cx="895546" cy="10010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8" name="Google Shape;138;p1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258146" y="1565106"/>
            <a:ext cx="755775" cy="785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9" name="Google Shape;139;p1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166426" y="3820839"/>
            <a:ext cx="755774" cy="75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8110650" y="3779513"/>
            <a:ext cx="895550" cy="8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2293695" y="4242482"/>
            <a:ext cx="755773" cy="71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57978" y="4187602"/>
            <a:ext cx="561326" cy="810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371099" y="1505700"/>
            <a:ext cx="755775" cy="75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195650" y="827675"/>
            <a:ext cx="43293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Add as many cat silhouettes as you want.</a:t>
            </a:r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4572000" y="827675"/>
            <a:ext cx="44367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Add glowing eyes to each cat.</a:t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103600" y="347825"/>
            <a:ext cx="89475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Spooky Cats </a:t>
            </a: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40875"/>
            <a:ext cx="3106446" cy="355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7525" y="1402800"/>
            <a:ext cx="1774549" cy="62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0638" y="1944485"/>
            <a:ext cx="1774549" cy="62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47527" y="4328315"/>
            <a:ext cx="1774549" cy="62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0638" y="3750234"/>
            <a:ext cx="1774549" cy="62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20638" y="3178886"/>
            <a:ext cx="1774549" cy="62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20638" y="2598638"/>
            <a:ext cx="1774549" cy="629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57450" y="1430451"/>
            <a:ext cx="1626771" cy="6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57450" y="4131176"/>
            <a:ext cx="1626771" cy="6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89700" y="3542676"/>
            <a:ext cx="1626771" cy="6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25200" y="3010601"/>
            <a:ext cx="1626771" cy="6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989700" y="2571751"/>
            <a:ext cx="1626771" cy="6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925200" y="2060151"/>
            <a:ext cx="1626771" cy="6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/>
        </p:nvSpPr>
        <p:spPr>
          <a:xfrm>
            <a:off x="195650" y="827675"/>
            <a:ext cx="43293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Add your candy pail/bag.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4572000" y="827675"/>
            <a:ext cx="44367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Add candy to the bag.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103600" y="347825"/>
            <a:ext cx="89475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OPTIONAL - CANDY AND BAG</a:t>
            </a:r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2024" y="1462799"/>
            <a:ext cx="826110" cy="51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7965" y="2880399"/>
            <a:ext cx="393182" cy="51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2247" y="1368720"/>
            <a:ext cx="1321777" cy="6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13872" y="1393520"/>
            <a:ext cx="1321777" cy="6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49722" y="2790045"/>
            <a:ext cx="1321777" cy="6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29459" y="3542920"/>
            <a:ext cx="1321777" cy="6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70000" y="2765250"/>
            <a:ext cx="609521" cy="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16229" y="2021750"/>
            <a:ext cx="82776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99579" y="2021750"/>
            <a:ext cx="82776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49804" y="2021750"/>
            <a:ext cx="82776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60879" y="2021750"/>
            <a:ext cx="82776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999796" y="4271000"/>
            <a:ext cx="356880" cy="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612071" y="4271000"/>
            <a:ext cx="356880" cy="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255196" y="4271000"/>
            <a:ext cx="356880" cy="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802946" y="4271000"/>
            <a:ext cx="356880" cy="7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692034" y="3577700"/>
            <a:ext cx="119685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802959" y="2935975"/>
            <a:ext cx="119685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692034" y="2192475"/>
            <a:ext cx="1196852" cy="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57200" y="1462801"/>
            <a:ext cx="1064950" cy="10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57200" y="2775250"/>
            <a:ext cx="1064950" cy="10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530975" y="1525694"/>
            <a:ext cx="1321773" cy="93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061569" y="1525700"/>
            <a:ext cx="1274563" cy="93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 rotWithShape="1">
          <a:blip r:embed="rId26">
            <a:alphaModFix/>
          </a:blip>
          <a:srcRect t="32705"/>
          <a:stretch/>
        </p:blipFill>
        <p:spPr>
          <a:xfrm>
            <a:off x="1651866" y="2930587"/>
            <a:ext cx="980733" cy="75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108880" y="2702065"/>
            <a:ext cx="826100" cy="101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19599" y="4010605"/>
            <a:ext cx="827775" cy="88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554584" y="3760917"/>
            <a:ext cx="1274550" cy="118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325670" y="3782546"/>
            <a:ext cx="980725" cy="1139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>
            <a:spLocks noGrp="1"/>
          </p:cNvSpPr>
          <p:nvPr>
            <p:ph type="body" idx="1"/>
          </p:nvPr>
        </p:nvSpPr>
        <p:spPr>
          <a:xfrm>
            <a:off x="311700" y="1321575"/>
            <a:ext cx="8520600" cy="36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Type your story here.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9238C6390E624DA769D9CB2426FFEF" ma:contentTypeVersion="3" ma:contentTypeDescription="Create a new document." ma:contentTypeScope="" ma:versionID="967d517ee82f2fb95c9c2e5bb3b82765">
  <xsd:schema xmlns:xsd="http://www.w3.org/2001/XMLSchema" xmlns:xs="http://www.w3.org/2001/XMLSchema" xmlns:p="http://schemas.microsoft.com/office/2006/metadata/properties" xmlns:ns2="6737cae7-26cf-4011-aaff-0f64c4acfd0b" targetNamespace="http://schemas.microsoft.com/office/2006/metadata/properties" ma:root="true" ma:fieldsID="f33b057e694cf8bb35b7e639bcc852e4" ns2:_="">
    <xsd:import namespace="6737cae7-26cf-4011-aaff-0f64c4acfd0b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37cae7-26cf-4011-aaff-0f64c4acfd0b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6737cae7-26cf-4011-aaff-0f64c4acfd0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0440C0-842E-4BC1-9D9D-A362A7B5D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37cae7-26cf-4011-aaff-0f64c4acfd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67AF15-20B0-4862-BC4E-EE66EC19DA26}">
  <ds:schemaRefs>
    <ds:schemaRef ds:uri="http://schemas.microsoft.com/office/2006/metadata/properties"/>
    <ds:schemaRef ds:uri="http://schemas.microsoft.com/office/infopath/2007/PartnerControls"/>
    <ds:schemaRef ds:uri="6737cae7-26cf-4011-aaff-0f64c4acfd0b"/>
  </ds:schemaRefs>
</ds:datastoreItem>
</file>

<file path=customXml/itemProps3.xml><?xml version="1.0" encoding="utf-8"?>
<ds:datastoreItem xmlns:ds="http://schemas.openxmlformats.org/officeDocument/2006/customXml" ds:itemID="{CABF1852-EF30-404D-9061-288C641068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On-screen Show (16:9)</PresentationFormat>
  <Paragraphs>28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9</cp:revision>
  <dcterms:modified xsi:type="dcterms:W3CDTF">2022-10-27T16:02:56Z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0x010100039238C6390E624DA769D9CB2426FFEF</vt:lpwstr>
  </property>
  <property fmtid="{D5CDD505-2E9C-101B-9397-08002B2CF9AE}" pid="3" name="Order">
    <vt:r8>4100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