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4" r:id="rId2"/>
    <p:sldId id="265" r:id="rId3"/>
    <p:sldId id="266" r:id="rId4"/>
    <p:sldId id="281" r:id="rId5"/>
    <p:sldId id="268" r:id="rId6"/>
    <p:sldId id="270" r:id="rId7"/>
    <p:sldId id="271" r:id="rId8"/>
    <p:sldId id="276" r:id="rId9"/>
    <p:sldId id="277" r:id="rId10"/>
    <p:sldId id="278" r:id="rId11"/>
    <p:sldId id="279" r:id="rId12"/>
    <p:sldId id="28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7570F-5A3F-44B3-9C74-C2EF62ED9EBF}" v="11" dt="2022-10-21T18:10:54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49F7570F-5A3F-44B3-9C74-C2EF62ED9EBF}"/>
    <pc:docChg chg="undo custSel delSld modSld sldOrd">
      <pc:chgData name="Cate Plovich" userId="186c4d68-f86e-400d-9c74-70a0b8d4d88e" providerId="ADAL" clId="{49F7570F-5A3F-44B3-9C74-C2EF62ED9EBF}" dt="2022-10-21T18:11:19.130" v="192" actId="20577"/>
      <pc:docMkLst>
        <pc:docMk/>
      </pc:docMkLst>
      <pc:sldChg chg="del">
        <pc:chgData name="Cate Plovich" userId="186c4d68-f86e-400d-9c74-70a0b8d4d88e" providerId="ADAL" clId="{49F7570F-5A3F-44B3-9C74-C2EF62ED9EBF}" dt="2022-10-21T18:04:29.247" v="0" actId="47"/>
        <pc:sldMkLst>
          <pc:docMk/>
          <pc:sldMk cId="0" sldId="256"/>
        </pc:sldMkLst>
      </pc:sldChg>
      <pc:sldChg chg="del">
        <pc:chgData name="Cate Plovich" userId="186c4d68-f86e-400d-9c74-70a0b8d4d88e" providerId="ADAL" clId="{49F7570F-5A3F-44B3-9C74-C2EF62ED9EBF}" dt="2022-10-21T18:04:29.966" v="1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49F7570F-5A3F-44B3-9C74-C2EF62ED9EBF}" dt="2022-10-21T18:04:30.341" v="2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49F7570F-5A3F-44B3-9C74-C2EF62ED9EBF}" dt="2022-10-21T18:04:31.024" v="3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49F7570F-5A3F-44B3-9C74-C2EF62ED9EBF}" dt="2022-10-21T18:04:32.256" v="4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49F7570F-5A3F-44B3-9C74-C2EF62ED9EBF}" dt="2022-10-21T18:04:32.721" v="5" actId="47"/>
        <pc:sldMkLst>
          <pc:docMk/>
          <pc:sldMk cId="0" sldId="261"/>
        </pc:sldMkLst>
      </pc:sldChg>
      <pc:sldChg chg="addSp delSp modSp del mod">
        <pc:chgData name="Cate Plovich" userId="186c4d68-f86e-400d-9c74-70a0b8d4d88e" providerId="ADAL" clId="{49F7570F-5A3F-44B3-9C74-C2EF62ED9EBF}" dt="2022-10-21T18:04:57.481" v="10" actId="47"/>
        <pc:sldMkLst>
          <pc:docMk/>
          <pc:sldMk cId="0" sldId="263"/>
        </pc:sldMkLst>
        <pc:picChg chg="add del mod">
          <ac:chgData name="Cate Plovich" userId="186c4d68-f86e-400d-9c74-70a0b8d4d88e" providerId="ADAL" clId="{49F7570F-5A3F-44B3-9C74-C2EF62ED9EBF}" dt="2022-10-21T18:04:55.449" v="9" actId="478"/>
          <ac:picMkLst>
            <pc:docMk/>
            <pc:sldMk cId="0" sldId="263"/>
            <ac:picMk id="119" creationId="{00000000-0000-0000-0000-000000000000}"/>
          </ac:picMkLst>
        </pc:picChg>
      </pc:sldChg>
      <pc:sldChg chg="addSp modSp mod modNotes">
        <pc:chgData name="Cate Plovich" userId="186c4d68-f86e-400d-9c74-70a0b8d4d88e" providerId="ADAL" clId="{49F7570F-5A3F-44B3-9C74-C2EF62ED9EBF}" dt="2022-10-21T18:09:24.542" v="141" actId="14100"/>
        <pc:sldMkLst>
          <pc:docMk/>
          <pc:sldMk cId="0" sldId="264"/>
        </pc:sldMkLst>
        <pc:spChg chg="add mod">
          <ac:chgData name="Cate Plovich" userId="186c4d68-f86e-400d-9c74-70a0b8d4d88e" providerId="ADAL" clId="{49F7570F-5A3F-44B3-9C74-C2EF62ED9EBF}" dt="2022-10-21T18:09:24.542" v="141" actId="14100"/>
          <ac:spMkLst>
            <pc:docMk/>
            <pc:sldMk cId="0" sldId="264"/>
            <ac:spMk id="2" creationId="{C682EE65-F8D4-E455-96B5-C5EC98BAAAAB}"/>
          </ac:spMkLst>
        </pc:spChg>
      </pc:sldChg>
      <pc:sldChg chg="addSp modSp modNotes">
        <pc:chgData name="Cate Plovich" userId="186c4d68-f86e-400d-9c74-70a0b8d4d88e" providerId="ADAL" clId="{49F7570F-5A3F-44B3-9C74-C2EF62ED9EBF}" dt="2022-10-21T18:09:33.207" v="142"/>
        <pc:sldMkLst>
          <pc:docMk/>
          <pc:sldMk cId="0" sldId="265"/>
        </pc:sldMkLst>
        <pc:spChg chg="add mod">
          <ac:chgData name="Cate Plovich" userId="186c4d68-f86e-400d-9c74-70a0b8d4d88e" providerId="ADAL" clId="{49F7570F-5A3F-44B3-9C74-C2EF62ED9EBF}" dt="2022-10-21T18:09:33.207" v="142"/>
          <ac:spMkLst>
            <pc:docMk/>
            <pc:sldMk cId="0" sldId="265"/>
            <ac:spMk id="2" creationId="{227E5CDC-53A4-0B01-8436-4456D49EF2E7}"/>
          </ac:spMkLst>
        </pc:spChg>
      </pc:sldChg>
      <pc:sldChg chg="addSp modSp mod modNotes">
        <pc:chgData name="Cate Plovich" userId="186c4d68-f86e-400d-9c74-70a0b8d4d88e" providerId="ADAL" clId="{49F7570F-5A3F-44B3-9C74-C2EF62ED9EBF}" dt="2022-10-21T18:09:46.738" v="145" actId="1076"/>
        <pc:sldMkLst>
          <pc:docMk/>
          <pc:sldMk cId="0" sldId="266"/>
        </pc:sldMkLst>
        <pc:spChg chg="add mod">
          <ac:chgData name="Cate Plovich" userId="186c4d68-f86e-400d-9c74-70a0b8d4d88e" providerId="ADAL" clId="{49F7570F-5A3F-44B3-9C74-C2EF62ED9EBF}" dt="2022-10-21T18:09:37.072" v="143"/>
          <ac:spMkLst>
            <pc:docMk/>
            <pc:sldMk cId="0" sldId="266"/>
            <ac:spMk id="2" creationId="{F7B66F47-22D8-5182-B18D-12F166D80928}"/>
          </ac:spMkLst>
        </pc:spChg>
        <pc:spChg chg="add mod">
          <ac:chgData name="Cate Plovich" userId="186c4d68-f86e-400d-9c74-70a0b8d4d88e" providerId="ADAL" clId="{49F7570F-5A3F-44B3-9C74-C2EF62ED9EBF}" dt="2022-10-21T18:09:46.738" v="145" actId="1076"/>
          <ac:spMkLst>
            <pc:docMk/>
            <pc:sldMk cId="0" sldId="266"/>
            <ac:spMk id="3" creationId="{FE7EF708-2D9F-588E-6613-1631F8CC6081}"/>
          </ac:spMkLst>
        </pc:spChg>
      </pc:sldChg>
      <pc:sldChg chg="del">
        <pc:chgData name="Cate Plovich" userId="186c4d68-f86e-400d-9c74-70a0b8d4d88e" providerId="ADAL" clId="{49F7570F-5A3F-44B3-9C74-C2EF62ED9EBF}" dt="2022-10-21T18:06:17.875" v="18" actId="47"/>
        <pc:sldMkLst>
          <pc:docMk/>
          <pc:sldMk cId="0" sldId="267"/>
        </pc:sldMkLst>
      </pc:sldChg>
      <pc:sldChg chg="addSp modSp mod modNotes">
        <pc:chgData name="Cate Plovich" userId="186c4d68-f86e-400d-9c74-70a0b8d4d88e" providerId="ADAL" clId="{49F7570F-5A3F-44B3-9C74-C2EF62ED9EBF}" dt="2022-10-21T18:09:58.340" v="147" actId="1076"/>
        <pc:sldMkLst>
          <pc:docMk/>
          <pc:sldMk cId="0" sldId="268"/>
        </pc:sldMkLst>
        <pc:spChg chg="add mod">
          <ac:chgData name="Cate Plovich" userId="186c4d68-f86e-400d-9c74-70a0b8d4d88e" providerId="ADAL" clId="{49F7570F-5A3F-44B3-9C74-C2EF62ED9EBF}" dt="2022-10-21T18:09:58.340" v="147" actId="1076"/>
          <ac:spMkLst>
            <pc:docMk/>
            <pc:sldMk cId="0" sldId="268"/>
            <ac:spMk id="2" creationId="{788843E1-5876-623D-A9D2-AE39D39818E2}"/>
          </ac:spMkLst>
        </pc:spChg>
      </pc:sldChg>
      <pc:sldChg chg="del">
        <pc:chgData name="Cate Plovich" userId="186c4d68-f86e-400d-9c74-70a0b8d4d88e" providerId="ADAL" clId="{49F7570F-5A3F-44B3-9C74-C2EF62ED9EBF}" dt="2022-10-21T18:05:18.476" v="11" actId="47"/>
        <pc:sldMkLst>
          <pc:docMk/>
          <pc:sldMk cId="0" sldId="269"/>
        </pc:sldMkLst>
      </pc:sldChg>
      <pc:sldChg chg="addSp modSp mod modNotes">
        <pc:chgData name="Cate Plovich" userId="186c4d68-f86e-400d-9c74-70a0b8d4d88e" providerId="ADAL" clId="{49F7570F-5A3F-44B3-9C74-C2EF62ED9EBF}" dt="2022-10-21T18:10:10.042" v="150" actId="14100"/>
        <pc:sldMkLst>
          <pc:docMk/>
          <pc:sldMk cId="0" sldId="270"/>
        </pc:sldMkLst>
        <pc:spChg chg="add mod">
          <ac:chgData name="Cate Plovich" userId="186c4d68-f86e-400d-9c74-70a0b8d4d88e" providerId="ADAL" clId="{49F7570F-5A3F-44B3-9C74-C2EF62ED9EBF}" dt="2022-10-21T18:10:10.042" v="150" actId="14100"/>
          <ac:spMkLst>
            <pc:docMk/>
            <pc:sldMk cId="0" sldId="270"/>
            <ac:spMk id="2" creationId="{F35FA970-FA1A-6359-03B2-08C0B7909D5B}"/>
          </ac:spMkLst>
        </pc:spChg>
      </pc:sldChg>
      <pc:sldChg chg="addSp modSp mod modNotes">
        <pc:chgData name="Cate Plovich" userId="186c4d68-f86e-400d-9c74-70a0b8d4d88e" providerId="ADAL" clId="{49F7570F-5A3F-44B3-9C74-C2EF62ED9EBF}" dt="2022-10-21T18:10:22.882" v="153" actId="14100"/>
        <pc:sldMkLst>
          <pc:docMk/>
          <pc:sldMk cId="0" sldId="271"/>
        </pc:sldMkLst>
        <pc:spChg chg="add mod">
          <ac:chgData name="Cate Plovich" userId="186c4d68-f86e-400d-9c74-70a0b8d4d88e" providerId="ADAL" clId="{49F7570F-5A3F-44B3-9C74-C2EF62ED9EBF}" dt="2022-10-21T18:10:22.882" v="153" actId="14100"/>
          <ac:spMkLst>
            <pc:docMk/>
            <pc:sldMk cId="0" sldId="271"/>
            <ac:spMk id="2" creationId="{D0B9F0B6-F9E6-A849-B883-8D4ED6C9367D}"/>
          </ac:spMkLst>
        </pc:spChg>
      </pc:sldChg>
      <pc:sldChg chg="del">
        <pc:chgData name="Cate Plovich" userId="186c4d68-f86e-400d-9c74-70a0b8d4d88e" providerId="ADAL" clId="{49F7570F-5A3F-44B3-9C74-C2EF62ED9EBF}" dt="2022-10-21T18:05:28.116" v="12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49F7570F-5A3F-44B3-9C74-C2EF62ED9EBF}" dt="2022-10-21T18:05:29.105" v="13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49F7570F-5A3F-44B3-9C74-C2EF62ED9EBF}" dt="2022-10-21T18:05:29.462" v="14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49F7570F-5A3F-44B3-9C74-C2EF62ED9EBF}" dt="2022-10-21T18:05:29.788" v="15" actId="47"/>
        <pc:sldMkLst>
          <pc:docMk/>
          <pc:sldMk cId="0" sldId="275"/>
        </pc:sldMkLst>
      </pc:sldChg>
      <pc:sldChg chg="addSp modSp mod modNotes">
        <pc:chgData name="Cate Plovich" userId="186c4d68-f86e-400d-9c74-70a0b8d4d88e" providerId="ADAL" clId="{49F7570F-5A3F-44B3-9C74-C2EF62ED9EBF}" dt="2022-10-21T18:10:32.798" v="156" actId="14100"/>
        <pc:sldMkLst>
          <pc:docMk/>
          <pc:sldMk cId="0" sldId="276"/>
        </pc:sldMkLst>
        <pc:spChg chg="add mod">
          <ac:chgData name="Cate Plovich" userId="186c4d68-f86e-400d-9c74-70a0b8d4d88e" providerId="ADAL" clId="{49F7570F-5A3F-44B3-9C74-C2EF62ED9EBF}" dt="2022-10-21T18:10:32.798" v="156" actId="14100"/>
          <ac:spMkLst>
            <pc:docMk/>
            <pc:sldMk cId="0" sldId="276"/>
            <ac:spMk id="2" creationId="{F3195FA4-E3A8-077A-3811-4EF9E68F78AF}"/>
          </ac:spMkLst>
        </pc:spChg>
      </pc:sldChg>
      <pc:sldChg chg="addSp modSp mod modNotes">
        <pc:chgData name="Cate Plovich" userId="186c4d68-f86e-400d-9c74-70a0b8d4d88e" providerId="ADAL" clId="{49F7570F-5A3F-44B3-9C74-C2EF62ED9EBF}" dt="2022-10-21T18:10:42.841" v="159" actId="14100"/>
        <pc:sldMkLst>
          <pc:docMk/>
          <pc:sldMk cId="0" sldId="277"/>
        </pc:sldMkLst>
        <pc:spChg chg="add mod">
          <ac:chgData name="Cate Plovich" userId="186c4d68-f86e-400d-9c74-70a0b8d4d88e" providerId="ADAL" clId="{49F7570F-5A3F-44B3-9C74-C2EF62ED9EBF}" dt="2022-10-21T18:10:42.841" v="159" actId="14100"/>
          <ac:spMkLst>
            <pc:docMk/>
            <pc:sldMk cId="0" sldId="277"/>
            <ac:spMk id="2" creationId="{C718FD21-3CAC-916E-AF53-E79837085754}"/>
          </ac:spMkLst>
        </pc:spChg>
      </pc:sldChg>
      <pc:sldChg chg="addSp modSp mod modNotes">
        <pc:chgData name="Cate Plovich" userId="186c4d68-f86e-400d-9c74-70a0b8d4d88e" providerId="ADAL" clId="{49F7570F-5A3F-44B3-9C74-C2EF62ED9EBF}" dt="2022-10-21T18:10:50.857" v="162" actId="14100"/>
        <pc:sldMkLst>
          <pc:docMk/>
          <pc:sldMk cId="0" sldId="279"/>
        </pc:sldMkLst>
        <pc:spChg chg="add mod">
          <ac:chgData name="Cate Plovich" userId="186c4d68-f86e-400d-9c74-70a0b8d4d88e" providerId="ADAL" clId="{49F7570F-5A3F-44B3-9C74-C2EF62ED9EBF}" dt="2022-10-21T18:10:50.857" v="162" actId="14100"/>
          <ac:spMkLst>
            <pc:docMk/>
            <pc:sldMk cId="0" sldId="279"/>
            <ac:spMk id="2" creationId="{0BF8E7A1-94CE-D3B2-7630-596A00128041}"/>
          </ac:spMkLst>
        </pc:spChg>
      </pc:sldChg>
      <pc:sldChg chg="addSp modSp mod modNotes">
        <pc:chgData name="Cate Plovich" userId="186c4d68-f86e-400d-9c74-70a0b8d4d88e" providerId="ADAL" clId="{49F7570F-5A3F-44B3-9C74-C2EF62ED9EBF}" dt="2022-10-21T18:11:19.130" v="192" actId="20577"/>
        <pc:sldMkLst>
          <pc:docMk/>
          <pc:sldMk cId="0" sldId="280"/>
        </pc:sldMkLst>
        <pc:spChg chg="add mod">
          <ac:chgData name="Cate Plovich" userId="186c4d68-f86e-400d-9c74-70a0b8d4d88e" providerId="ADAL" clId="{49F7570F-5A3F-44B3-9C74-C2EF62ED9EBF}" dt="2022-10-21T18:11:19.130" v="192" actId="20577"/>
          <ac:spMkLst>
            <pc:docMk/>
            <pc:sldMk cId="0" sldId="280"/>
            <ac:spMk id="2" creationId="{BCC318FA-0742-4B6D-54F2-7CCC35CFB9F1}"/>
          </ac:spMkLst>
        </pc:spChg>
      </pc:sldChg>
      <pc:sldChg chg="ord modNotes">
        <pc:chgData name="Cate Plovich" userId="186c4d68-f86e-400d-9c74-70a0b8d4d88e" providerId="ADAL" clId="{49F7570F-5A3F-44B3-9C74-C2EF62ED9EBF}" dt="2022-10-21T18:06:10.194" v="17"/>
        <pc:sldMkLst>
          <pc:docMk/>
          <pc:sldMk cId="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ff76036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ff76036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ff76036b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ff76036b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ff76036b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ff76036b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ff76036b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ff76036b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ff76036b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ff76036b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f76036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f76036b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ff76036b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ff76036b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ff76036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ff76036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f76036b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ff76036b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ff76036b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ff76036b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ff76036b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ff76036b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ff76036b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ff76036b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png"/><Relationship Id="rId18" Type="http://schemas.openxmlformats.org/officeDocument/2006/relationships/image" Target="../media/image16.png"/><Relationship Id="rId26" Type="http://schemas.openxmlformats.org/officeDocument/2006/relationships/image" Target="../media/image39.png"/><Relationship Id="rId3" Type="http://schemas.openxmlformats.org/officeDocument/2006/relationships/image" Target="../media/image21.png"/><Relationship Id="rId21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28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5" y="1170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65" y="27346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65" y="1952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765" y="35166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6015" y="27346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6015" y="19527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6015" y="438420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765" y="42985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56015" y="1170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56015" y="3578933"/>
            <a:ext cx="717244" cy="6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2EE65-F8D4-E455-96B5-C5EC98BAAAAB}"/>
              </a:ext>
            </a:extLst>
          </p:cNvPr>
          <p:cNvSpPr txBox="1"/>
          <p:nvPr/>
        </p:nvSpPr>
        <p:spPr>
          <a:xfrm>
            <a:off x="0" y="329463"/>
            <a:ext cx="2456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25" y="840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225" y="2742650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6325" y="840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225" y="1791663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6325" y="1791675"/>
            <a:ext cx="713475" cy="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6325" y="2742675"/>
            <a:ext cx="713475" cy="7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25" y="2890650"/>
            <a:ext cx="712918" cy="114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75" y="478050"/>
            <a:ext cx="573434" cy="112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6504" y="478050"/>
            <a:ext cx="769745" cy="113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00" y="1759350"/>
            <a:ext cx="1193363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0143" y="3001675"/>
            <a:ext cx="1167532" cy="109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0969" y="1716410"/>
            <a:ext cx="440795" cy="11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8E7A1-94CE-D3B2-7630-596A00128041}"/>
              </a:ext>
            </a:extLst>
          </p:cNvPr>
          <p:cNvSpPr txBox="1"/>
          <p:nvPr/>
        </p:nvSpPr>
        <p:spPr>
          <a:xfrm>
            <a:off x="5295013" y="154884"/>
            <a:ext cx="29452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00" y="470625"/>
            <a:ext cx="1266798" cy="105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291" y="3889775"/>
            <a:ext cx="795809" cy="11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299" y="1610350"/>
            <a:ext cx="431505" cy="11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8500" y="522450"/>
            <a:ext cx="547274" cy="116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1625" y="1962138"/>
            <a:ext cx="1266800" cy="49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7300" y="2948400"/>
            <a:ext cx="797852" cy="76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16" y="4061988"/>
            <a:ext cx="842859" cy="7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1850" y="2724575"/>
            <a:ext cx="713935" cy="11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C318FA-0742-4B6D-54F2-7CCC35CFB9F1}"/>
              </a:ext>
            </a:extLst>
          </p:cNvPr>
          <p:cNvSpPr txBox="1"/>
          <p:nvPr/>
        </p:nvSpPr>
        <p:spPr>
          <a:xfrm>
            <a:off x="2700670" y="-35315"/>
            <a:ext cx="59329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    </a:t>
            </a:r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                    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11" y="13439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009" y="13439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7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8003" y="252488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03" y="3705833"/>
            <a:ext cx="717244" cy="6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E5CDC-53A4-0B01-8436-4456D49EF2E7}"/>
              </a:ext>
            </a:extLst>
          </p:cNvPr>
          <p:cNvSpPr txBox="1"/>
          <p:nvPr/>
        </p:nvSpPr>
        <p:spPr>
          <a:xfrm>
            <a:off x="0" y="329463"/>
            <a:ext cx="2456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86" y="1114500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184" y="1114510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3178" y="19698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878" y="28251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764" y="453580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9089" y="4535800"/>
            <a:ext cx="505425" cy="5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66F47-22D8-5182-B18D-12F166D80928}"/>
              </a:ext>
            </a:extLst>
          </p:cNvPr>
          <p:cNvSpPr txBox="1"/>
          <p:nvPr/>
        </p:nvSpPr>
        <p:spPr>
          <a:xfrm>
            <a:off x="0" y="329463"/>
            <a:ext cx="2456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EF708-2D9F-588E-6613-1631F8CC6081}"/>
              </a:ext>
            </a:extLst>
          </p:cNvPr>
          <p:cNvSpPr txBox="1"/>
          <p:nvPr/>
        </p:nvSpPr>
        <p:spPr>
          <a:xfrm>
            <a:off x="77972" y="3505339"/>
            <a:ext cx="2456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95" y="496300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299" y="49630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007" y="496319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1799" y="4963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93" y="101378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303" y="104319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19006" y="1020418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4420" y="104319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02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0338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14841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86077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1588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2824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44069" y="2166435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15325" y="219873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061" y="280735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0297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31533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21794" y="280735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105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60341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1577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02813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01599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72844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95" y="496300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299" y="49630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9007" y="496319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1799" y="4963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93" y="101378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303" y="104319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19006" y="1020418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4420" y="104319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102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0338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14841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86077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1588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2824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44069" y="2166435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15325" y="219873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9061" y="280735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0297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31533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21794" y="280735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105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60341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1577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02813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01599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72844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45" y="496300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849" y="49630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1557" y="496319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4349" y="4963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43" y="101378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853" y="104319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1556" y="1020418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06970" y="104319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652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2888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27391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98627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4138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5374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56619" y="2166435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27875" y="219873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1611" y="280735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2847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44083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34344" y="280735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1655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72891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44127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15363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14149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85394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45" y="496300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849" y="49630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1557" y="496319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4349" y="4963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43" y="101378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853" y="104319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1556" y="1020418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06970" y="104319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652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2888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27391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98627" y="159010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4138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5374" y="219872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56619" y="2166435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27875" y="2198731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1611" y="2807356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2847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244083" y="282062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834344" y="280735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1655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72891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44127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15363" y="3415977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14149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85394" y="4024602"/>
            <a:ext cx="535505" cy="501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8"/>
          <p:cNvSpPr txBox="1"/>
          <p:nvPr/>
        </p:nvSpPr>
        <p:spPr>
          <a:xfrm>
            <a:off x="4070400" y="1946400"/>
            <a:ext cx="2531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38"/>
          <p:cNvSpPr txBox="1"/>
          <p:nvPr/>
        </p:nvSpPr>
        <p:spPr>
          <a:xfrm>
            <a:off x="6601500" y="1946400"/>
            <a:ext cx="2531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8"/>
          <p:cNvSpPr txBox="1"/>
          <p:nvPr/>
        </p:nvSpPr>
        <p:spPr>
          <a:xfrm>
            <a:off x="4070400" y="4215400"/>
            <a:ext cx="2531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8"/>
          <p:cNvSpPr txBox="1"/>
          <p:nvPr/>
        </p:nvSpPr>
        <p:spPr>
          <a:xfrm>
            <a:off x="6601500" y="4215400"/>
            <a:ext cx="25311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425" y="2283835"/>
            <a:ext cx="717243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2435" y="367003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2432" y="3016325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40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2428" y="44076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940" y="3670033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940" y="2998558"/>
            <a:ext cx="717244" cy="6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4940" y="2283858"/>
            <a:ext cx="717244" cy="67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4825275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4825275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825275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4825275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7886150" y="13987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886150" y="22720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7886150" y="31453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7886150" y="4018625"/>
            <a:ext cx="9399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843E1-5876-623D-A9D2-AE39D39818E2}"/>
              </a:ext>
            </a:extLst>
          </p:cNvPr>
          <p:cNvSpPr txBox="1"/>
          <p:nvPr/>
        </p:nvSpPr>
        <p:spPr>
          <a:xfrm>
            <a:off x="80606" y="1637500"/>
            <a:ext cx="2456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8650"/>
            <a:ext cx="960475" cy="9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54" y="3097875"/>
            <a:ext cx="1152571" cy="5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00" y="1669550"/>
            <a:ext cx="582587" cy="1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0387" y="722275"/>
            <a:ext cx="1115238" cy="62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8573" y="2933588"/>
            <a:ext cx="1178865" cy="91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4325" y="1845361"/>
            <a:ext cx="789372" cy="8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FA970-FA1A-6359-03B2-08C0B7909D5B}"/>
              </a:ext>
            </a:extLst>
          </p:cNvPr>
          <p:cNvSpPr txBox="1"/>
          <p:nvPr/>
        </p:nvSpPr>
        <p:spPr>
          <a:xfrm>
            <a:off x="4274288" y="35375"/>
            <a:ext cx="36044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0" y="2172800"/>
            <a:ext cx="1027930" cy="100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933" y="707450"/>
            <a:ext cx="1080916" cy="10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209" y="3734350"/>
            <a:ext cx="1395895" cy="54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03" y="936450"/>
            <a:ext cx="890632" cy="6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5175" y="3522300"/>
            <a:ext cx="781959" cy="9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4738" y="2375997"/>
            <a:ext cx="1111302" cy="5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9F0B6-F9E6-A849-B883-8D4ED6C9367D}"/>
              </a:ext>
            </a:extLst>
          </p:cNvPr>
          <p:cNvSpPr txBox="1"/>
          <p:nvPr/>
        </p:nvSpPr>
        <p:spPr>
          <a:xfrm>
            <a:off x="3827721" y="0"/>
            <a:ext cx="39659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0" y="663050"/>
            <a:ext cx="1079000" cy="7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00" y="1632550"/>
            <a:ext cx="1079000" cy="7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650" y="2972075"/>
            <a:ext cx="934496" cy="7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4637" y="2972075"/>
            <a:ext cx="354625" cy="9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0313" y="635273"/>
            <a:ext cx="863250" cy="7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4692" y="1521818"/>
            <a:ext cx="934500" cy="11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95FA4-E3A8-077A-3811-4EF9E68F78AF}"/>
              </a:ext>
            </a:extLst>
          </p:cNvPr>
          <p:cNvSpPr txBox="1"/>
          <p:nvPr/>
        </p:nvSpPr>
        <p:spPr>
          <a:xfrm>
            <a:off x="3423683" y="-11058"/>
            <a:ext cx="32748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00" y="626050"/>
            <a:ext cx="776700" cy="9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0" y="2831475"/>
            <a:ext cx="1619750" cy="3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00" y="1866900"/>
            <a:ext cx="1075828" cy="3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7125" y="576350"/>
            <a:ext cx="776700" cy="107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6550" y="1720638"/>
            <a:ext cx="702075" cy="10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350" y="3401300"/>
            <a:ext cx="1113125" cy="11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8FD21-3CAC-916E-AF53-E79837085754}"/>
              </a:ext>
            </a:extLst>
          </p:cNvPr>
          <p:cNvSpPr txBox="1"/>
          <p:nvPr/>
        </p:nvSpPr>
        <p:spPr>
          <a:xfrm>
            <a:off x="3519377" y="0"/>
            <a:ext cx="3253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Copy and Paste-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anose="030F0702030302020204" pitchFamily="66" charset="0"/>
              </a:rPr>
              <a:t>Copy= ctrl + C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Paste =  ctrl  + V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</Words>
  <Application>Microsoft Office PowerPoint</Application>
  <PresentationFormat>On-screen Show (16:9)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2022-10-21T18:11:23Z</dcterms:modified>
</cp:coreProperties>
</file>