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2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186c4d68-f86e-400d-9c74-70a0b8d4d88e" providerId="ADAL" clId="{89F492F5-F2DF-49CA-BF72-65F6A78AD020}"/>
    <pc:docChg chg="delSld">
      <pc:chgData name="Cate Plovich" userId="186c4d68-f86e-400d-9c74-70a0b8d4d88e" providerId="ADAL" clId="{89F492F5-F2DF-49CA-BF72-65F6A78AD020}" dt="2022-10-26T17:11:04.893" v="21" actId="47"/>
      <pc:docMkLst>
        <pc:docMk/>
      </pc:docMkLst>
      <pc:sldChg chg="del">
        <pc:chgData name="Cate Plovich" userId="186c4d68-f86e-400d-9c74-70a0b8d4d88e" providerId="ADAL" clId="{89F492F5-F2DF-49CA-BF72-65F6A78AD020}" dt="2022-10-26T17:10:41.001" v="0" actId="47"/>
        <pc:sldMkLst>
          <pc:docMk/>
          <pc:sldMk cId="0" sldId="256"/>
        </pc:sldMkLst>
      </pc:sldChg>
      <pc:sldChg chg="del">
        <pc:chgData name="Cate Plovich" userId="186c4d68-f86e-400d-9c74-70a0b8d4d88e" providerId="ADAL" clId="{89F492F5-F2DF-49CA-BF72-65F6A78AD020}" dt="2022-10-26T17:10:41.812" v="1" actId="47"/>
        <pc:sldMkLst>
          <pc:docMk/>
          <pc:sldMk cId="0" sldId="257"/>
        </pc:sldMkLst>
      </pc:sldChg>
      <pc:sldChg chg="del">
        <pc:chgData name="Cate Plovich" userId="186c4d68-f86e-400d-9c74-70a0b8d4d88e" providerId="ADAL" clId="{89F492F5-F2DF-49CA-BF72-65F6A78AD020}" dt="2022-10-26T17:10:56.224" v="2" actId="47"/>
        <pc:sldMkLst>
          <pc:docMk/>
          <pc:sldMk cId="0" sldId="276"/>
        </pc:sldMkLst>
      </pc:sldChg>
      <pc:sldChg chg="del">
        <pc:chgData name="Cate Plovich" userId="186c4d68-f86e-400d-9c74-70a0b8d4d88e" providerId="ADAL" clId="{89F492F5-F2DF-49CA-BF72-65F6A78AD020}" dt="2022-10-26T17:10:56.553" v="3" actId="47"/>
        <pc:sldMkLst>
          <pc:docMk/>
          <pc:sldMk cId="0" sldId="277"/>
        </pc:sldMkLst>
      </pc:sldChg>
      <pc:sldChg chg="del">
        <pc:chgData name="Cate Plovich" userId="186c4d68-f86e-400d-9c74-70a0b8d4d88e" providerId="ADAL" clId="{89F492F5-F2DF-49CA-BF72-65F6A78AD020}" dt="2022-10-26T17:10:56.772" v="4" actId="47"/>
        <pc:sldMkLst>
          <pc:docMk/>
          <pc:sldMk cId="0" sldId="278"/>
        </pc:sldMkLst>
      </pc:sldChg>
      <pc:sldChg chg="del">
        <pc:chgData name="Cate Plovich" userId="186c4d68-f86e-400d-9c74-70a0b8d4d88e" providerId="ADAL" clId="{89F492F5-F2DF-49CA-BF72-65F6A78AD020}" dt="2022-10-26T17:10:56.987" v="5" actId="47"/>
        <pc:sldMkLst>
          <pc:docMk/>
          <pc:sldMk cId="0" sldId="279"/>
        </pc:sldMkLst>
      </pc:sldChg>
      <pc:sldChg chg="del">
        <pc:chgData name="Cate Plovich" userId="186c4d68-f86e-400d-9c74-70a0b8d4d88e" providerId="ADAL" clId="{89F492F5-F2DF-49CA-BF72-65F6A78AD020}" dt="2022-10-26T17:10:57.210" v="6" actId="47"/>
        <pc:sldMkLst>
          <pc:docMk/>
          <pc:sldMk cId="0" sldId="280"/>
        </pc:sldMkLst>
      </pc:sldChg>
      <pc:sldChg chg="del">
        <pc:chgData name="Cate Plovich" userId="186c4d68-f86e-400d-9c74-70a0b8d4d88e" providerId="ADAL" clId="{89F492F5-F2DF-49CA-BF72-65F6A78AD020}" dt="2022-10-26T17:10:57.495" v="7" actId="47"/>
        <pc:sldMkLst>
          <pc:docMk/>
          <pc:sldMk cId="0" sldId="281"/>
        </pc:sldMkLst>
      </pc:sldChg>
      <pc:sldChg chg="del">
        <pc:chgData name="Cate Plovich" userId="186c4d68-f86e-400d-9c74-70a0b8d4d88e" providerId="ADAL" clId="{89F492F5-F2DF-49CA-BF72-65F6A78AD020}" dt="2022-10-26T17:10:57.873" v="8" actId="47"/>
        <pc:sldMkLst>
          <pc:docMk/>
          <pc:sldMk cId="0" sldId="282"/>
        </pc:sldMkLst>
      </pc:sldChg>
      <pc:sldChg chg="del">
        <pc:chgData name="Cate Plovich" userId="186c4d68-f86e-400d-9c74-70a0b8d4d88e" providerId="ADAL" clId="{89F492F5-F2DF-49CA-BF72-65F6A78AD020}" dt="2022-10-26T17:10:58.142" v="9" actId="47"/>
        <pc:sldMkLst>
          <pc:docMk/>
          <pc:sldMk cId="0" sldId="283"/>
        </pc:sldMkLst>
      </pc:sldChg>
      <pc:sldChg chg="del">
        <pc:chgData name="Cate Plovich" userId="186c4d68-f86e-400d-9c74-70a0b8d4d88e" providerId="ADAL" clId="{89F492F5-F2DF-49CA-BF72-65F6A78AD020}" dt="2022-10-26T17:10:58.439" v="10" actId="47"/>
        <pc:sldMkLst>
          <pc:docMk/>
          <pc:sldMk cId="0" sldId="284"/>
        </pc:sldMkLst>
      </pc:sldChg>
      <pc:sldChg chg="del">
        <pc:chgData name="Cate Plovich" userId="186c4d68-f86e-400d-9c74-70a0b8d4d88e" providerId="ADAL" clId="{89F492F5-F2DF-49CA-BF72-65F6A78AD020}" dt="2022-10-26T17:10:58.763" v="11" actId="47"/>
        <pc:sldMkLst>
          <pc:docMk/>
          <pc:sldMk cId="0" sldId="285"/>
        </pc:sldMkLst>
      </pc:sldChg>
      <pc:sldChg chg="del">
        <pc:chgData name="Cate Plovich" userId="186c4d68-f86e-400d-9c74-70a0b8d4d88e" providerId="ADAL" clId="{89F492F5-F2DF-49CA-BF72-65F6A78AD020}" dt="2022-10-26T17:10:59.212" v="12" actId="47"/>
        <pc:sldMkLst>
          <pc:docMk/>
          <pc:sldMk cId="0" sldId="286"/>
        </pc:sldMkLst>
      </pc:sldChg>
      <pc:sldChg chg="del">
        <pc:chgData name="Cate Plovich" userId="186c4d68-f86e-400d-9c74-70a0b8d4d88e" providerId="ADAL" clId="{89F492F5-F2DF-49CA-BF72-65F6A78AD020}" dt="2022-10-26T17:10:59.628" v="13" actId="47"/>
        <pc:sldMkLst>
          <pc:docMk/>
          <pc:sldMk cId="0" sldId="287"/>
        </pc:sldMkLst>
      </pc:sldChg>
      <pc:sldChg chg="del">
        <pc:chgData name="Cate Plovich" userId="186c4d68-f86e-400d-9c74-70a0b8d4d88e" providerId="ADAL" clId="{89F492F5-F2DF-49CA-BF72-65F6A78AD020}" dt="2022-10-26T17:11:00.083" v="14" actId="47"/>
        <pc:sldMkLst>
          <pc:docMk/>
          <pc:sldMk cId="0" sldId="288"/>
        </pc:sldMkLst>
      </pc:sldChg>
      <pc:sldChg chg="del">
        <pc:chgData name="Cate Plovich" userId="186c4d68-f86e-400d-9c74-70a0b8d4d88e" providerId="ADAL" clId="{89F492F5-F2DF-49CA-BF72-65F6A78AD020}" dt="2022-10-26T17:11:00.462" v="15" actId="47"/>
        <pc:sldMkLst>
          <pc:docMk/>
          <pc:sldMk cId="0" sldId="289"/>
        </pc:sldMkLst>
      </pc:sldChg>
      <pc:sldChg chg="del">
        <pc:chgData name="Cate Plovich" userId="186c4d68-f86e-400d-9c74-70a0b8d4d88e" providerId="ADAL" clId="{89F492F5-F2DF-49CA-BF72-65F6A78AD020}" dt="2022-10-26T17:11:01.003" v="16" actId="47"/>
        <pc:sldMkLst>
          <pc:docMk/>
          <pc:sldMk cId="0" sldId="290"/>
        </pc:sldMkLst>
      </pc:sldChg>
      <pc:sldChg chg="del">
        <pc:chgData name="Cate Plovich" userId="186c4d68-f86e-400d-9c74-70a0b8d4d88e" providerId="ADAL" clId="{89F492F5-F2DF-49CA-BF72-65F6A78AD020}" dt="2022-10-26T17:11:01.527" v="17" actId="47"/>
        <pc:sldMkLst>
          <pc:docMk/>
          <pc:sldMk cId="0" sldId="291"/>
        </pc:sldMkLst>
      </pc:sldChg>
      <pc:sldChg chg="del">
        <pc:chgData name="Cate Plovich" userId="186c4d68-f86e-400d-9c74-70a0b8d4d88e" providerId="ADAL" clId="{89F492F5-F2DF-49CA-BF72-65F6A78AD020}" dt="2022-10-26T17:11:02.401" v="18" actId="47"/>
        <pc:sldMkLst>
          <pc:docMk/>
          <pc:sldMk cId="0" sldId="292"/>
        </pc:sldMkLst>
      </pc:sldChg>
      <pc:sldChg chg="del">
        <pc:chgData name="Cate Plovich" userId="186c4d68-f86e-400d-9c74-70a0b8d4d88e" providerId="ADAL" clId="{89F492F5-F2DF-49CA-BF72-65F6A78AD020}" dt="2022-10-26T17:11:03.255" v="19" actId="47"/>
        <pc:sldMkLst>
          <pc:docMk/>
          <pc:sldMk cId="0" sldId="293"/>
        </pc:sldMkLst>
      </pc:sldChg>
      <pc:sldChg chg="del">
        <pc:chgData name="Cate Plovich" userId="186c4d68-f86e-400d-9c74-70a0b8d4d88e" providerId="ADAL" clId="{89F492F5-F2DF-49CA-BF72-65F6A78AD020}" dt="2022-10-26T17:11:04.154" v="20" actId="47"/>
        <pc:sldMkLst>
          <pc:docMk/>
          <pc:sldMk cId="0" sldId="294"/>
        </pc:sldMkLst>
      </pc:sldChg>
      <pc:sldChg chg="del">
        <pc:chgData name="Cate Plovich" userId="186c4d68-f86e-400d-9c74-70a0b8d4d88e" providerId="ADAL" clId="{89F492F5-F2DF-49CA-BF72-65F6A78AD020}" dt="2022-10-26T17:11:04.893" v="21" actId="47"/>
        <pc:sldMkLst>
          <pc:docMk/>
          <pc:sldMk cId="0" sldId="295"/>
        </pc:sldMkLst>
      </pc:sldChg>
      <pc:sldMasterChg chg="delSldLayout">
        <pc:chgData name="Cate Plovich" userId="186c4d68-f86e-400d-9c74-70a0b8d4d88e" providerId="ADAL" clId="{89F492F5-F2DF-49CA-BF72-65F6A78AD020}" dt="2022-10-26T17:11:04.893" v="21" actId="47"/>
        <pc:sldMasterMkLst>
          <pc:docMk/>
          <pc:sldMasterMk cId="0" sldId="2147483688"/>
        </pc:sldMasterMkLst>
        <pc:sldLayoutChg chg="del">
          <pc:chgData name="Cate Plovich" userId="186c4d68-f86e-400d-9c74-70a0b8d4d88e" providerId="ADAL" clId="{89F492F5-F2DF-49CA-BF72-65F6A78AD020}" dt="2022-10-26T17:10:56.224" v="2" actId="47"/>
          <pc:sldLayoutMkLst>
            <pc:docMk/>
            <pc:sldMasterMk cId="0" sldId="2147483688"/>
            <pc:sldLayoutMk cId="0" sldId="2147483648"/>
          </pc:sldLayoutMkLst>
        </pc:sldLayoutChg>
        <pc:sldLayoutChg chg="del">
          <pc:chgData name="Cate Plovich" userId="186c4d68-f86e-400d-9c74-70a0b8d4d88e" providerId="ADAL" clId="{89F492F5-F2DF-49CA-BF72-65F6A78AD020}" dt="2022-10-26T17:10:41.812" v="1" actId="47"/>
          <pc:sldLayoutMkLst>
            <pc:docMk/>
            <pc:sldMasterMk cId="0" sldId="2147483688"/>
            <pc:sldLayoutMk cId="0" sldId="2147483649"/>
          </pc:sldLayoutMkLst>
        </pc:sldLayoutChg>
        <pc:sldLayoutChg chg="del">
          <pc:chgData name="Cate Plovich" userId="186c4d68-f86e-400d-9c74-70a0b8d4d88e" providerId="ADAL" clId="{89F492F5-F2DF-49CA-BF72-65F6A78AD020}" dt="2022-10-26T17:10:56.553" v="3" actId="47"/>
          <pc:sldLayoutMkLst>
            <pc:docMk/>
            <pc:sldMasterMk cId="0" sldId="2147483688"/>
            <pc:sldLayoutMk cId="0" sldId="2147483650"/>
          </pc:sldLayoutMkLst>
        </pc:sldLayoutChg>
        <pc:sldLayoutChg chg="del">
          <pc:chgData name="Cate Plovich" userId="186c4d68-f86e-400d-9c74-70a0b8d4d88e" providerId="ADAL" clId="{89F492F5-F2DF-49CA-BF72-65F6A78AD020}" dt="2022-10-26T17:10:56.772" v="4" actId="47"/>
          <pc:sldLayoutMkLst>
            <pc:docMk/>
            <pc:sldMasterMk cId="0" sldId="2147483688"/>
            <pc:sldLayoutMk cId="0" sldId="2147483651"/>
          </pc:sldLayoutMkLst>
        </pc:sldLayoutChg>
        <pc:sldLayoutChg chg="del">
          <pc:chgData name="Cate Plovich" userId="186c4d68-f86e-400d-9c74-70a0b8d4d88e" providerId="ADAL" clId="{89F492F5-F2DF-49CA-BF72-65F6A78AD020}" dt="2022-10-26T17:10:56.987" v="5" actId="47"/>
          <pc:sldLayoutMkLst>
            <pc:docMk/>
            <pc:sldMasterMk cId="0" sldId="2147483688"/>
            <pc:sldLayoutMk cId="0" sldId="2147483652"/>
          </pc:sldLayoutMkLst>
        </pc:sldLayoutChg>
        <pc:sldLayoutChg chg="del">
          <pc:chgData name="Cate Plovich" userId="186c4d68-f86e-400d-9c74-70a0b8d4d88e" providerId="ADAL" clId="{89F492F5-F2DF-49CA-BF72-65F6A78AD020}" dt="2022-10-26T17:10:57.210" v="6" actId="47"/>
          <pc:sldLayoutMkLst>
            <pc:docMk/>
            <pc:sldMasterMk cId="0" sldId="2147483688"/>
            <pc:sldLayoutMk cId="0" sldId="2147483653"/>
          </pc:sldLayoutMkLst>
        </pc:sldLayoutChg>
        <pc:sldLayoutChg chg="del">
          <pc:chgData name="Cate Plovich" userId="186c4d68-f86e-400d-9c74-70a0b8d4d88e" providerId="ADAL" clId="{89F492F5-F2DF-49CA-BF72-65F6A78AD020}" dt="2022-10-26T17:10:57.495" v="7" actId="47"/>
          <pc:sldLayoutMkLst>
            <pc:docMk/>
            <pc:sldMasterMk cId="0" sldId="2147483688"/>
            <pc:sldLayoutMk cId="0" sldId="2147483654"/>
          </pc:sldLayoutMkLst>
        </pc:sldLayoutChg>
        <pc:sldLayoutChg chg="del">
          <pc:chgData name="Cate Plovich" userId="186c4d68-f86e-400d-9c74-70a0b8d4d88e" providerId="ADAL" clId="{89F492F5-F2DF-49CA-BF72-65F6A78AD020}" dt="2022-10-26T17:10:57.873" v="8" actId="47"/>
          <pc:sldLayoutMkLst>
            <pc:docMk/>
            <pc:sldMasterMk cId="0" sldId="2147483688"/>
            <pc:sldLayoutMk cId="0" sldId="2147483655"/>
          </pc:sldLayoutMkLst>
        </pc:sldLayoutChg>
        <pc:sldLayoutChg chg="del">
          <pc:chgData name="Cate Plovich" userId="186c4d68-f86e-400d-9c74-70a0b8d4d88e" providerId="ADAL" clId="{89F492F5-F2DF-49CA-BF72-65F6A78AD020}" dt="2022-10-26T17:10:58.142" v="9" actId="47"/>
          <pc:sldLayoutMkLst>
            <pc:docMk/>
            <pc:sldMasterMk cId="0" sldId="2147483688"/>
            <pc:sldLayoutMk cId="0" sldId="2147483656"/>
          </pc:sldLayoutMkLst>
        </pc:sldLayoutChg>
        <pc:sldLayoutChg chg="del">
          <pc:chgData name="Cate Plovich" userId="186c4d68-f86e-400d-9c74-70a0b8d4d88e" providerId="ADAL" clId="{89F492F5-F2DF-49CA-BF72-65F6A78AD020}" dt="2022-10-26T17:10:58.439" v="10" actId="47"/>
          <pc:sldLayoutMkLst>
            <pc:docMk/>
            <pc:sldMasterMk cId="0" sldId="2147483688"/>
            <pc:sldLayoutMk cId="0" sldId="2147483657"/>
          </pc:sldLayoutMkLst>
        </pc:sldLayoutChg>
        <pc:sldLayoutChg chg="del">
          <pc:chgData name="Cate Plovich" userId="186c4d68-f86e-400d-9c74-70a0b8d4d88e" providerId="ADAL" clId="{89F492F5-F2DF-49CA-BF72-65F6A78AD020}" dt="2022-10-26T17:10:58.763" v="11" actId="47"/>
          <pc:sldLayoutMkLst>
            <pc:docMk/>
            <pc:sldMasterMk cId="0" sldId="2147483688"/>
            <pc:sldLayoutMk cId="0" sldId="2147483658"/>
          </pc:sldLayoutMkLst>
        </pc:sldLayoutChg>
        <pc:sldLayoutChg chg="del">
          <pc:chgData name="Cate Plovich" userId="186c4d68-f86e-400d-9c74-70a0b8d4d88e" providerId="ADAL" clId="{89F492F5-F2DF-49CA-BF72-65F6A78AD020}" dt="2022-10-26T17:10:59.212" v="12" actId="47"/>
          <pc:sldLayoutMkLst>
            <pc:docMk/>
            <pc:sldMasterMk cId="0" sldId="2147483688"/>
            <pc:sldLayoutMk cId="0" sldId="2147483659"/>
          </pc:sldLayoutMkLst>
        </pc:sldLayoutChg>
        <pc:sldLayoutChg chg="del">
          <pc:chgData name="Cate Plovich" userId="186c4d68-f86e-400d-9c74-70a0b8d4d88e" providerId="ADAL" clId="{89F492F5-F2DF-49CA-BF72-65F6A78AD020}" dt="2022-10-26T17:10:59.628" v="13" actId="47"/>
          <pc:sldLayoutMkLst>
            <pc:docMk/>
            <pc:sldMasterMk cId="0" sldId="2147483688"/>
            <pc:sldLayoutMk cId="0" sldId="2147483660"/>
          </pc:sldLayoutMkLst>
        </pc:sldLayoutChg>
        <pc:sldLayoutChg chg="del">
          <pc:chgData name="Cate Plovich" userId="186c4d68-f86e-400d-9c74-70a0b8d4d88e" providerId="ADAL" clId="{89F492F5-F2DF-49CA-BF72-65F6A78AD020}" dt="2022-10-26T17:11:00.083" v="14" actId="47"/>
          <pc:sldLayoutMkLst>
            <pc:docMk/>
            <pc:sldMasterMk cId="0" sldId="2147483688"/>
            <pc:sldLayoutMk cId="0" sldId="2147483661"/>
          </pc:sldLayoutMkLst>
        </pc:sldLayoutChg>
        <pc:sldLayoutChg chg="del">
          <pc:chgData name="Cate Plovich" userId="186c4d68-f86e-400d-9c74-70a0b8d4d88e" providerId="ADAL" clId="{89F492F5-F2DF-49CA-BF72-65F6A78AD020}" dt="2022-10-26T17:11:00.462" v="15" actId="47"/>
          <pc:sldLayoutMkLst>
            <pc:docMk/>
            <pc:sldMasterMk cId="0" sldId="2147483688"/>
            <pc:sldLayoutMk cId="0" sldId="2147483662"/>
          </pc:sldLayoutMkLst>
        </pc:sldLayoutChg>
        <pc:sldLayoutChg chg="del">
          <pc:chgData name="Cate Plovich" userId="186c4d68-f86e-400d-9c74-70a0b8d4d88e" providerId="ADAL" clId="{89F492F5-F2DF-49CA-BF72-65F6A78AD020}" dt="2022-10-26T17:11:01.003" v="16" actId="47"/>
          <pc:sldLayoutMkLst>
            <pc:docMk/>
            <pc:sldMasterMk cId="0" sldId="2147483688"/>
            <pc:sldLayoutMk cId="0" sldId="2147483663"/>
          </pc:sldLayoutMkLst>
        </pc:sldLayoutChg>
        <pc:sldLayoutChg chg="del">
          <pc:chgData name="Cate Plovich" userId="186c4d68-f86e-400d-9c74-70a0b8d4d88e" providerId="ADAL" clId="{89F492F5-F2DF-49CA-BF72-65F6A78AD020}" dt="2022-10-26T17:11:01.527" v="17" actId="47"/>
          <pc:sldLayoutMkLst>
            <pc:docMk/>
            <pc:sldMasterMk cId="0" sldId="2147483688"/>
            <pc:sldLayoutMk cId="0" sldId="2147483664"/>
          </pc:sldLayoutMkLst>
        </pc:sldLayoutChg>
        <pc:sldLayoutChg chg="del">
          <pc:chgData name="Cate Plovich" userId="186c4d68-f86e-400d-9c74-70a0b8d4d88e" providerId="ADAL" clId="{89F492F5-F2DF-49CA-BF72-65F6A78AD020}" dt="2022-10-26T17:11:02.401" v="18" actId="47"/>
          <pc:sldLayoutMkLst>
            <pc:docMk/>
            <pc:sldMasterMk cId="0" sldId="2147483688"/>
            <pc:sldLayoutMk cId="0" sldId="2147483665"/>
          </pc:sldLayoutMkLst>
        </pc:sldLayoutChg>
        <pc:sldLayoutChg chg="del">
          <pc:chgData name="Cate Plovich" userId="186c4d68-f86e-400d-9c74-70a0b8d4d88e" providerId="ADAL" clId="{89F492F5-F2DF-49CA-BF72-65F6A78AD020}" dt="2022-10-26T17:11:03.255" v="19" actId="47"/>
          <pc:sldLayoutMkLst>
            <pc:docMk/>
            <pc:sldMasterMk cId="0" sldId="2147483688"/>
            <pc:sldLayoutMk cId="0" sldId="2147483666"/>
          </pc:sldLayoutMkLst>
        </pc:sldLayoutChg>
        <pc:sldLayoutChg chg="del">
          <pc:chgData name="Cate Plovich" userId="186c4d68-f86e-400d-9c74-70a0b8d4d88e" providerId="ADAL" clId="{89F492F5-F2DF-49CA-BF72-65F6A78AD020}" dt="2022-10-26T17:11:04.154" v="20" actId="47"/>
          <pc:sldLayoutMkLst>
            <pc:docMk/>
            <pc:sldMasterMk cId="0" sldId="2147483688"/>
            <pc:sldLayoutMk cId="0" sldId="2147483667"/>
          </pc:sldLayoutMkLst>
        </pc:sldLayoutChg>
        <pc:sldLayoutChg chg="del">
          <pc:chgData name="Cate Plovich" userId="186c4d68-f86e-400d-9c74-70a0b8d4d88e" providerId="ADAL" clId="{89F492F5-F2DF-49CA-BF72-65F6A78AD020}" dt="2022-10-26T17:11:04.893" v="21" actId="47"/>
          <pc:sldLayoutMkLst>
            <pc:docMk/>
            <pc:sldMasterMk cId="0" sldId="2147483688"/>
            <pc:sldLayoutMk cId="0" sldId="2147483668"/>
          </pc:sldLayoutMkLst>
        </pc:sldLayoutChg>
        <pc:sldLayoutChg chg="del">
          <pc:chgData name="Cate Plovich" userId="186c4d68-f86e-400d-9c74-70a0b8d4d88e" providerId="ADAL" clId="{89F492F5-F2DF-49CA-BF72-65F6A78AD020}" dt="2022-10-26T17:10:41.001" v="0" actId="47"/>
          <pc:sldLayoutMkLst>
            <pc:docMk/>
            <pc:sldMasterMk cId="0" sldId="2147483688"/>
            <pc:sldLayoutMk cId="0" sldId="214748366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b5a2feb81_0_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b5a2feb81_0_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cb5a2feb81_0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cb5a2feb81_0_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cb5a2feb81_0_7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cb5a2feb81_0_7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cb5a2feb81_0_7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cb5a2feb81_0_7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cb5a2feb81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cb5a2feb81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cb5a2feb81_0_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cb5a2feb81_0_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cb5a2feb81_0_7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cb5a2feb81_0_7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cb5a2feb81_0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cb5a2feb81_0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cb5a2feb81_0_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cb5a2feb81_0_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cb5a2feb81_0_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cb5a2feb81_0_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b5a2feb81_0_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b5a2feb81_0_7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b5a2feb81_0_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b5a2feb81_0_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b5a2feb81_0_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b5a2feb81_0_7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b5a2feb81_0_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b5a2feb81_0_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b5a2feb81_0_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cb5a2feb81_0_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cb5a2feb81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cb5a2feb81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cb5a2feb81_0_7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cb5a2feb81_0_7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cb5a2feb81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cb5a2feb81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">
  <p:cSld name="BLANK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">
  <p:cSld name="BLANK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">
  <p:cSld name="BLANK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">
  <p:cSld name="BLANK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">
  <p:cSld name="BLANK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">
  <p:cSld name="BLANK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">
  <p:cSld name="BLANK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">
  <p:cSld name="BLANK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">
  <p:cSld name="BLANK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">
  <p:cSld name="BLANK_8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">
  <p:cSld name="BLANK_8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">
  <p:cSld name="BLANK_8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">
  <p:cSld name="BLANK_8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">
  <p:cSld name="BLANK_8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">
  <p:cSld name="BLANK_8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">
  <p:cSld name="BLANK_8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">
  <p:cSld name="BLANK_8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377" y="119744"/>
            <a:ext cx="457767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3814" y="119739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1377" y="701650"/>
            <a:ext cx="457775" cy="461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63814" y="701651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31370" y="1283564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63814" y="12835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31375" y="1865474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63820" y="1865493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3136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4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6381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377" y="119744"/>
            <a:ext cx="457767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3814" y="119739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1377" y="701650"/>
            <a:ext cx="457775" cy="461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63814" y="701651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31370" y="1283564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63814" y="12835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5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31375" y="1865474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5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63820" y="1865493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5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3136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5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6381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377" y="119744"/>
            <a:ext cx="457767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3814" y="119739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1377" y="701650"/>
            <a:ext cx="457775" cy="461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63814" y="701651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31370" y="1283564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63814" y="12835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5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31375" y="1865474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5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63820" y="1865493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5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3136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5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6381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377" y="119744"/>
            <a:ext cx="457767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3814" y="119739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1377" y="701650"/>
            <a:ext cx="457775" cy="461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63814" y="701651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31370" y="1283564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63814" y="12835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5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31375" y="1865474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5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63820" y="1865493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5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3136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5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6381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377" y="119744"/>
            <a:ext cx="457767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3814" y="119739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1377" y="701650"/>
            <a:ext cx="457775" cy="461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63814" y="701651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31370" y="1283564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5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63814" y="12835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5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31375" y="1865474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5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63820" y="1865493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5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3136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5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6381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377" y="119744"/>
            <a:ext cx="457767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3814" y="119739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1377" y="701650"/>
            <a:ext cx="457775" cy="461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63814" y="701651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31370" y="1283564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63814" y="12835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31375" y="1865474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5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63820" y="1865493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5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3136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5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6381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377" y="119744"/>
            <a:ext cx="457767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3814" y="119739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1377" y="701650"/>
            <a:ext cx="457775" cy="461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63814" y="701651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31370" y="1283564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63814" y="12835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5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31375" y="1865474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5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63820" y="1865493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5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3136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5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6381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377" y="119744"/>
            <a:ext cx="457767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3814" y="119739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1377" y="701650"/>
            <a:ext cx="457775" cy="461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63814" y="701651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31370" y="1283564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63814" y="12835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31375" y="1865474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5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63820" y="1865493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5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3136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5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6381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377" y="119744"/>
            <a:ext cx="457767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3814" y="119739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1377" y="701650"/>
            <a:ext cx="457775" cy="461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63814" y="701651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31370" y="1283564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63814" y="12835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31375" y="1865474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6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63820" y="1865493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6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3136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6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6381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377" y="119744"/>
            <a:ext cx="457767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3814" y="119739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1377" y="701650"/>
            <a:ext cx="457775" cy="461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63814" y="701651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31370" y="1283564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63814" y="12835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6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31375" y="1865474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6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63820" y="1865493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6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3136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6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6381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377" y="119744"/>
            <a:ext cx="457767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3814" y="119739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1377" y="701650"/>
            <a:ext cx="457775" cy="461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63814" y="701651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31370" y="1283564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63814" y="12835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31375" y="1865474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63820" y="1865493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3136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6381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377" y="119744"/>
            <a:ext cx="457767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3814" y="119739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1377" y="701650"/>
            <a:ext cx="457775" cy="461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63814" y="701651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31370" y="1283564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63814" y="12835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31375" y="1865474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63820" y="1865493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3136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6381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377" y="119744"/>
            <a:ext cx="457767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3814" y="119739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1377" y="701650"/>
            <a:ext cx="457775" cy="461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63814" y="701651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31370" y="1283564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63814" y="12835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4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31375" y="1865474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63820" y="1865493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3136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4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6381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377" y="119744"/>
            <a:ext cx="457767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3814" y="119739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1377" y="701650"/>
            <a:ext cx="457775" cy="461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63814" y="701651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31370" y="1283564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63814" y="12835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31375" y="1865474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63820" y="1865493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3136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4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6381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377" y="119744"/>
            <a:ext cx="457767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3814" y="119739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1377" y="701650"/>
            <a:ext cx="457775" cy="461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63814" y="701651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31370" y="1283564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63814" y="12835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4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31375" y="1865474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4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63820" y="1865493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3136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6381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377" y="119744"/>
            <a:ext cx="457767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3814" y="119739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1377" y="701650"/>
            <a:ext cx="457775" cy="461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63814" y="701651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31370" y="1283564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63814" y="12835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5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31375" y="1865474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5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63820" y="1865493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5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3136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5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6381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377" y="119744"/>
            <a:ext cx="457767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3814" y="119739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1377" y="701650"/>
            <a:ext cx="457775" cy="461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63814" y="701651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31370" y="1283564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63814" y="12835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5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31375" y="1865474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5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63820" y="1865493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3136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5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6381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377" y="119744"/>
            <a:ext cx="457767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3814" y="119739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1377" y="701650"/>
            <a:ext cx="457775" cy="461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63814" y="701651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31370" y="1283564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63814" y="12835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5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31375" y="1865474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5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63820" y="1865493"/>
            <a:ext cx="457775" cy="4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5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3136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5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63814" y="2399276"/>
            <a:ext cx="457775" cy="46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1</cp:revision>
  <dcterms:modified xsi:type="dcterms:W3CDTF">2022-10-26T17:11:07Z</dcterms:modified>
</cp:coreProperties>
</file>