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Indie Flower" panose="020B0604020202020204" charset="0"/>
      <p:regular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Rubik" panose="020B0604020202020204" charset="-79"/>
      <p:regular r:id="rId23"/>
      <p:bold r:id="rId24"/>
      <p:italic r:id="rId25"/>
      <p:boldItalic r:id="rId26"/>
    </p:embeddedFont>
    <p:embeddedFont>
      <p:font typeface="Rubik Light" panose="020B0604020202020204" charset="-79"/>
      <p:regular r:id="rId27"/>
      <p:bold r:id="rId28"/>
      <p:italic r:id="rId29"/>
      <p:boldItalic r:id="rId30"/>
    </p:embeddedFont>
    <p:embeddedFont>
      <p:font typeface="Rubik Medium" panose="020B0604020202020204" charset="-79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e01629d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e01629d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cef172e0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cef172e0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cef172e0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cef172e0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90aa28a8b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90aa28a8b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cef172e0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cef172e0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d153652f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d153652f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90aa28a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90aa28a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d153652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d153652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d153652f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d153652f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153652f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153652f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ae6dfbd5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ae6dfbd5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cef172e0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cef172e0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deb7c13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deb7c13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deb7c13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deb7c136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">
  <p:cSld name="CUSTOM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L="914400" lvl="1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L="1371600" lvl="2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L="1828800" lvl="3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L="2286000" lvl="4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L="2743200" lvl="5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L="3200400" lvl="6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L="3657600" lvl="7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s">
  <p:cSld name="CUSTOM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Vocabulary">
  <p:cSld name="CUSTOM_1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893575" y="2190350"/>
            <a:ext cx="73446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+ Directions">
  <p:cSld name="CUSTOM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s Only">
  <p:cSld name="CUSTOM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1138200" y="1770800"/>
            <a:ext cx="68676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CUSTOM_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8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8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4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5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6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nly">
  <p:cSld name="CUSTOM_5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2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hyperlink" Target="http://www.youtube.com/watch?v=-N7lRYMmbXU" TargetMode="External"/><Relationship Id="rId4" Type="http://schemas.openxmlformats.org/officeDocument/2006/relationships/hyperlink" Target="https://www.commonsense.org/education/videos/we-the-digital-citizen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93350" y="1741900"/>
            <a:ext cx="34377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We the Digital Citizens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2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1045" y="-3075"/>
            <a:ext cx="5533406" cy="516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INTRODUCTORY SONG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/>
        </p:nvSpPr>
        <p:spPr>
          <a:xfrm>
            <a:off x="472400" y="825900"/>
            <a:ext cx="2718900" cy="25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Why is it important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to ask for permission before going online?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22"/>
          <p:cNvGrpSpPr/>
          <p:nvPr/>
        </p:nvGrpSpPr>
        <p:grpSpPr>
          <a:xfrm>
            <a:off x="3542263" y="941850"/>
            <a:ext cx="5259300" cy="3527150"/>
            <a:chOff x="3542263" y="941850"/>
            <a:chExt cx="5259300" cy="3527150"/>
          </a:xfrm>
        </p:grpSpPr>
        <p:pic>
          <p:nvPicPr>
            <p:cNvPr id="161" name="Google Shape;161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02352" y="975500"/>
              <a:ext cx="5139134" cy="28928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2" name="Google Shape;162;p22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63" name="Google Shape;163;p22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4" name="Google Shape;164;p22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22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472400" y="1012225"/>
            <a:ext cx="2921100" cy="22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Why is it a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good idea to set a time limit when using technology?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3"/>
          <p:cNvGrpSpPr/>
          <p:nvPr/>
        </p:nvGrpSpPr>
        <p:grpSpPr>
          <a:xfrm>
            <a:off x="3542263" y="941850"/>
            <a:ext cx="5259300" cy="3527150"/>
            <a:chOff x="3542263" y="941850"/>
            <a:chExt cx="5259300" cy="3527150"/>
          </a:xfrm>
        </p:grpSpPr>
        <p:pic>
          <p:nvPicPr>
            <p:cNvPr id="174" name="Google Shape;174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77675" y="970950"/>
              <a:ext cx="5188502" cy="28902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5" name="Google Shape;175;p23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76" name="Google Shape;176;p23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7" name="Google Shape;177;p23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23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/>
        </p:nvSpPr>
        <p:spPr>
          <a:xfrm>
            <a:off x="472400" y="1054500"/>
            <a:ext cx="2921100" cy="25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Why shouldn't you share your username and password with other people?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4"/>
          <p:cNvGrpSpPr/>
          <p:nvPr/>
        </p:nvGrpSpPr>
        <p:grpSpPr>
          <a:xfrm>
            <a:off x="3466075" y="941850"/>
            <a:ext cx="5335487" cy="3527150"/>
            <a:chOff x="3466075" y="941850"/>
            <a:chExt cx="5335487" cy="3527150"/>
          </a:xfrm>
        </p:grpSpPr>
        <p:pic>
          <p:nvPicPr>
            <p:cNvPr id="187" name="Google Shape;187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66075" y="943185"/>
              <a:ext cx="5259302" cy="294579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8" name="Google Shape;188;p24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89" name="Google Shape;189;p24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0" name="Google Shape;190;p24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24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/>
        </p:nvSpPr>
        <p:spPr>
          <a:xfrm>
            <a:off x="472400" y="1130700"/>
            <a:ext cx="2921100" cy="25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Why should you only talk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to people you know online?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25"/>
          <p:cNvGrpSpPr/>
          <p:nvPr/>
        </p:nvGrpSpPr>
        <p:grpSpPr>
          <a:xfrm>
            <a:off x="3465036" y="936025"/>
            <a:ext cx="5336526" cy="3532975"/>
            <a:chOff x="3465036" y="936025"/>
            <a:chExt cx="5336526" cy="3532975"/>
          </a:xfrm>
        </p:grpSpPr>
        <p:pic>
          <p:nvPicPr>
            <p:cNvPr id="200" name="Google Shape;200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65036" y="936025"/>
              <a:ext cx="5260335" cy="29600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1" name="Google Shape;201;p25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202" name="Google Shape;202;p25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3" name="Google Shape;203;p25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25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/>
          <p:nvPr/>
        </p:nvSpPr>
        <p:spPr>
          <a:xfrm>
            <a:off x="52" y="0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6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 HANDOUT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6"/>
          <p:cNvSpPr txBox="1"/>
          <p:nvPr/>
        </p:nvSpPr>
        <p:spPr>
          <a:xfrm>
            <a:off x="0" y="854350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Pause &amp; Think Moment</a:t>
            </a:r>
            <a:endParaRPr sz="36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 rot="2576">
            <a:off x="339674" y="18623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Draw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a picture to show how you will be a good digital citizen.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 rot="2576">
            <a:off x="5223099" y="18623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Write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about what you will do to be a good digital citizen. 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050" y="3305140"/>
            <a:ext cx="390300" cy="85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48076">
            <a:off x="1801025" y="3280753"/>
            <a:ext cx="527750" cy="95761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3909450" y="2072700"/>
            <a:ext cx="13251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Indie Flower"/>
                <a:ea typeface="Indie Flower"/>
                <a:cs typeface="Indie Flower"/>
                <a:sym typeface="Indie Flower"/>
              </a:rPr>
              <a:t>and</a:t>
            </a:r>
            <a:endParaRPr sz="4800"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6">
            <a:alphaModFix/>
          </a:blip>
          <a:srcRect l="-16098" t="9914" r="-10164" b="927"/>
          <a:stretch/>
        </p:blipFill>
        <p:spPr>
          <a:xfrm>
            <a:off x="7274350" y="0"/>
            <a:ext cx="1691548" cy="185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 rotWithShape="1">
          <a:blip r:embed="rId7">
            <a:alphaModFix/>
          </a:blip>
          <a:srcRect l="6" t="9408" r="38356" b="-7207"/>
          <a:stretch/>
        </p:blipFill>
        <p:spPr>
          <a:xfrm flipH="1">
            <a:off x="2" y="3130075"/>
            <a:ext cx="889598" cy="146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 rotWithShape="1">
          <a:blip r:embed="rId8">
            <a:alphaModFix/>
          </a:blip>
          <a:srcRect l="-15620" t="8988" r="59472" b="43456"/>
          <a:stretch/>
        </p:blipFill>
        <p:spPr>
          <a:xfrm>
            <a:off x="8087471" y="3213175"/>
            <a:ext cx="1056530" cy="139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 rotWithShape="1">
          <a:blip r:embed="rId9">
            <a:alphaModFix/>
          </a:blip>
          <a:srcRect l="21094" r="21094" b="66866"/>
          <a:stretch/>
        </p:blipFill>
        <p:spPr>
          <a:xfrm rot="10800000">
            <a:off x="4012238" y="1"/>
            <a:ext cx="1119625" cy="9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 rotWithShape="1">
          <a:blip r:embed="rId10">
            <a:alphaModFix/>
          </a:blip>
          <a:srcRect l="10443" t="1005" r="10435" b="41891"/>
          <a:stretch/>
        </p:blipFill>
        <p:spPr>
          <a:xfrm>
            <a:off x="2552325" y="3632801"/>
            <a:ext cx="1325100" cy="117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 rotWithShape="1">
          <a:blip r:embed="rId11">
            <a:alphaModFix/>
          </a:blip>
          <a:srcRect b="35199"/>
          <a:stretch/>
        </p:blipFill>
        <p:spPr>
          <a:xfrm>
            <a:off x="4904613" y="3504950"/>
            <a:ext cx="1499014" cy="127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2" y="0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l="3652" t="870" r="3652" b="35112"/>
          <a:stretch/>
        </p:blipFill>
        <p:spPr>
          <a:xfrm>
            <a:off x="660400" y="0"/>
            <a:ext cx="8153399" cy="46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-197">
            <a:off x="1816100" y="1695300"/>
            <a:ext cx="5232300" cy="12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600"/>
              <a:t>How can we be good digital citizens?</a:t>
            </a:r>
            <a:r>
              <a:rPr lang="en" sz="3600">
                <a:solidFill>
                  <a:srgbClr val="44AA00"/>
                </a:solidFill>
              </a:rPr>
              <a:t> </a:t>
            </a:r>
            <a:endParaRPr sz="3600">
              <a:solidFill>
                <a:srgbClr val="44AA00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7775" y="169515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246924">
            <a:off x="5825250" y="2753977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-99" y="0"/>
            <a:ext cx="9144000" cy="46668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998900" y="1188575"/>
            <a:ext cx="7146000" cy="2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Have you ever made a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promise to your family to be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safe and responsible?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What was your promise?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51225"/>
            <a:ext cx="2007898" cy="28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5">
            <a:alphaModFix/>
          </a:blip>
          <a:srcRect l="-15620" t="8987" r="59472" b="35533"/>
          <a:stretch/>
        </p:blipFill>
        <p:spPr>
          <a:xfrm>
            <a:off x="7657925" y="196150"/>
            <a:ext cx="1486073" cy="228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2200" y="2650017"/>
            <a:ext cx="1471810" cy="20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6662" y="2397636"/>
            <a:ext cx="1595634" cy="235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0321" y="2397637"/>
            <a:ext cx="1750030" cy="235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88607" y="2227849"/>
            <a:ext cx="1192092" cy="252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8">
            <a:alphaModFix/>
          </a:blip>
          <a:srcRect t="-3139" b="8870"/>
          <a:stretch/>
        </p:blipFill>
        <p:spPr>
          <a:xfrm>
            <a:off x="7053925" y="197650"/>
            <a:ext cx="1534501" cy="19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9">
            <a:alphaModFix/>
          </a:blip>
          <a:srcRect b="7757"/>
          <a:stretch/>
        </p:blipFill>
        <p:spPr>
          <a:xfrm>
            <a:off x="5114150" y="727201"/>
            <a:ext cx="1750049" cy="13795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915375" y="1035250"/>
            <a:ext cx="20055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Pledge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893575" y="2037950"/>
            <a:ext cx="36396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promise that one makes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8250" y="1516250"/>
            <a:ext cx="2172625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Digital Citizen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893575" y="2190350"/>
            <a:ext cx="46533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Someone who uses technology </a:t>
            </a:r>
            <a:b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safely and responsibly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t="12092" b="12092"/>
          <a:stretch/>
        </p:blipFill>
        <p:spPr>
          <a:xfrm>
            <a:off x="748250" y="1440050"/>
            <a:ext cx="37689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5">
            <a:alphaModFix/>
          </a:blip>
          <a:srcRect t="-1723" r="11182" b="19675"/>
          <a:stretch/>
        </p:blipFill>
        <p:spPr>
          <a:xfrm>
            <a:off x="5700616" y="1035250"/>
            <a:ext cx="3443385" cy="36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-46" y="57"/>
            <a:ext cx="9144000" cy="4654200"/>
          </a:xfrm>
          <a:prstGeom prst="rect">
            <a:avLst/>
          </a:prstGeom>
          <a:solidFill>
            <a:srgbClr val="E6BE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6BEE3"/>
              </a:solidFill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2128525" y="4246100"/>
            <a:ext cx="4601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To watch this video on the Common Sense Education site, click </a:t>
            </a:r>
            <a:r>
              <a:rPr lang="en" sz="900" b="1">
                <a:solidFill>
                  <a:srgbClr val="24991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" sz="900">
                <a:latin typeface="Lato"/>
                <a:ea typeface="Lato"/>
                <a:cs typeface="Lato"/>
                <a:sym typeface="Lato"/>
              </a:rPr>
              <a:t>.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18" descr="Teachers, for the lesson associated with this video, please visit: https://www.commonsense.org/education/digital-citizenship/lesson/we-the-digital-citizens&#10;&#10;In this video, students can explore the amazing possibilities that come with using technology. They’ll also learn from The Digital Citizens, who take a pledge to be safe, responsible, and respectful when traveling through the online world." title="We the Digital Citizen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8525" y="562538"/>
            <a:ext cx="4886833" cy="36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-97" y="57"/>
            <a:ext cx="9144000" cy="46566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998900" y="1188575"/>
            <a:ext cx="71460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What was one thing you learned from the Digital Citizens?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2750" y="2900000"/>
            <a:ext cx="1403174" cy="168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02" y="2555057"/>
            <a:ext cx="1403177" cy="202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3588" y="2565788"/>
            <a:ext cx="1403176" cy="20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0463" y="3044477"/>
            <a:ext cx="1698950" cy="153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71619" y="2612745"/>
            <a:ext cx="1403174" cy="196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17017" y="2833535"/>
            <a:ext cx="1423573" cy="1746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0" y="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577550" y="196150"/>
            <a:ext cx="11100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" y="696500"/>
            <a:ext cx="3102691" cy="397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9100" y="1965125"/>
            <a:ext cx="3133525" cy="2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1337" y="0"/>
            <a:ext cx="3473727" cy="4099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0" y="0"/>
            <a:ext cx="9144000" cy="4666800"/>
          </a:xfrm>
          <a:prstGeom prst="rect">
            <a:avLst/>
          </a:prstGeom>
          <a:solidFill>
            <a:srgbClr val="D1C5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577550" y="196150"/>
            <a:ext cx="14094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00" y="858725"/>
            <a:ext cx="2200476" cy="380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9175" y="0"/>
            <a:ext cx="2745644" cy="358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400" y="1075950"/>
            <a:ext cx="2870499" cy="358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On-screen Show (16:9)</PresentationFormat>
  <Paragraphs>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Rubik Medium</vt:lpstr>
      <vt:lpstr>Arial</vt:lpstr>
      <vt:lpstr>Indie Flower</vt:lpstr>
      <vt:lpstr>Lato</vt:lpstr>
      <vt:lpstr>Rubik Light</vt:lpstr>
      <vt:lpstr>Rubik</vt:lpstr>
      <vt:lpstr>DigCit 2.0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Cate Plovich</cp:lastModifiedBy>
  <cp:revision>1</cp:revision>
  <dcterms:modified xsi:type="dcterms:W3CDTF">2021-10-07T16:50:52Z</dcterms:modified>
</cp:coreProperties>
</file>