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Indie Flower" panose="020B0604020202020204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ubik" panose="020B0604020202020204" charset="-79"/>
      <p:regular r:id="rId19"/>
      <p:bold r:id="rId20"/>
      <p:italic r:id="rId21"/>
      <p:boldItalic r:id="rId22"/>
    </p:embeddedFont>
    <p:embeddedFont>
      <p:font typeface="Rubik Light" panose="020B0604020202020204" charset="-79"/>
      <p:regular r:id="rId23"/>
      <p:bold r:id="rId24"/>
      <p:italic r:id="rId25"/>
      <p:boldItalic r:id="rId26"/>
    </p:embeddedFont>
    <p:embeddedFont>
      <p:font typeface="Rubik Medium" panose="020B0604020202020204" charset="-79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A2254-AFC0-48E5-BEBB-172DBD32B90D}">
  <a:tblStyle styleId="{5EFA2254-AFC0-48E5-BEBB-172DBD32B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d08e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d08e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20fc09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20fc096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d551e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d551e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0d551e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0d551e2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bdd7a2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bdd7a23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dd7a23b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dd7a23b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dd7a23b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dd7a23b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37c627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37c6271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dd7a23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dd7a23b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90d551e2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90d551e23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That's Private!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1050" y="0"/>
            <a:ext cx="5533406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00" y="987350"/>
            <a:ext cx="3638600" cy="12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43070">
            <a:off x="2410625" y="120053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03965">
            <a:off x="6037750" y="1193427"/>
            <a:ext cx="501650" cy="65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5">
            <a:alphaModFix/>
          </a:blip>
          <a:srcRect l="-1870" t="-1537" r="1870" b="30353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5853" t="4094" r="5853" b="50212"/>
          <a:stretch/>
        </p:blipFill>
        <p:spPr>
          <a:xfrm>
            <a:off x="1490175" y="110025"/>
            <a:ext cx="6967201" cy="455687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243">
            <a:off x="2512350" y="571456"/>
            <a:ext cx="4251300" cy="1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000">
                <a:solidFill>
                  <a:srgbClr val="00857D"/>
                </a:solidFill>
              </a:rPr>
              <a:t>What kinds of information should I keep to myself when I use the internet? </a:t>
            </a:r>
            <a:endParaRPr sz="3000">
              <a:solidFill>
                <a:srgbClr val="00857D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3750" y="4951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30978">
            <a:off x="6426700" y="1953901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50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393100" y="1486200"/>
            <a:ext cx="63579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kinds of things should we not tell a stranger?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-6863" t="-1152" r="32745" b="42071"/>
          <a:stretch/>
        </p:blipFill>
        <p:spPr>
          <a:xfrm rot="-10799993" flipH="1">
            <a:off x="7295550" y="0"/>
            <a:ext cx="1848500" cy="22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26127" t="-639" r="-4706" b="44529"/>
          <a:stretch/>
        </p:blipFill>
        <p:spPr>
          <a:xfrm>
            <a:off x="0" y="2571750"/>
            <a:ext cx="2389955" cy="209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067775" y="11876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Private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45975" y="2342750"/>
            <a:ext cx="58860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Something that you should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keep to yourself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r="-1337"/>
          <a:stretch/>
        </p:blipFill>
        <p:spPr>
          <a:xfrm>
            <a:off x="976850" y="1592450"/>
            <a:ext cx="21397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t="109" b="99"/>
          <a:stretch/>
        </p:blipFill>
        <p:spPr>
          <a:xfrm>
            <a:off x="5432501" y="1205100"/>
            <a:ext cx="3158249" cy="273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97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949200" y="16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{5EFA2254-AFC0-48E5-BEBB-172DBD32B90D}</a:tableStyleId>
              </a:tblPr>
              <a:tblGrid>
                <a:gridCol w="710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9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Google Shape;102;p17"/>
          <p:cNvGraphicFramePr/>
          <p:nvPr/>
        </p:nvGraphicFramePr>
        <p:xfrm>
          <a:off x="952503" y="72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{5EFA2254-AFC0-48E5-BEBB-172DBD32B90D}</a:tableStyleId>
              </a:tblPr>
              <a:tblGrid>
                <a:gridCol w="705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Lato"/>
                          <a:ea typeface="Lato"/>
                          <a:cs typeface="Lato"/>
                          <a:sym typeface="Lato"/>
                        </a:rPr>
                        <a:t>Private Information</a:t>
                      </a:r>
                      <a:endParaRPr sz="24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025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Lato"/>
                        <a:buAutoNum type="arabicPeriod"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t="-2036" b="9039"/>
          <a:stretch/>
        </p:blipFill>
        <p:spPr>
          <a:xfrm>
            <a:off x="6765100" y="1901725"/>
            <a:ext cx="2378900" cy="27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1067775" y="1187650"/>
            <a:ext cx="32901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Online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045975" y="2342750"/>
            <a:ext cx="49446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a computer, phone, or tablet to visit a website or app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650" y="1592450"/>
            <a:ext cx="20308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l="-3798" t="1262" r="10471" b="5877"/>
          <a:stretch/>
        </p:blipFill>
        <p:spPr>
          <a:xfrm>
            <a:off x="6485275" y="1083200"/>
            <a:ext cx="2658724" cy="358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GAME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l="-15620" t="8987" r="59472" b="35533"/>
          <a:stretch/>
        </p:blipFill>
        <p:spPr>
          <a:xfrm flipH="1">
            <a:off x="0" y="1022175"/>
            <a:ext cx="1463250" cy="22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0" y="6358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Thumbs Up, Thumbs Down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12889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OK to share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49016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NOT OK to share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5">
            <a:alphaModFix/>
          </a:blip>
          <a:srcRect r="55456"/>
          <a:stretch/>
        </p:blipFill>
        <p:spPr>
          <a:xfrm>
            <a:off x="22159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 l="55456" t="8860" b="-8859"/>
          <a:stretch/>
        </p:blipFill>
        <p:spPr>
          <a:xfrm>
            <a:off x="58286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9"/>
          <p:cNvCxnSpPr/>
          <p:nvPr/>
        </p:nvCxnSpPr>
        <p:spPr>
          <a:xfrm>
            <a:off x="4681900" y="1694450"/>
            <a:ext cx="0" cy="2703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0" y="5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138200" y="1701500"/>
            <a:ext cx="68676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Draw an X through the sections </a:t>
            </a:r>
            <a:b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 ask for private information.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Complete the rest of the form.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SongTube Sign-Up!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9375" y="1327925"/>
            <a:ext cx="2370799" cy="31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l="21094" r="21094" b="66866"/>
          <a:stretch/>
        </p:blipFill>
        <p:spPr>
          <a:xfrm rot="10800000">
            <a:off x="7082599" y="0"/>
            <a:ext cx="1820651" cy="149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 rot="2576">
            <a:off x="3064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Draw.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 What is an example of something that is OK to share online?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 rot="2576">
            <a:off x="52345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Write. </a:t>
            </a:r>
            <a:endParaRPr sz="1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Explain why it is important to not share private information online.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0" y="1057738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(16:9)</PresentationFormat>
  <Paragraphs>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Rubik</vt:lpstr>
      <vt:lpstr>Arial</vt:lpstr>
      <vt:lpstr>Rubik Medium</vt:lpstr>
      <vt:lpstr>Indie Flower</vt:lpstr>
      <vt:lpstr>Lato</vt:lpstr>
      <vt:lpstr>Rubik Light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2021-10-13T16:58:47Z</dcterms:modified>
</cp:coreProperties>
</file>