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8abeea855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8abeea855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8abeea8558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8abeea8558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89029d1f4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89029d1f4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89029d1f4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89029d1f4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8abeea855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8abeea855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8abeea855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8abeea855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8abeea855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8abeea855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8abeea855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8abeea855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abeea855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abeea855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8abeea855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8abeea855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abeea855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8abeea855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44.png"/><Relationship Id="rId5" Type="http://schemas.openxmlformats.org/officeDocument/2006/relationships/image" Target="../media/image23.png"/><Relationship Id="rId15" Type="http://schemas.openxmlformats.org/officeDocument/2006/relationships/image" Target="../media/image21.png"/><Relationship Id="rId10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46.png"/><Relationship Id="rId21" Type="http://schemas.openxmlformats.org/officeDocument/2006/relationships/image" Target="../media/image2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3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32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23" Type="http://schemas.openxmlformats.org/officeDocument/2006/relationships/image" Target="../media/image31.png"/><Relationship Id="rId10" Type="http://schemas.openxmlformats.org/officeDocument/2006/relationships/image" Target="../media/image15.png"/><Relationship Id="rId19" Type="http://schemas.openxmlformats.org/officeDocument/2006/relationships/image" Target="../media/image2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0.png"/><Relationship Id="rId22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0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9.png"/><Relationship Id="rId1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image" Target="../media/image7.png"/><Relationship Id="rId7" Type="http://schemas.openxmlformats.org/officeDocument/2006/relationships/image" Target="../media/image38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11" Type="http://schemas.openxmlformats.org/officeDocument/2006/relationships/image" Target="../media/image40.png"/><Relationship Id="rId5" Type="http://schemas.openxmlformats.org/officeDocument/2006/relationships/image" Target="../media/image19.png"/><Relationship Id="rId10" Type="http://schemas.openxmlformats.org/officeDocument/2006/relationships/image" Target="../media/image17.png"/><Relationship Id="rId4" Type="http://schemas.openxmlformats.org/officeDocument/2006/relationships/image" Target="../media/image36.png"/><Relationship Id="rId9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7400" y="2760475"/>
            <a:ext cx="4403400" cy="238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4">
            <a:alphaModFix/>
          </a:blip>
          <a:srcRect r="22779"/>
          <a:stretch/>
        </p:blipFill>
        <p:spPr>
          <a:xfrm>
            <a:off x="138725" y="2792901"/>
            <a:ext cx="1638574" cy="16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0240" y="4018870"/>
            <a:ext cx="627532" cy="104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55" y="4018870"/>
            <a:ext cx="1039951" cy="104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0980" y="2841263"/>
            <a:ext cx="615550" cy="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899" y="448425"/>
            <a:ext cx="2274324" cy="226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41400" y="2776705"/>
            <a:ext cx="671849" cy="10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986921" y="2776693"/>
            <a:ext cx="210483" cy="10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540198" y="2904956"/>
            <a:ext cx="627525" cy="66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707753" y="4080699"/>
            <a:ext cx="539092" cy="92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407613" y="4258722"/>
            <a:ext cx="1098105" cy="567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435603" y="4605195"/>
            <a:ext cx="1042122" cy="53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316829" y="3808050"/>
            <a:ext cx="1279659" cy="66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3"/>
          <p:cNvPicPr preferRelativeResize="0"/>
          <p:nvPr/>
        </p:nvPicPr>
        <p:blipFill rotWithShape="1">
          <a:blip r:embed="rId4">
            <a:alphaModFix/>
          </a:blip>
          <a:srcRect r="22779"/>
          <a:stretch/>
        </p:blipFill>
        <p:spPr>
          <a:xfrm>
            <a:off x="123925" y="735501"/>
            <a:ext cx="1638574" cy="16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4130" y="3977520"/>
            <a:ext cx="1039951" cy="104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34730" y="4105525"/>
            <a:ext cx="615550" cy="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3877" y="4235394"/>
            <a:ext cx="615550" cy="66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6012" y="3049125"/>
            <a:ext cx="702527" cy="110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3202" y="2085100"/>
            <a:ext cx="786652" cy="92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09490" y="2314924"/>
            <a:ext cx="615551" cy="64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50275" y="1175185"/>
            <a:ext cx="1127649" cy="5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94127" y="636750"/>
            <a:ext cx="1127649" cy="706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46474" y="720726"/>
            <a:ext cx="1253748" cy="12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371362" y="4158637"/>
            <a:ext cx="477079" cy="81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250250" y="1575250"/>
            <a:ext cx="1127690" cy="58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173933" y="2030230"/>
            <a:ext cx="1280341" cy="72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108001" y="4103034"/>
            <a:ext cx="477075" cy="79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49640" y="3027999"/>
            <a:ext cx="673772" cy="10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554703" y="2025925"/>
            <a:ext cx="803403" cy="10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2387753" y="2151958"/>
            <a:ext cx="673774" cy="789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1787865" y="4043707"/>
            <a:ext cx="627532" cy="104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602445" y="3075895"/>
            <a:ext cx="668346" cy="104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2326207" y="3008388"/>
            <a:ext cx="741089" cy="78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3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122709" y="2983807"/>
            <a:ext cx="165963" cy="82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3824946" y="3446176"/>
            <a:ext cx="553009" cy="54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2125" y="477250"/>
            <a:ext cx="573625" cy="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775" y="477250"/>
            <a:ext cx="573625" cy="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9425" y="477250"/>
            <a:ext cx="573625" cy="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3050" y="477250"/>
            <a:ext cx="573625" cy="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1700" y="477250"/>
            <a:ext cx="573625" cy="46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80350" y="477250"/>
            <a:ext cx="573625" cy="4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/>
          <p:nvPr/>
        </p:nvSpPr>
        <p:spPr>
          <a:xfrm>
            <a:off x="429250" y="3182300"/>
            <a:ext cx="2020500" cy="14949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5"/>
          <p:cNvSpPr/>
          <p:nvPr/>
        </p:nvSpPr>
        <p:spPr>
          <a:xfrm>
            <a:off x="3248900" y="3182300"/>
            <a:ext cx="1480200" cy="14949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/>
          <p:nvPr/>
        </p:nvSpPr>
        <p:spPr>
          <a:xfrm>
            <a:off x="3137900" y="3352525"/>
            <a:ext cx="1946400" cy="1347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6"/>
          <p:cNvSpPr/>
          <p:nvPr/>
        </p:nvSpPr>
        <p:spPr>
          <a:xfrm>
            <a:off x="3371000" y="3263725"/>
            <a:ext cx="1480200" cy="15246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266425" y="3211900"/>
            <a:ext cx="2279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moving the blue rectangle to the front.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moving the orange circle to the back.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5513525" y="4373825"/>
            <a:ext cx="3596700" cy="7179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307100" y="3448725"/>
            <a:ext cx="1106700" cy="1139700"/>
          </a:xfrm>
          <a:prstGeom prst="ellipse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3700" y="4295815"/>
            <a:ext cx="1106700" cy="84768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7"/>
          <p:cNvSpPr txBox="1"/>
          <p:nvPr/>
        </p:nvSpPr>
        <p:spPr>
          <a:xfrm>
            <a:off x="6550400" y="4455725"/>
            <a:ext cx="2616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cmd + c then cmd + v if you’re using a Mac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>
            <a:off x="7400" y="2760475"/>
            <a:ext cx="4403400" cy="238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448425"/>
            <a:ext cx="2248125" cy="226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 rotWithShape="1">
          <a:blip r:embed="rId5">
            <a:alphaModFix/>
          </a:blip>
          <a:srcRect r="22779"/>
          <a:stretch/>
        </p:blipFill>
        <p:spPr>
          <a:xfrm>
            <a:off x="138725" y="2792901"/>
            <a:ext cx="1638574" cy="16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7505" y="4018870"/>
            <a:ext cx="1039951" cy="104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65780" y="2902125"/>
            <a:ext cx="615550" cy="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08927" y="3161869"/>
            <a:ext cx="615550" cy="663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81325" y="2852975"/>
            <a:ext cx="702527" cy="1100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002" y="4142500"/>
            <a:ext cx="786652" cy="923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24290" y="4372324"/>
            <a:ext cx="615551" cy="64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16725" y="4483310"/>
            <a:ext cx="1127649" cy="582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678127" y="4018875"/>
            <a:ext cx="1127649" cy="706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7400" y="2760475"/>
            <a:ext cx="4403400" cy="238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00" y="448425"/>
            <a:ext cx="2267648" cy="2267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74" y="2829951"/>
            <a:ext cx="1253748" cy="12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81901" y="3756601"/>
            <a:ext cx="1253750" cy="126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18174" y="2829950"/>
            <a:ext cx="477079" cy="81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6124" y="2829950"/>
            <a:ext cx="1647983" cy="851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79908" y="3207130"/>
            <a:ext cx="1280341" cy="728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58368" y="2829950"/>
            <a:ext cx="615550" cy="92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8001" y="4103034"/>
            <a:ext cx="477075" cy="79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6103" y="3973274"/>
            <a:ext cx="673772" cy="105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13178" y="3992075"/>
            <a:ext cx="803403" cy="101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718203" y="3520645"/>
            <a:ext cx="673774" cy="78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7400" y="2760475"/>
            <a:ext cx="4403400" cy="238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600" y="444025"/>
            <a:ext cx="2257249" cy="2257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5">
            <a:alphaModFix/>
          </a:blip>
          <a:srcRect r="22779"/>
          <a:stretch/>
        </p:blipFill>
        <p:spPr>
          <a:xfrm>
            <a:off x="138725" y="2792901"/>
            <a:ext cx="1638574" cy="164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6589" y="2792900"/>
            <a:ext cx="1319244" cy="750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15290" y="4055870"/>
            <a:ext cx="627532" cy="104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7415" y="4018870"/>
            <a:ext cx="627532" cy="104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733" y="4055870"/>
            <a:ext cx="668346" cy="104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83180" y="4018870"/>
            <a:ext cx="1039951" cy="104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15907" y="3329513"/>
            <a:ext cx="741089" cy="780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93609" y="4127432"/>
            <a:ext cx="165963" cy="82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43946" y="4164432"/>
            <a:ext cx="652789" cy="829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04671" y="3472801"/>
            <a:ext cx="553009" cy="54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155124" y="2905550"/>
            <a:ext cx="938474" cy="3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797380" y="3203913"/>
            <a:ext cx="615550" cy="9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7400" y="2760475"/>
            <a:ext cx="4403400" cy="2382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400" y="448425"/>
            <a:ext cx="2252824" cy="228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74" y="2829951"/>
            <a:ext cx="1253748" cy="127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68984" y="2918911"/>
            <a:ext cx="543198" cy="585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8172" y="4201650"/>
            <a:ext cx="447713" cy="746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63" y="4201652"/>
            <a:ext cx="507084" cy="79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81901" y="3756601"/>
            <a:ext cx="1253750" cy="1262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66422" y="4201661"/>
            <a:ext cx="1304920" cy="81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434529" y="2918904"/>
            <a:ext cx="697230" cy="81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18174" y="2829950"/>
            <a:ext cx="477079" cy="81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41540" y="2866673"/>
            <a:ext cx="827441" cy="81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131753" y="3735975"/>
            <a:ext cx="447700" cy="6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On-screen Show (16:9)</PresentationFormat>
  <Paragraphs>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2022-12-13T14:02:30Z</dcterms:modified>
</cp:coreProperties>
</file>