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10058400" cy="7772400"/>
  <p:notesSz cx="6858000" cy="9144000"/>
  <p:embeddedFontLst>
    <p:embeddedFont>
      <p:font typeface="Comfortaa" panose="020B0604020202020204" charset="0"/>
      <p:regular r:id="rId5"/>
      <p:bold r:id="rId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512" y="7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ad4c43700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ad4c43700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jp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4">
            <a:alphaModFix/>
          </a:blip>
          <a:srcRect r="2600" b="7595"/>
          <a:stretch/>
        </p:blipFill>
        <p:spPr>
          <a:xfrm>
            <a:off x="10210074" y="1"/>
            <a:ext cx="1877026" cy="1292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5">
            <a:alphaModFix/>
          </a:blip>
          <a:srcRect b="9016"/>
          <a:stretch/>
        </p:blipFill>
        <p:spPr>
          <a:xfrm>
            <a:off x="10236450" y="2773850"/>
            <a:ext cx="1824275" cy="1292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6">
            <a:alphaModFix/>
          </a:blip>
          <a:srcRect b="10249"/>
          <a:stretch/>
        </p:blipFill>
        <p:spPr>
          <a:xfrm>
            <a:off x="10236450" y="1386925"/>
            <a:ext cx="1824275" cy="1292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002312" y="2903733"/>
            <a:ext cx="1824275" cy="1298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 rotWithShape="1">
          <a:blip r:embed="rId8">
            <a:alphaModFix/>
          </a:blip>
          <a:srcRect l="1912"/>
          <a:stretch/>
        </p:blipFill>
        <p:spPr>
          <a:xfrm>
            <a:off x="-2028700" y="-23300"/>
            <a:ext cx="1877025" cy="13389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 rotWithShape="1">
          <a:blip r:embed="rId9">
            <a:alphaModFix/>
          </a:blip>
          <a:srcRect l="1883"/>
          <a:stretch/>
        </p:blipFill>
        <p:spPr>
          <a:xfrm>
            <a:off x="-2055075" y="1485712"/>
            <a:ext cx="1877025" cy="1323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 rotWithShape="1">
          <a:blip r:embed="rId10">
            <a:alphaModFix/>
          </a:blip>
          <a:srcRect l="7867" t="17607" r="6705" b="18803"/>
          <a:stretch/>
        </p:blipFill>
        <p:spPr>
          <a:xfrm>
            <a:off x="-2055050" y="6384700"/>
            <a:ext cx="1877000" cy="1312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2002125" y="5015813"/>
            <a:ext cx="1771125" cy="129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 rotWithShape="1">
          <a:blip r:embed="rId12">
            <a:alphaModFix/>
          </a:blip>
          <a:srcRect b="10241"/>
          <a:stretch/>
        </p:blipFill>
        <p:spPr>
          <a:xfrm>
            <a:off x="10210088" y="5008785"/>
            <a:ext cx="1824250" cy="131211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 rotWithShape="1">
          <a:blip r:embed="rId13">
            <a:alphaModFix/>
          </a:blip>
          <a:srcRect b="7834"/>
          <a:stretch/>
        </p:blipFill>
        <p:spPr>
          <a:xfrm>
            <a:off x="10236438" y="6480025"/>
            <a:ext cx="1824275" cy="1292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2002125" y="5015813"/>
            <a:ext cx="1771125" cy="129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2002125" y="5015813"/>
            <a:ext cx="1771125" cy="129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2002125" y="5015813"/>
            <a:ext cx="1771125" cy="129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2002125" y="5015813"/>
            <a:ext cx="1771125" cy="129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2002125" y="5015813"/>
            <a:ext cx="1771125" cy="129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2002125" y="5015813"/>
            <a:ext cx="1771125" cy="129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2002125" y="5015813"/>
            <a:ext cx="1771125" cy="129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2002125" y="5015813"/>
            <a:ext cx="1771125" cy="129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-2002125" y="5015813"/>
            <a:ext cx="1771125" cy="129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3"/>
          <p:cNvPicPr preferRelativeResize="0"/>
          <p:nvPr/>
        </p:nvPicPr>
        <p:blipFill rotWithShape="1">
          <a:blip r:embed="rId10">
            <a:alphaModFix/>
          </a:blip>
          <a:srcRect l="7867" t="17607" r="6705" b="18803"/>
          <a:stretch/>
        </p:blipFill>
        <p:spPr>
          <a:xfrm>
            <a:off x="-2055050" y="6384700"/>
            <a:ext cx="1877000" cy="1312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3"/>
          <p:cNvPicPr preferRelativeResize="0"/>
          <p:nvPr/>
        </p:nvPicPr>
        <p:blipFill rotWithShape="1">
          <a:blip r:embed="rId10">
            <a:alphaModFix/>
          </a:blip>
          <a:srcRect l="7867" t="17607" r="6705" b="18803"/>
          <a:stretch/>
        </p:blipFill>
        <p:spPr>
          <a:xfrm>
            <a:off x="-2055050" y="6384700"/>
            <a:ext cx="1877000" cy="1312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3"/>
          <p:cNvPicPr preferRelativeResize="0"/>
          <p:nvPr/>
        </p:nvPicPr>
        <p:blipFill rotWithShape="1">
          <a:blip r:embed="rId10">
            <a:alphaModFix/>
          </a:blip>
          <a:srcRect l="7867" t="17607" r="6705" b="18803"/>
          <a:stretch/>
        </p:blipFill>
        <p:spPr>
          <a:xfrm>
            <a:off x="-2055050" y="6384700"/>
            <a:ext cx="1877000" cy="1312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3"/>
          <p:cNvPicPr preferRelativeResize="0"/>
          <p:nvPr/>
        </p:nvPicPr>
        <p:blipFill rotWithShape="1">
          <a:blip r:embed="rId10">
            <a:alphaModFix/>
          </a:blip>
          <a:srcRect l="7867" t="17607" r="6705" b="18803"/>
          <a:stretch/>
        </p:blipFill>
        <p:spPr>
          <a:xfrm>
            <a:off x="-2055050" y="6384700"/>
            <a:ext cx="1877000" cy="1312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3"/>
          <p:cNvPicPr preferRelativeResize="0"/>
          <p:nvPr/>
        </p:nvPicPr>
        <p:blipFill rotWithShape="1">
          <a:blip r:embed="rId10">
            <a:alphaModFix/>
          </a:blip>
          <a:srcRect l="7867" t="17607" r="6705" b="18803"/>
          <a:stretch/>
        </p:blipFill>
        <p:spPr>
          <a:xfrm>
            <a:off x="-2055050" y="6384700"/>
            <a:ext cx="1877000" cy="1312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3"/>
          <p:cNvPicPr preferRelativeResize="0"/>
          <p:nvPr/>
        </p:nvPicPr>
        <p:blipFill rotWithShape="1">
          <a:blip r:embed="rId10">
            <a:alphaModFix/>
          </a:blip>
          <a:srcRect l="7867" t="17607" r="6705" b="18803"/>
          <a:stretch/>
        </p:blipFill>
        <p:spPr>
          <a:xfrm>
            <a:off x="-2055050" y="6384700"/>
            <a:ext cx="1877000" cy="1312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3"/>
          <p:cNvPicPr preferRelativeResize="0"/>
          <p:nvPr/>
        </p:nvPicPr>
        <p:blipFill rotWithShape="1">
          <a:blip r:embed="rId10">
            <a:alphaModFix/>
          </a:blip>
          <a:srcRect l="7867" t="17607" r="6705" b="18803"/>
          <a:stretch/>
        </p:blipFill>
        <p:spPr>
          <a:xfrm>
            <a:off x="-2055050" y="6384700"/>
            <a:ext cx="1877000" cy="1312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3"/>
          <p:cNvPicPr preferRelativeResize="0"/>
          <p:nvPr/>
        </p:nvPicPr>
        <p:blipFill rotWithShape="1">
          <a:blip r:embed="rId10">
            <a:alphaModFix/>
          </a:blip>
          <a:srcRect l="7867" t="17607" r="6705" b="18803"/>
          <a:stretch/>
        </p:blipFill>
        <p:spPr>
          <a:xfrm>
            <a:off x="-2055050" y="6384700"/>
            <a:ext cx="1877000" cy="1312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3"/>
          <p:cNvPicPr preferRelativeResize="0"/>
          <p:nvPr/>
        </p:nvPicPr>
        <p:blipFill rotWithShape="1">
          <a:blip r:embed="rId10">
            <a:alphaModFix/>
          </a:blip>
          <a:srcRect l="7867" t="17607" r="6705" b="18803"/>
          <a:stretch/>
        </p:blipFill>
        <p:spPr>
          <a:xfrm>
            <a:off x="-2055050" y="6384700"/>
            <a:ext cx="1877000" cy="1312125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3"/>
          <p:cNvSpPr txBox="1"/>
          <p:nvPr/>
        </p:nvSpPr>
        <p:spPr>
          <a:xfrm>
            <a:off x="-2002325" y="4478775"/>
            <a:ext cx="1824300" cy="4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Comfortaa"/>
                <a:ea typeface="Comfortaa"/>
                <a:cs typeface="Comfortaa"/>
                <a:sym typeface="Comfortaa"/>
              </a:rPr>
              <a:t>PATH PIECES</a:t>
            </a:r>
            <a:endParaRPr sz="1800" b="1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14"/>
          <p:cNvPicPr preferRelativeResize="0"/>
          <p:nvPr/>
        </p:nvPicPr>
        <p:blipFill rotWithShape="1">
          <a:blip r:embed="rId4">
            <a:alphaModFix/>
          </a:blip>
          <a:srcRect l="25449" t="23218" r="21957" b="35452"/>
          <a:stretch/>
        </p:blipFill>
        <p:spPr>
          <a:xfrm>
            <a:off x="10058400" y="4837250"/>
            <a:ext cx="856600" cy="692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4"/>
          <p:cNvPicPr preferRelativeResize="0"/>
          <p:nvPr/>
        </p:nvPicPr>
        <p:blipFill rotWithShape="1">
          <a:blip r:embed="rId5">
            <a:alphaModFix/>
          </a:blip>
          <a:srcRect l="24555" t="17964" r="26905" b="33193"/>
          <a:stretch/>
        </p:blipFill>
        <p:spPr>
          <a:xfrm>
            <a:off x="10058412" y="5906475"/>
            <a:ext cx="790575" cy="81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865262" y="6917075"/>
            <a:ext cx="666750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865262" y="6030125"/>
            <a:ext cx="666750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927162" y="4275275"/>
            <a:ext cx="790575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894175" y="5152700"/>
            <a:ext cx="790575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927162" y="4275275"/>
            <a:ext cx="790575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927162" y="4275275"/>
            <a:ext cx="790575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927162" y="4275275"/>
            <a:ext cx="790575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927162" y="4275275"/>
            <a:ext cx="790575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927162" y="4275275"/>
            <a:ext cx="790575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927162" y="4275275"/>
            <a:ext cx="790575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927162" y="4275275"/>
            <a:ext cx="790575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927162" y="4275275"/>
            <a:ext cx="790575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927162" y="4275275"/>
            <a:ext cx="790575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894175" y="5152700"/>
            <a:ext cx="790575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894175" y="5152700"/>
            <a:ext cx="790575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894175" y="5152700"/>
            <a:ext cx="790575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894175" y="5152700"/>
            <a:ext cx="790575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894175" y="5152700"/>
            <a:ext cx="790575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894175" y="5152700"/>
            <a:ext cx="790575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894175" y="5152700"/>
            <a:ext cx="790575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894175" y="5152700"/>
            <a:ext cx="790575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-894175" y="5152700"/>
            <a:ext cx="790575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865262" y="6030125"/>
            <a:ext cx="666750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865262" y="6030125"/>
            <a:ext cx="666750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865262" y="6030125"/>
            <a:ext cx="666750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865262" y="6030125"/>
            <a:ext cx="666750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865262" y="6030125"/>
            <a:ext cx="666750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865262" y="6030125"/>
            <a:ext cx="666750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865262" y="6030125"/>
            <a:ext cx="666750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865262" y="6030125"/>
            <a:ext cx="666750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-865262" y="6030125"/>
            <a:ext cx="666750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865262" y="6917075"/>
            <a:ext cx="666750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865262" y="6917075"/>
            <a:ext cx="666750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865262" y="6917075"/>
            <a:ext cx="666750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865262" y="6917075"/>
            <a:ext cx="666750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865262" y="6917075"/>
            <a:ext cx="666750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865262" y="6917075"/>
            <a:ext cx="666750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865262" y="6917075"/>
            <a:ext cx="666750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865262" y="6917075"/>
            <a:ext cx="666750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865262" y="6917075"/>
            <a:ext cx="666750" cy="57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4"/>
          <p:cNvPicPr preferRelativeResize="0"/>
          <p:nvPr/>
        </p:nvPicPr>
        <p:blipFill rotWithShape="1">
          <a:blip r:embed="rId4">
            <a:alphaModFix/>
          </a:blip>
          <a:srcRect l="25449" t="23218" r="21957" b="35452"/>
          <a:stretch/>
        </p:blipFill>
        <p:spPr>
          <a:xfrm>
            <a:off x="10058400" y="4837250"/>
            <a:ext cx="856600" cy="692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4"/>
          <p:cNvPicPr preferRelativeResize="0"/>
          <p:nvPr/>
        </p:nvPicPr>
        <p:blipFill rotWithShape="1">
          <a:blip r:embed="rId5">
            <a:alphaModFix/>
          </a:blip>
          <a:srcRect l="24555" t="17964" r="26905" b="33193"/>
          <a:stretch/>
        </p:blipFill>
        <p:spPr>
          <a:xfrm>
            <a:off x="10058412" y="5906475"/>
            <a:ext cx="790575" cy="81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4"/>
          <p:cNvPicPr preferRelativeResize="0"/>
          <p:nvPr/>
        </p:nvPicPr>
        <p:blipFill rotWithShape="1">
          <a:blip r:embed="rId5">
            <a:alphaModFix/>
          </a:blip>
          <a:srcRect l="24555" t="17964" r="26905" b="33193"/>
          <a:stretch/>
        </p:blipFill>
        <p:spPr>
          <a:xfrm>
            <a:off x="10058412" y="5906475"/>
            <a:ext cx="790575" cy="81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Custom</PresentationFormat>
  <Paragraphs>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Comfortaa</vt:lpstr>
      <vt:lpstr>Arial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Cate Plovich</cp:lastModifiedBy>
  <cp:revision>1</cp:revision>
  <dcterms:modified xsi:type="dcterms:W3CDTF">2021-12-07T15:13:00Z</dcterms:modified>
</cp:coreProperties>
</file>