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dffcd9076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dffcd9076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dffcd9076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dffcd9076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dffcd9076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dffcd9076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dffcd9076_0_3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dffcd9076_0_3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dffcd9076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1dffcd9076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dffcd9076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1dffcd9076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dffcd9076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dffcd9076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dffcd9076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1dffcd9076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dffcd9076_0_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1dffcd9076_0_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dffcd9076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1dffcd9076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dffcd9076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1dffcd9076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dffcd907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dffcd907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dffcd9076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dffcd9076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1dffcd9076_0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1dffcd9076_0_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1dffcd9076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1dffcd9076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1dffcd9076_0_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1dffcd9076_0_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1dffcd9076_0_6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1dffcd9076_0_6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1dffcd9076_0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1dffcd9076_0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1dffcd9076_0_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1dffcd9076_0_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1dffcd9076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1dffcd9076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1dffcd9076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1dffcd9076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1dffcd9076_0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1dffcd9076_0_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dffcd9076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dffcd9076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1dffcd9076_0_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1dffcd9076_0_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g1dffcd9076_0_7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Google Shape;771;g1dffcd9076_0_7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1dffcd9076_0_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1dffcd9076_0_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g1dffcd9076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g1dffcd9076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1dffcd9076_0_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1dffcd9076_0_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1dffcd9076_0_8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1dffcd9076_0_8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g1dffcd9076_0_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" name="Google Shape;898;g1dffcd9076_0_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1dffcd9076_0_9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1dffcd9076_0_9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1dffcd9076_0_9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1dffcd9076_0_9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1dffcd9076_0_9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1" name="Google Shape;961;g1dffcd9076_0_9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dffcd9076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dffcd9076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1dffcd9076_0_9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1dffcd9076_0_9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1dffcd9076_0_9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1dffcd9076_0_9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1dffcd9076_0_1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1dffcd9076_0_1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1dffcd9076_0_10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1dffcd9076_0_10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1dffcd9076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1dffcd9076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1dffcd9076_0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1dffcd9076_0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1dffcd9076_0_1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" name="Google Shape;1119;g1dffcd9076_0_1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1dffcd9076_0_1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1dffcd9076_0_1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1dffcd9076_0_1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3" name="Google Shape;1183;g1dffcd9076_0_1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1dffcd9076_0_1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6" name="Google Shape;1196;g1dffcd9076_0_1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dffcd9076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dffcd9076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1dffcd9076_0_1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4" name="Google Shape;1214;g1dffcd9076_0_1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1dffcd9076_0_1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1dffcd9076_0_1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g1dffcd9076_0_1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8" name="Google Shape;1278;g1dffcd9076_0_1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1dffcd9076_0_1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1" name="Google Shape;1291;g1dffcd9076_0_1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" name="Google Shape;1308;g1dffcd9076_0_1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9" name="Google Shape;1309;g1dffcd9076_0_1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1dffcd9076_0_1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1" name="Google Shape;1341;g1dffcd9076_0_1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1dffcd9076_0_1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1dffcd9076_0_1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g1dffcd9076_0_1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6" name="Google Shape;1386;g1dffcd9076_0_1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1dffcd9076_0_1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1dffcd9076_0_1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1dffcd9076_0_1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1dffcd9076_0_1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dffcd9076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dffcd9076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g1dffcd9076_0_1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8" name="Google Shape;1468;g1dffcd9076_0_1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1dffcd9076_0_1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1" name="Google Shape;1481;g1dffcd9076_0_1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1dffcd9076_0_1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g1dffcd9076_0_1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Google Shape;1530;g1dffcd9076_0_1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1" name="Google Shape;1531;g1dffcd9076_0_1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g1dffcd9076_0_15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3" name="Google Shape;1563;g1dffcd9076_0_15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g1dffcd9076_0_15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6" name="Google Shape;1576;g1dffcd9076_0_15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g1dffcd9076_0_1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4" name="Google Shape;1594;g1dffcd9076_0_1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1dffcd9076_0_15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Google Shape;1626;g1dffcd9076_0_15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g1dffcd9076_0_1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8" name="Google Shape;1658;g1dffcd9076_0_1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g1dffcd9076_0_1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1" name="Google Shape;1671;g1dffcd9076_0_16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dffcd9076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dffcd9076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g1dffcd9076_0_1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9" name="Google Shape;1689;g1dffcd9076_0_1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g1dffcd9076_0_1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1" name="Google Shape;1721;g1dffcd9076_0_1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g1dffcd9076_0_1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3" name="Google Shape;1753;g1dffcd9076_0_1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g1dffcd9076_0_1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6" name="Google Shape;1766;g1dffcd9076_0_1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g1dffcd9076_0_1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4" name="Google Shape;1784;g1dffcd9076_0_1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g1dffcd9076_0_1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6" name="Google Shape;1816;g1dffcd9076_0_1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1dffcd9076_0_1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8" name="Google Shape;1848;g1dffcd9076_0_1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g1f519e90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1" name="Google Shape;1861;g1f519e90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g1f519e903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9" name="Google Shape;1879;g1f519e903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Google Shape;1910;g1f519e9036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1" name="Google Shape;1911;g1f519e9036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dffcd9076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dffcd9076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g1f519e9036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3" name="Google Shape;1943;g1f519e9036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dffcd9076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dffcd9076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4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46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50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54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58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6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66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70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74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78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internet</a:t>
            </a:r>
            <a:endParaRPr sz="3000"/>
          </a:p>
        </p:txBody>
      </p:sp>
      <p:sp>
        <p:nvSpPr>
          <p:cNvPr id="55" name="Google Shape;55;p13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internet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6800" y="1161438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7175" y="1161438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6575" y="2196688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1161438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1161438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7175" y="1161438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90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2125" y="1161438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6575" y="2240288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200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950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125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000" y="1067625"/>
            <a:ext cx="592300" cy="6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875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5950" y="1070250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500" y="1067637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8313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4050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3450" y="107023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18100" y="2140386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1087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1750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4925" y="214298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5700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2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46450" y="214298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2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9650" y="2140375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2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0975" y="1615800"/>
            <a:ext cx="592275" cy="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2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916237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2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72575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2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3150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2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274850" y="1613163"/>
            <a:ext cx="592275" cy="680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2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675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2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177125" y="1615788"/>
            <a:ext cx="592300" cy="6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2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3345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2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51650" y="1613150"/>
            <a:ext cx="592300" cy="68022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2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293" name="Google Shape;293;p22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webpage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3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299" name="Google Shape;299;p23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webpage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300" name="Google Shape;30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0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4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5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72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45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9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15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0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4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30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0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2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5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225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0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1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975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"/>
          <p:cNvSpPr txBox="1"/>
          <p:nvPr/>
        </p:nvSpPr>
        <p:spPr>
          <a:xfrm>
            <a:off x="204025" y="1825450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1" name="Google Shape;331;p24"/>
          <p:cNvSpPr txBox="1"/>
          <p:nvPr/>
        </p:nvSpPr>
        <p:spPr>
          <a:xfrm>
            <a:off x="204025" y="24503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2" name="Google Shape;332;p24"/>
          <p:cNvSpPr txBox="1"/>
          <p:nvPr/>
        </p:nvSpPr>
        <p:spPr>
          <a:xfrm>
            <a:off x="204025" y="30302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3" name="Google Shape;333;p24"/>
          <p:cNvSpPr txBox="1"/>
          <p:nvPr/>
        </p:nvSpPr>
        <p:spPr>
          <a:xfrm>
            <a:off x="204025" y="36571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4" name="Google Shape;334;p24"/>
          <p:cNvSpPr txBox="1"/>
          <p:nvPr/>
        </p:nvSpPr>
        <p:spPr>
          <a:xfrm>
            <a:off x="204025" y="42840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5" name="Google Shape;335;p24"/>
          <p:cNvSpPr txBox="1"/>
          <p:nvPr/>
        </p:nvSpPr>
        <p:spPr>
          <a:xfrm>
            <a:off x="7194450" y="483200"/>
            <a:ext cx="18363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4"/>
          <p:cNvSpPr txBox="1"/>
          <p:nvPr/>
        </p:nvSpPr>
        <p:spPr>
          <a:xfrm>
            <a:off x="5143500" y="1073800"/>
            <a:ext cx="3801300" cy="1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4"/>
          <p:cNvSpPr txBox="1"/>
          <p:nvPr/>
        </p:nvSpPr>
        <p:spPr>
          <a:xfrm>
            <a:off x="3403950" y="3468375"/>
            <a:ext cx="2802600" cy="15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4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webpage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5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44" name="Google Shape;344;p25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program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345" name="Google Shape;34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90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90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200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950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125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000" y="1067625"/>
            <a:ext cx="592300" cy="6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875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5950" y="1070250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500" y="1067637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8313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2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4050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2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3450" y="107023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2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18100" y="2140386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1087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1750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4925" y="214298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5700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46450" y="214298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26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9650" y="2140375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26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0975" y="1615800"/>
            <a:ext cx="592275" cy="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26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916237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26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72575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6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3150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26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274850" y="1613163"/>
            <a:ext cx="592275" cy="680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6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675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6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177125" y="1615788"/>
            <a:ext cx="592300" cy="6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6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3345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6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51650" y="1613150"/>
            <a:ext cx="592300" cy="68022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26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88" name="Google Shape;388;p26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program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7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394" name="Google Shape;394;p27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program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395" name="Google Shape;39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0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4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5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72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45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9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15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0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4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30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0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2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5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225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0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1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975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8"/>
          <p:cNvSpPr txBox="1"/>
          <p:nvPr/>
        </p:nvSpPr>
        <p:spPr>
          <a:xfrm>
            <a:off x="204025" y="1825450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8"/>
          <p:cNvSpPr txBox="1"/>
          <p:nvPr/>
        </p:nvSpPr>
        <p:spPr>
          <a:xfrm>
            <a:off x="204025" y="24503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8"/>
          <p:cNvSpPr txBox="1"/>
          <p:nvPr/>
        </p:nvSpPr>
        <p:spPr>
          <a:xfrm>
            <a:off x="204025" y="30302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8"/>
          <p:cNvSpPr txBox="1"/>
          <p:nvPr/>
        </p:nvSpPr>
        <p:spPr>
          <a:xfrm>
            <a:off x="204025" y="36571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8"/>
          <p:cNvSpPr txBox="1"/>
          <p:nvPr/>
        </p:nvSpPr>
        <p:spPr>
          <a:xfrm>
            <a:off x="204025" y="42840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8"/>
          <p:cNvSpPr txBox="1"/>
          <p:nvPr/>
        </p:nvSpPr>
        <p:spPr>
          <a:xfrm>
            <a:off x="7194450" y="483200"/>
            <a:ext cx="18363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8"/>
          <p:cNvSpPr txBox="1"/>
          <p:nvPr/>
        </p:nvSpPr>
        <p:spPr>
          <a:xfrm>
            <a:off x="5143500" y="1073800"/>
            <a:ext cx="3801300" cy="1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8"/>
          <p:cNvSpPr txBox="1"/>
          <p:nvPr/>
        </p:nvSpPr>
        <p:spPr>
          <a:xfrm>
            <a:off x="3403950" y="3468375"/>
            <a:ext cx="2802600" cy="15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8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program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9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439" name="Google Shape;439;p29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network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440" name="Google Shape;44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90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90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200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950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125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000" y="1067625"/>
            <a:ext cx="592300" cy="6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875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3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5950" y="1070250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3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500" y="1067637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3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8313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3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4050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3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3450" y="107023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3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18100" y="2140386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3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1087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3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1750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3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4925" y="214298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3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5700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3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46450" y="214298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30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9650" y="2140375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0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0975" y="1615800"/>
            <a:ext cx="592275" cy="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0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916237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30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72575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30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3150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30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274850" y="1613163"/>
            <a:ext cx="592275" cy="680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30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675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30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177125" y="1615788"/>
            <a:ext cx="592300" cy="6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30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3345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30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51650" y="1613150"/>
            <a:ext cx="592300" cy="68022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30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483" name="Google Shape;483;p30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network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1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489" name="Google Shape;489;p31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network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490" name="Google Shape;49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0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4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5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72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45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9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15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0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4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30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0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2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5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225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0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1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975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6462" y="3870825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600" y="3925325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125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000" y="1067625"/>
            <a:ext cx="592300" cy="6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875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01075" y="3870812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09650" y="3922712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8313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4050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3450" y="107023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18100" y="2140386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1087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1750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62425" y="3925312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5700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46450" y="214298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9650" y="2140375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0975" y="1615800"/>
            <a:ext cx="592275" cy="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916237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72575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3150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274850" y="1613163"/>
            <a:ext cx="592275" cy="680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675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177125" y="1615788"/>
            <a:ext cx="592300" cy="6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3345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51650" y="1613150"/>
            <a:ext cx="592300" cy="68022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internet</a:t>
            </a:r>
            <a:endParaRPr sz="3000"/>
          </a:p>
        </p:txBody>
      </p:sp>
      <p:sp>
        <p:nvSpPr>
          <p:cNvPr id="99" name="Google Shape;99;p14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internet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100" name="Google Shape;100;p1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508525" y="3925312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362" y="4473175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55000" y="4541187"/>
            <a:ext cx="592275" cy="675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2"/>
          <p:cNvSpPr txBox="1"/>
          <p:nvPr/>
        </p:nvSpPr>
        <p:spPr>
          <a:xfrm>
            <a:off x="204025" y="1825450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1" name="Google Shape;521;p32"/>
          <p:cNvSpPr txBox="1"/>
          <p:nvPr/>
        </p:nvSpPr>
        <p:spPr>
          <a:xfrm>
            <a:off x="204025" y="24503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2" name="Google Shape;522;p32"/>
          <p:cNvSpPr txBox="1"/>
          <p:nvPr/>
        </p:nvSpPr>
        <p:spPr>
          <a:xfrm>
            <a:off x="204025" y="30302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3" name="Google Shape;523;p32"/>
          <p:cNvSpPr txBox="1"/>
          <p:nvPr/>
        </p:nvSpPr>
        <p:spPr>
          <a:xfrm>
            <a:off x="204025" y="36571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4" name="Google Shape;524;p32"/>
          <p:cNvSpPr txBox="1"/>
          <p:nvPr/>
        </p:nvSpPr>
        <p:spPr>
          <a:xfrm>
            <a:off x="204025" y="42840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5" name="Google Shape;525;p32"/>
          <p:cNvSpPr txBox="1"/>
          <p:nvPr/>
        </p:nvSpPr>
        <p:spPr>
          <a:xfrm>
            <a:off x="7194450" y="483200"/>
            <a:ext cx="18363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2"/>
          <p:cNvSpPr txBox="1"/>
          <p:nvPr/>
        </p:nvSpPr>
        <p:spPr>
          <a:xfrm>
            <a:off x="5143500" y="1073800"/>
            <a:ext cx="3801300" cy="1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32"/>
          <p:cNvSpPr txBox="1"/>
          <p:nvPr/>
        </p:nvSpPr>
        <p:spPr>
          <a:xfrm>
            <a:off x="3403950" y="3468375"/>
            <a:ext cx="2802600" cy="15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2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network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3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534" name="Google Shape;534;p33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enter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535" name="Google Shape;53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90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90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" name="Google Shape;55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200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950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125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000" y="1067625"/>
            <a:ext cx="592300" cy="6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5" name="Google Shape;555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875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3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5950" y="1070250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500" y="1067637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p3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8313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3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4050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3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3450" y="107023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3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18100" y="2140386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3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1087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3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1750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3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4925" y="214298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3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5700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3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46450" y="214298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7" name="Google Shape;567;p34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9650" y="2140375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34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0975" y="1615800"/>
            <a:ext cx="592275" cy="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34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916237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34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72575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34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3150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34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274850" y="1613163"/>
            <a:ext cx="592275" cy="680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3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675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34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177125" y="1615788"/>
            <a:ext cx="592300" cy="6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34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3345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34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51650" y="1613150"/>
            <a:ext cx="592300" cy="680220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34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578" name="Google Shape;578;p34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enter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5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584" name="Google Shape;584;p35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enter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585" name="Google Shape;58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0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4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5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72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45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9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15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0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4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30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0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2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5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225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0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1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975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36"/>
          <p:cNvSpPr txBox="1"/>
          <p:nvPr/>
        </p:nvSpPr>
        <p:spPr>
          <a:xfrm>
            <a:off x="204025" y="1825450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6" name="Google Shape;616;p36"/>
          <p:cNvSpPr txBox="1"/>
          <p:nvPr/>
        </p:nvSpPr>
        <p:spPr>
          <a:xfrm>
            <a:off x="204025" y="24503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7" name="Google Shape;617;p36"/>
          <p:cNvSpPr txBox="1"/>
          <p:nvPr/>
        </p:nvSpPr>
        <p:spPr>
          <a:xfrm>
            <a:off x="204025" y="30302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8" name="Google Shape;618;p36"/>
          <p:cNvSpPr txBox="1"/>
          <p:nvPr/>
        </p:nvSpPr>
        <p:spPr>
          <a:xfrm>
            <a:off x="204025" y="36571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9" name="Google Shape;619;p36"/>
          <p:cNvSpPr txBox="1"/>
          <p:nvPr/>
        </p:nvSpPr>
        <p:spPr>
          <a:xfrm>
            <a:off x="204025" y="42840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0" name="Google Shape;620;p36"/>
          <p:cNvSpPr txBox="1"/>
          <p:nvPr/>
        </p:nvSpPr>
        <p:spPr>
          <a:xfrm>
            <a:off x="7194450" y="483200"/>
            <a:ext cx="18363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6"/>
          <p:cNvSpPr txBox="1"/>
          <p:nvPr/>
        </p:nvSpPr>
        <p:spPr>
          <a:xfrm>
            <a:off x="5143500" y="1073800"/>
            <a:ext cx="3801300" cy="1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6"/>
          <p:cNvSpPr txBox="1"/>
          <p:nvPr/>
        </p:nvSpPr>
        <p:spPr>
          <a:xfrm>
            <a:off x="3403950" y="3468375"/>
            <a:ext cx="2802600" cy="15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6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enter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37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629" name="Google Shape;629;p37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tab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630" name="Google Shape;63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90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90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200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950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125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000" y="1067625"/>
            <a:ext cx="592300" cy="6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875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5950" y="1070250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500" y="1067637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3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8313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3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4050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3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3450" y="107023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3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18100" y="2140386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3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1087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3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1750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3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4925" y="214298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3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5700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38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46450" y="214298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38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9650" y="2140375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3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0975" y="1615800"/>
            <a:ext cx="592275" cy="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38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916237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38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72575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38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3150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38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274850" y="1613163"/>
            <a:ext cx="592275" cy="680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8" name="Google Shape;668;p38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675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38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177125" y="1615788"/>
            <a:ext cx="592300" cy="6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38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3345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38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51650" y="1613150"/>
            <a:ext cx="592300" cy="680220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38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673" name="Google Shape;673;p38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tab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39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679" name="Google Shape;679;p39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tab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680" name="Google Shape;68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1" name="Google Shape;68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0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2" name="Google Shape;68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4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5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72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45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9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15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0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4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30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0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2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5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225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0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1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975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40"/>
          <p:cNvSpPr txBox="1"/>
          <p:nvPr/>
        </p:nvSpPr>
        <p:spPr>
          <a:xfrm>
            <a:off x="204025" y="1825450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1" name="Google Shape;711;p40"/>
          <p:cNvSpPr txBox="1"/>
          <p:nvPr/>
        </p:nvSpPr>
        <p:spPr>
          <a:xfrm>
            <a:off x="204025" y="24503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2" name="Google Shape;712;p40"/>
          <p:cNvSpPr txBox="1"/>
          <p:nvPr/>
        </p:nvSpPr>
        <p:spPr>
          <a:xfrm>
            <a:off x="204025" y="30302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3" name="Google Shape;713;p40"/>
          <p:cNvSpPr txBox="1"/>
          <p:nvPr/>
        </p:nvSpPr>
        <p:spPr>
          <a:xfrm>
            <a:off x="204025" y="36571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4" name="Google Shape;714;p40"/>
          <p:cNvSpPr txBox="1"/>
          <p:nvPr/>
        </p:nvSpPr>
        <p:spPr>
          <a:xfrm>
            <a:off x="204025" y="42840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5" name="Google Shape;715;p40"/>
          <p:cNvSpPr txBox="1"/>
          <p:nvPr/>
        </p:nvSpPr>
        <p:spPr>
          <a:xfrm>
            <a:off x="7194450" y="483200"/>
            <a:ext cx="18363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40"/>
          <p:cNvSpPr txBox="1"/>
          <p:nvPr/>
        </p:nvSpPr>
        <p:spPr>
          <a:xfrm>
            <a:off x="5143500" y="1073800"/>
            <a:ext cx="3801300" cy="1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40"/>
          <p:cNvSpPr txBox="1"/>
          <p:nvPr/>
        </p:nvSpPr>
        <p:spPr>
          <a:xfrm>
            <a:off x="3403950" y="3468375"/>
            <a:ext cx="2802600" cy="15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40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tab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41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724" name="Google Shape;724;p41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file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725" name="Google Shape;72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90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90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internet</a:t>
            </a:r>
            <a:endParaRPr sz="3000"/>
          </a:p>
        </p:txBody>
      </p:sp>
      <p:sp>
        <p:nvSpPr>
          <p:cNvPr id="108" name="Google Shape;108;p15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internet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109" name="Google Shape;10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0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6050" y="4173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2225" y="411557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411557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45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9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411557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0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4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30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0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2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5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225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0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1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2350" y="4173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74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200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950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125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000" y="1067625"/>
            <a:ext cx="592300" cy="6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875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5950" y="1070250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500" y="1067637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4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8313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4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4050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4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3450" y="107023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4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18100" y="2140386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4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1087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4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1750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4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4925" y="214298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4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5700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42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46450" y="214298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Google Shape;757;p42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9650" y="2140375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42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0975" y="1615800"/>
            <a:ext cx="592275" cy="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42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916237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42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72575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42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3150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42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274850" y="1613163"/>
            <a:ext cx="592275" cy="680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42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675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42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177125" y="1615788"/>
            <a:ext cx="592300" cy="6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42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3345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42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51650" y="1613150"/>
            <a:ext cx="592300" cy="680220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42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768" name="Google Shape;768;p42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file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43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774" name="Google Shape;774;p43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file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775" name="Google Shape;77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0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4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5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72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45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9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15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0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4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30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0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2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5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225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0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1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975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44"/>
          <p:cNvSpPr txBox="1"/>
          <p:nvPr/>
        </p:nvSpPr>
        <p:spPr>
          <a:xfrm>
            <a:off x="204025" y="1825450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6" name="Google Shape;806;p44"/>
          <p:cNvSpPr txBox="1"/>
          <p:nvPr/>
        </p:nvSpPr>
        <p:spPr>
          <a:xfrm>
            <a:off x="204025" y="24503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7" name="Google Shape;807;p44"/>
          <p:cNvSpPr txBox="1"/>
          <p:nvPr/>
        </p:nvSpPr>
        <p:spPr>
          <a:xfrm>
            <a:off x="204025" y="30302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8" name="Google Shape;808;p44"/>
          <p:cNvSpPr txBox="1"/>
          <p:nvPr/>
        </p:nvSpPr>
        <p:spPr>
          <a:xfrm>
            <a:off x="204025" y="36571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9" name="Google Shape;809;p44"/>
          <p:cNvSpPr txBox="1"/>
          <p:nvPr/>
        </p:nvSpPr>
        <p:spPr>
          <a:xfrm>
            <a:off x="204025" y="42840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0" name="Google Shape;810;p44"/>
          <p:cNvSpPr txBox="1"/>
          <p:nvPr/>
        </p:nvSpPr>
        <p:spPr>
          <a:xfrm>
            <a:off x="7194450" y="483200"/>
            <a:ext cx="18363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44"/>
          <p:cNvSpPr txBox="1"/>
          <p:nvPr/>
        </p:nvSpPr>
        <p:spPr>
          <a:xfrm>
            <a:off x="5143500" y="1073800"/>
            <a:ext cx="3801300" cy="1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44"/>
          <p:cNvSpPr txBox="1"/>
          <p:nvPr/>
        </p:nvSpPr>
        <p:spPr>
          <a:xfrm>
            <a:off x="3403950" y="3468375"/>
            <a:ext cx="2802600" cy="15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44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file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45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819" name="Google Shape;819;p45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document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820" name="Google Shape;820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Google Shape;82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90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90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6" name="Google Shape;836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200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950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125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000" y="1067625"/>
            <a:ext cx="592300" cy="6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875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5950" y="1070250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4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500" y="1067637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p4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8313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4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4050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4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3450" y="107023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4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18100" y="2140386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4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1087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4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1750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4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4925" y="214298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4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5700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4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46450" y="214298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46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9650" y="2140375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46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0975" y="1615800"/>
            <a:ext cx="592275" cy="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46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916237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46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72575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46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3150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46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274850" y="1613163"/>
            <a:ext cx="592275" cy="680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p46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675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46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177125" y="1615788"/>
            <a:ext cx="592300" cy="6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46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3345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46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51650" y="1613150"/>
            <a:ext cx="592300" cy="680220"/>
          </a:xfrm>
          <a:prstGeom prst="rect">
            <a:avLst/>
          </a:prstGeom>
          <a:noFill/>
          <a:ln>
            <a:noFill/>
          </a:ln>
        </p:spPr>
      </p:pic>
      <p:sp>
        <p:nvSpPr>
          <p:cNvPr id="862" name="Google Shape;862;p46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863" name="Google Shape;863;p46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document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47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869" name="Google Shape;869;p47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document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870" name="Google Shape;87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0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4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5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72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45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9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15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0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0" name="Google Shape;88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4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30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2" name="Google Shape;88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0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2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5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225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0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1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4" name="Google Shape;89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975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48"/>
          <p:cNvSpPr txBox="1"/>
          <p:nvPr/>
        </p:nvSpPr>
        <p:spPr>
          <a:xfrm>
            <a:off x="204025" y="1825450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1" name="Google Shape;901;p48"/>
          <p:cNvSpPr txBox="1"/>
          <p:nvPr/>
        </p:nvSpPr>
        <p:spPr>
          <a:xfrm>
            <a:off x="204025" y="24503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2" name="Google Shape;902;p48"/>
          <p:cNvSpPr txBox="1"/>
          <p:nvPr/>
        </p:nvSpPr>
        <p:spPr>
          <a:xfrm>
            <a:off x="204025" y="30302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3" name="Google Shape;903;p48"/>
          <p:cNvSpPr txBox="1"/>
          <p:nvPr/>
        </p:nvSpPr>
        <p:spPr>
          <a:xfrm>
            <a:off x="204025" y="36571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4" name="Google Shape;904;p48"/>
          <p:cNvSpPr txBox="1"/>
          <p:nvPr/>
        </p:nvSpPr>
        <p:spPr>
          <a:xfrm>
            <a:off x="204025" y="42840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5" name="Google Shape;905;p48"/>
          <p:cNvSpPr txBox="1"/>
          <p:nvPr/>
        </p:nvSpPr>
        <p:spPr>
          <a:xfrm>
            <a:off x="7194450" y="483200"/>
            <a:ext cx="18363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48"/>
          <p:cNvSpPr txBox="1"/>
          <p:nvPr/>
        </p:nvSpPr>
        <p:spPr>
          <a:xfrm>
            <a:off x="5143500" y="1073800"/>
            <a:ext cx="3801300" cy="1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48"/>
          <p:cNvSpPr txBox="1"/>
          <p:nvPr/>
        </p:nvSpPr>
        <p:spPr>
          <a:xfrm>
            <a:off x="3403950" y="3468375"/>
            <a:ext cx="2802600" cy="15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48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document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49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914" name="Google Shape;914;p49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spreadsheet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915" name="Google Shape;915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90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90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Google Shape;92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" name="Google Shape;93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200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950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125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000" y="1067625"/>
            <a:ext cx="592300" cy="6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5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875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5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5950" y="1070250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5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500" y="1067637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5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8313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5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4050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5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3450" y="107023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5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18100" y="2140386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5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1087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5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1750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4" name="Google Shape;944;p5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4925" y="214298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5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5700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5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46450" y="214298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Google Shape;947;p50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9650" y="2140375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50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0975" y="1615800"/>
            <a:ext cx="592275" cy="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50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916237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50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72575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1" name="Google Shape;951;p50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3150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p50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274850" y="1613163"/>
            <a:ext cx="592275" cy="680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50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675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50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177125" y="1615788"/>
            <a:ext cx="592300" cy="6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50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3345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50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51650" y="1613150"/>
            <a:ext cx="592300" cy="680220"/>
          </a:xfrm>
          <a:prstGeom prst="rect">
            <a:avLst/>
          </a:prstGeom>
          <a:noFill/>
          <a:ln>
            <a:noFill/>
          </a:ln>
        </p:spPr>
      </p:pic>
      <p:sp>
        <p:nvSpPr>
          <p:cNvPr id="957" name="Google Shape;957;p50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958" name="Google Shape;958;p50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spreadsheet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51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964" name="Google Shape;964;p51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spreadsheet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965" name="Google Shape;96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0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4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5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72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Google Shape;970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45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9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Google Shape;972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15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3" name="Google Shape;97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4" name="Google Shape;974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0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5" name="Google Shape;97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4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6" name="Google Shape;976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30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0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2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5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3" name="Google Shape;98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Google Shape;984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225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0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7" name="Google Shape;987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1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8" name="Google Shape;988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975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 txBox="1"/>
          <p:nvPr/>
        </p:nvSpPr>
        <p:spPr>
          <a:xfrm>
            <a:off x="204025" y="1825450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internet</a:t>
            </a:r>
            <a:endParaRPr sz="1800"/>
          </a:p>
        </p:txBody>
      </p:sp>
      <p:sp>
        <p:nvSpPr>
          <p:cNvPr id="140" name="Google Shape;140;p16"/>
          <p:cNvSpPr txBox="1"/>
          <p:nvPr/>
        </p:nvSpPr>
        <p:spPr>
          <a:xfrm>
            <a:off x="204025" y="24503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internet</a:t>
            </a:r>
            <a:endParaRPr sz="1800"/>
          </a:p>
        </p:txBody>
      </p:sp>
      <p:sp>
        <p:nvSpPr>
          <p:cNvPr id="141" name="Google Shape;141;p16"/>
          <p:cNvSpPr txBox="1"/>
          <p:nvPr/>
        </p:nvSpPr>
        <p:spPr>
          <a:xfrm>
            <a:off x="204025" y="30302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internet</a:t>
            </a:r>
            <a:endParaRPr sz="1800"/>
          </a:p>
        </p:txBody>
      </p:sp>
      <p:sp>
        <p:nvSpPr>
          <p:cNvPr id="142" name="Google Shape;142;p16"/>
          <p:cNvSpPr txBox="1"/>
          <p:nvPr/>
        </p:nvSpPr>
        <p:spPr>
          <a:xfrm>
            <a:off x="204025" y="36571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internet</a:t>
            </a:r>
            <a:endParaRPr sz="1800"/>
          </a:p>
        </p:txBody>
      </p:sp>
      <p:sp>
        <p:nvSpPr>
          <p:cNvPr id="143" name="Google Shape;143;p16"/>
          <p:cNvSpPr txBox="1"/>
          <p:nvPr/>
        </p:nvSpPr>
        <p:spPr>
          <a:xfrm>
            <a:off x="204025" y="42840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internet</a:t>
            </a:r>
            <a:endParaRPr sz="1800"/>
          </a:p>
        </p:txBody>
      </p:sp>
      <p:sp>
        <p:nvSpPr>
          <p:cNvPr id="144" name="Google Shape;144;p16"/>
          <p:cNvSpPr txBox="1"/>
          <p:nvPr/>
        </p:nvSpPr>
        <p:spPr>
          <a:xfrm>
            <a:off x="7194450" y="483200"/>
            <a:ext cx="18363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noun</a:t>
            </a:r>
            <a:endParaRPr/>
          </a:p>
        </p:txBody>
      </p:sp>
      <p:sp>
        <p:nvSpPr>
          <p:cNvPr id="145" name="Google Shape;145;p16"/>
          <p:cNvSpPr txBox="1"/>
          <p:nvPr/>
        </p:nvSpPr>
        <p:spPr>
          <a:xfrm>
            <a:off x="5143500" y="1073800"/>
            <a:ext cx="3801300" cy="1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global computer network providing a variety of information and communication facilities, consisting of interconnected networks using standardized communication protocols.</a:t>
            </a:r>
            <a:endParaRPr/>
          </a:p>
        </p:txBody>
      </p:sp>
      <p:sp>
        <p:nvSpPr>
          <p:cNvPr id="146" name="Google Shape;146;p16"/>
          <p:cNvSpPr txBox="1"/>
          <p:nvPr/>
        </p:nvSpPr>
        <p:spPr>
          <a:xfrm>
            <a:off x="3403950" y="3468375"/>
            <a:ext cx="2802600" cy="15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 accessed the school’s internet to find information on the online library.</a:t>
            </a:r>
            <a:endParaRPr/>
          </a:p>
        </p:txBody>
      </p:sp>
      <p:sp>
        <p:nvSpPr>
          <p:cNvPr id="147" name="Google Shape;147;p16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internet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148" name="Google Shape;148;p16" descr="File:Applications-internet.svg - Wikimedia Comm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97475" y="2903050"/>
            <a:ext cx="1960875" cy="196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52"/>
          <p:cNvSpPr txBox="1"/>
          <p:nvPr/>
        </p:nvSpPr>
        <p:spPr>
          <a:xfrm>
            <a:off x="204025" y="1825450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6" name="Google Shape;996;p52"/>
          <p:cNvSpPr txBox="1"/>
          <p:nvPr/>
        </p:nvSpPr>
        <p:spPr>
          <a:xfrm>
            <a:off x="204025" y="24503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7" name="Google Shape;997;p52"/>
          <p:cNvSpPr txBox="1"/>
          <p:nvPr/>
        </p:nvSpPr>
        <p:spPr>
          <a:xfrm>
            <a:off x="204025" y="30302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8" name="Google Shape;998;p52"/>
          <p:cNvSpPr txBox="1"/>
          <p:nvPr/>
        </p:nvSpPr>
        <p:spPr>
          <a:xfrm>
            <a:off x="204025" y="36571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9" name="Google Shape;999;p52"/>
          <p:cNvSpPr txBox="1"/>
          <p:nvPr/>
        </p:nvSpPr>
        <p:spPr>
          <a:xfrm>
            <a:off x="204025" y="42840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0" name="Google Shape;1000;p52"/>
          <p:cNvSpPr txBox="1"/>
          <p:nvPr/>
        </p:nvSpPr>
        <p:spPr>
          <a:xfrm>
            <a:off x="7194450" y="483200"/>
            <a:ext cx="18363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52"/>
          <p:cNvSpPr txBox="1"/>
          <p:nvPr/>
        </p:nvSpPr>
        <p:spPr>
          <a:xfrm>
            <a:off x="5143500" y="1073800"/>
            <a:ext cx="3801300" cy="1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52"/>
          <p:cNvSpPr txBox="1"/>
          <p:nvPr/>
        </p:nvSpPr>
        <p:spPr>
          <a:xfrm>
            <a:off x="3403950" y="3468375"/>
            <a:ext cx="2802600" cy="15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52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spreadsheet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53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009" name="Google Shape;1009;p53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data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1010" name="Google Shape;1010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2" name="Google Shape;1012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4" name="Google Shape;1014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90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90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Google Shape;1018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Google Shape;1021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26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200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950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125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Google Shape;1029;p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000" y="1067625"/>
            <a:ext cx="592300" cy="6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p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875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5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5950" y="1070250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2" name="Google Shape;1032;p5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500" y="1067637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3" name="Google Shape;1033;p5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8313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Google Shape;1034;p5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4050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Google Shape;1035;p5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3450" y="107023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Google Shape;1036;p5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18100" y="2140386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Google Shape;1037;p5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1087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Google Shape;1038;p5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1750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9" name="Google Shape;1039;p5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4925" y="214298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0" name="Google Shape;1040;p5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5700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1" name="Google Shape;1041;p5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46450" y="214298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p54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9650" y="2140375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p54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0975" y="1615800"/>
            <a:ext cx="592275" cy="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4" name="Google Shape;1044;p54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916237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5" name="Google Shape;1045;p54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72575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6" name="Google Shape;1046;p54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3150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7" name="Google Shape;1047;p54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274850" y="1613163"/>
            <a:ext cx="592275" cy="680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8" name="Google Shape;1048;p5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675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9" name="Google Shape;1049;p54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177125" y="1615788"/>
            <a:ext cx="592300" cy="6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0" name="Google Shape;1050;p54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3345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p54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51650" y="1613150"/>
            <a:ext cx="592300" cy="680220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Google Shape;1052;p54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053" name="Google Shape;1053;p54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data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55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059" name="Google Shape;1059;p55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data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1060" name="Google Shape;1060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1" name="Google Shape;1061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0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2" name="Google Shape;1062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4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3" name="Google Shape;1063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5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" name="Google Shape;1064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72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5" name="Google Shape;1065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45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1066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9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15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8" name="Google Shape;1068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0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4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30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0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2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7" name="Google Shape;1077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5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9" name="Google Shape;1079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0" name="Google Shape;1080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225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1" name="Google Shape;1081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0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2" name="Google Shape;1082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1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3" name="Google Shape;1083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4" name="Google Shape;1084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975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Google Shape;1085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56"/>
          <p:cNvSpPr txBox="1"/>
          <p:nvPr/>
        </p:nvSpPr>
        <p:spPr>
          <a:xfrm>
            <a:off x="204025" y="1825450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1" name="Google Shape;1091;p56"/>
          <p:cNvSpPr txBox="1"/>
          <p:nvPr/>
        </p:nvSpPr>
        <p:spPr>
          <a:xfrm>
            <a:off x="204025" y="24503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2" name="Google Shape;1092;p56"/>
          <p:cNvSpPr txBox="1"/>
          <p:nvPr/>
        </p:nvSpPr>
        <p:spPr>
          <a:xfrm>
            <a:off x="204025" y="30302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3" name="Google Shape;1093;p56"/>
          <p:cNvSpPr txBox="1"/>
          <p:nvPr/>
        </p:nvSpPr>
        <p:spPr>
          <a:xfrm>
            <a:off x="204025" y="36571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4" name="Google Shape;1094;p56"/>
          <p:cNvSpPr txBox="1"/>
          <p:nvPr/>
        </p:nvSpPr>
        <p:spPr>
          <a:xfrm>
            <a:off x="204025" y="42840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5" name="Google Shape;1095;p56"/>
          <p:cNvSpPr txBox="1"/>
          <p:nvPr/>
        </p:nvSpPr>
        <p:spPr>
          <a:xfrm>
            <a:off x="7194450" y="483200"/>
            <a:ext cx="18363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56"/>
          <p:cNvSpPr txBox="1"/>
          <p:nvPr/>
        </p:nvSpPr>
        <p:spPr>
          <a:xfrm>
            <a:off x="5143500" y="1073800"/>
            <a:ext cx="3801300" cy="1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56"/>
          <p:cNvSpPr txBox="1"/>
          <p:nvPr/>
        </p:nvSpPr>
        <p:spPr>
          <a:xfrm>
            <a:off x="3403950" y="3468375"/>
            <a:ext cx="2802600" cy="15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56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data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57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104" name="Google Shape;1104;p57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characters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1105" name="Google Shape;1105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6" name="Google Shape;110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7" name="Google Shape;1107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8" name="Google Shape;110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9" name="Google Shape;1109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0" name="Google Shape;1110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1" name="Google Shape;1111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90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2" name="Google Shape;1112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90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3" name="Google Shape;1113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Google Shape;1114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" name="Google Shape;1115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Google Shape;111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1" name="Google Shape;1121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200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2" name="Google Shape;1122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950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3" name="Google Shape;1123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125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4" name="Google Shape;1124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000" y="1067625"/>
            <a:ext cx="592300" cy="6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5" name="Google Shape;1125;p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875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126;p5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5950" y="1070250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" name="Google Shape;1127;p5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500" y="1067637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8" name="Google Shape;1128;p5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8313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Google Shape;1129;p5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4050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Google Shape;1130;p5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3450" y="107023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1" name="Google Shape;1131;p5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18100" y="2140386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2" name="Google Shape;1132;p5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1087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3" name="Google Shape;1133;p5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1750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4" name="Google Shape;1134;p5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4925" y="214298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5" name="Google Shape;1135;p5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5700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6" name="Google Shape;1136;p58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46450" y="214298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Google Shape;1137;p58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9650" y="2140375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p5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0975" y="1615800"/>
            <a:ext cx="592275" cy="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p58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916237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0" name="Google Shape;1140;p58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72575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1" name="Google Shape;1141;p58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3150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2" name="Google Shape;1142;p58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274850" y="1613163"/>
            <a:ext cx="592275" cy="680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3" name="Google Shape;1143;p58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675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Google Shape;1144;p58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177125" y="1615788"/>
            <a:ext cx="592300" cy="6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Google Shape;1145;p58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3345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Google Shape;1146;p58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51650" y="1613150"/>
            <a:ext cx="592300" cy="680220"/>
          </a:xfrm>
          <a:prstGeom prst="rect">
            <a:avLst/>
          </a:prstGeom>
          <a:noFill/>
          <a:ln>
            <a:noFill/>
          </a:ln>
        </p:spPr>
      </p:pic>
      <p:sp>
        <p:nvSpPr>
          <p:cNvPr id="1147" name="Google Shape;1147;p58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148" name="Google Shape;1148;p58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characters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59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154" name="Google Shape;1154;p59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characters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1155" name="Google Shape;1155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0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4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Google Shape;1158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5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9" name="Google Shape;1159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72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0" name="Google Shape;1160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45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Google Shape;1161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9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15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3" name="Google Shape;1163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4" name="Google Shape;1164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0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5" name="Google Shape;1165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4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6" name="Google Shape;1166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30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7" name="Google Shape;1167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0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8" name="Google Shape;1168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9" name="Google Shape;1169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2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0" name="Google Shape;1170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2" name="Google Shape;1172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5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225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6" name="Google Shape;1176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0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7" name="Google Shape;1177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1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8" name="Google Shape;1178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9" name="Google Shape;1179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975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0" name="Google Shape;1180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60"/>
          <p:cNvSpPr txBox="1"/>
          <p:nvPr/>
        </p:nvSpPr>
        <p:spPr>
          <a:xfrm>
            <a:off x="204025" y="1825450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86" name="Google Shape;1186;p60"/>
          <p:cNvSpPr txBox="1"/>
          <p:nvPr/>
        </p:nvSpPr>
        <p:spPr>
          <a:xfrm>
            <a:off x="204025" y="24503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87" name="Google Shape;1187;p60"/>
          <p:cNvSpPr txBox="1"/>
          <p:nvPr/>
        </p:nvSpPr>
        <p:spPr>
          <a:xfrm>
            <a:off x="204025" y="30302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88" name="Google Shape;1188;p60"/>
          <p:cNvSpPr txBox="1"/>
          <p:nvPr/>
        </p:nvSpPr>
        <p:spPr>
          <a:xfrm>
            <a:off x="204025" y="36571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89" name="Google Shape;1189;p60"/>
          <p:cNvSpPr txBox="1"/>
          <p:nvPr/>
        </p:nvSpPr>
        <p:spPr>
          <a:xfrm>
            <a:off x="204025" y="42840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90" name="Google Shape;1190;p60"/>
          <p:cNvSpPr txBox="1"/>
          <p:nvPr/>
        </p:nvSpPr>
        <p:spPr>
          <a:xfrm>
            <a:off x="7194450" y="483200"/>
            <a:ext cx="18363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1" name="Google Shape;1191;p60"/>
          <p:cNvSpPr txBox="1"/>
          <p:nvPr/>
        </p:nvSpPr>
        <p:spPr>
          <a:xfrm>
            <a:off x="5143500" y="1073800"/>
            <a:ext cx="3801300" cy="1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2" name="Google Shape;1192;p60"/>
          <p:cNvSpPr txBox="1"/>
          <p:nvPr/>
        </p:nvSpPr>
        <p:spPr>
          <a:xfrm>
            <a:off x="3403950" y="3468375"/>
            <a:ext cx="2802600" cy="15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3" name="Google Shape;1193;p60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characters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61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199" name="Google Shape;1199;p61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text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1200" name="Google Shape;1200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1" name="Google Shape;1201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205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Google Shape;1206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90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7" name="Google Shape;1207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90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8" name="Google Shape;1208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9" name="Google Shape;1209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0" name="Google Shape;1210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1" name="Google Shape;1211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54" name="Google Shape;154;p17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website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155" name="Google Shape;15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90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90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6" name="Google Shape;1216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200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7" name="Google Shape;1217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950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8" name="Google Shape;1218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125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9" name="Google Shape;1219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000" y="1067625"/>
            <a:ext cx="592300" cy="6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0" name="Google Shape;1220;p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875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1" name="Google Shape;1221;p6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5950" y="1070250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2" name="Google Shape;1222;p6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500" y="1067637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3" name="Google Shape;1223;p6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8313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4" name="Google Shape;1224;p6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4050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p6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3450" y="107023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6" name="Google Shape;1226;p6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18100" y="2140386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7" name="Google Shape;1227;p6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1087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Google Shape;1228;p6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1750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" name="Google Shape;1229;p6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4925" y="214298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0" name="Google Shape;1230;p6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5700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1" name="Google Shape;1231;p62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46450" y="214298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2" name="Google Shape;1232;p62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9650" y="2140375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3" name="Google Shape;1233;p62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0975" y="1615800"/>
            <a:ext cx="592275" cy="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4" name="Google Shape;1234;p62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916237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5" name="Google Shape;1235;p62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72575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6" name="Google Shape;1236;p62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3150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7" name="Google Shape;1237;p62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274850" y="1613163"/>
            <a:ext cx="592275" cy="680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p62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675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p62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177125" y="1615788"/>
            <a:ext cx="592300" cy="6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62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3345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Google Shape;1241;p62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51650" y="1613150"/>
            <a:ext cx="592300" cy="680220"/>
          </a:xfrm>
          <a:prstGeom prst="rect">
            <a:avLst/>
          </a:prstGeom>
          <a:noFill/>
          <a:ln>
            <a:noFill/>
          </a:ln>
        </p:spPr>
      </p:pic>
      <p:sp>
        <p:nvSpPr>
          <p:cNvPr id="1242" name="Google Shape;1242;p62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243" name="Google Shape;1243;p62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text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63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249" name="Google Shape;1249;p63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text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1250" name="Google Shape;1250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" name="Google Shape;1251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0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" name="Google Shape;1252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4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" name="Google Shape;1253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5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Google Shape;1254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72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5" name="Google Shape;1255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45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6" name="Google Shape;1256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9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Google Shape;1257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15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9" name="Google Shape;1259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0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0" name="Google Shape;1260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4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1" name="Google Shape;1261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30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2" name="Google Shape;1262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0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3" name="Google Shape;1263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4" name="Google Shape;1264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2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5" name="Google Shape;1265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6" name="Google Shape;1266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7" name="Google Shape;1267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5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8" name="Google Shape;1268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9" name="Google Shape;1269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0" name="Google Shape;1270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225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1" name="Google Shape;1271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0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2" name="Google Shape;1272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1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3" name="Google Shape;1273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4" name="Google Shape;1274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975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5" name="Google Shape;1275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64"/>
          <p:cNvSpPr txBox="1"/>
          <p:nvPr/>
        </p:nvSpPr>
        <p:spPr>
          <a:xfrm>
            <a:off x="204025" y="1825450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1" name="Google Shape;1281;p64"/>
          <p:cNvSpPr txBox="1"/>
          <p:nvPr/>
        </p:nvSpPr>
        <p:spPr>
          <a:xfrm>
            <a:off x="204025" y="24503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2" name="Google Shape;1282;p64"/>
          <p:cNvSpPr txBox="1"/>
          <p:nvPr/>
        </p:nvSpPr>
        <p:spPr>
          <a:xfrm>
            <a:off x="204025" y="30302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3" name="Google Shape;1283;p64"/>
          <p:cNvSpPr txBox="1"/>
          <p:nvPr/>
        </p:nvSpPr>
        <p:spPr>
          <a:xfrm>
            <a:off x="204025" y="36571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4" name="Google Shape;1284;p64"/>
          <p:cNvSpPr txBox="1"/>
          <p:nvPr/>
        </p:nvSpPr>
        <p:spPr>
          <a:xfrm>
            <a:off x="204025" y="42840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5" name="Google Shape;1285;p64"/>
          <p:cNvSpPr txBox="1"/>
          <p:nvPr/>
        </p:nvSpPr>
        <p:spPr>
          <a:xfrm>
            <a:off x="7194450" y="483200"/>
            <a:ext cx="18363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64"/>
          <p:cNvSpPr txBox="1"/>
          <p:nvPr/>
        </p:nvSpPr>
        <p:spPr>
          <a:xfrm>
            <a:off x="5143500" y="1073800"/>
            <a:ext cx="3801300" cy="1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64"/>
          <p:cNvSpPr txBox="1"/>
          <p:nvPr/>
        </p:nvSpPr>
        <p:spPr>
          <a:xfrm>
            <a:off x="3403950" y="3468375"/>
            <a:ext cx="2802600" cy="15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64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text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65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294" name="Google Shape;1294;p65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cursor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1295" name="Google Shape;1295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6" name="Google Shape;1296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7" name="Google Shape;1297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8" name="Google Shape;1298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9" name="Google Shape;1299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0" name="Google Shape;1300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1" name="Google Shape;1301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90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2" name="Google Shape;1302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90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3" name="Google Shape;1303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4" name="Google Shape;1304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5" name="Google Shape;1305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6" name="Google Shape;1306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1" name="Google Shape;1311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200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2" name="Google Shape;1312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950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3" name="Google Shape;1313;p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125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4" name="Google Shape;1314;p6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000" y="1067625"/>
            <a:ext cx="592300" cy="6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p6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875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6" name="Google Shape;1316;p6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5950" y="1070250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7" name="Google Shape;1317;p6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500" y="1067637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8" name="Google Shape;1318;p6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8313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9" name="Google Shape;1319;p6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4050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0" name="Google Shape;1320;p6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3450" y="107023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1" name="Google Shape;1321;p6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18100" y="2140386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p6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1087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p6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1750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p6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4925" y="214298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5" name="Google Shape;1325;p6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5700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6" name="Google Shape;1326;p6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46450" y="214298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7" name="Google Shape;1327;p66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9650" y="2140375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8" name="Google Shape;1328;p66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0975" y="1615800"/>
            <a:ext cx="592275" cy="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9" name="Google Shape;1329;p66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916237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Google Shape;1330;p66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72575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" name="Google Shape;1331;p66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3150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2" name="Google Shape;1332;p66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274850" y="1613163"/>
            <a:ext cx="592275" cy="680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3" name="Google Shape;1333;p66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675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4" name="Google Shape;1334;p66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177125" y="1615788"/>
            <a:ext cx="592300" cy="6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5" name="Google Shape;1335;p66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3345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6" name="Google Shape;1336;p66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51650" y="1613150"/>
            <a:ext cx="592300" cy="680220"/>
          </a:xfrm>
          <a:prstGeom prst="rect">
            <a:avLst/>
          </a:prstGeom>
          <a:noFill/>
          <a:ln>
            <a:noFill/>
          </a:ln>
        </p:spPr>
      </p:pic>
      <p:sp>
        <p:nvSpPr>
          <p:cNvPr id="1337" name="Google Shape;1337;p66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338" name="Google Shape;1338;p66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cursor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67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344" name="Google Shape;1344;p67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cursor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1345" name="Google Shape;1345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6" name="Google Shape;1346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0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7" name="Google Shape;1347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4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8" name="Google Shape;1348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5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9" name="Google Shape;1349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72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0" name="Google Shape;1350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45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1" name="Google Shape;1351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9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2" name="Google Shape;1352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15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" name="Google Shape;1353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Google Shape;1354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0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5" name="Google Shape;1355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4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6" name="Google Shape;1356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30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7" name="Google Shape;1357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0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8" name="Google Shape;1358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9" name="Google Shape;1359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2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0" name="Google Shape;1360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1" name="Google Shape;1361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2" name="Google Shape;1362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5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3" name="Google Shape;1363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4" name="Google Shape;1364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5" name="Google Shape;1365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225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6" name="Google Shape;1366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0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7" name="Google Shape;1367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1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8" name="Google Shape;1368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9" name="Google Shape;1369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975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Google Shape;1370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68"/>
          <p:cNvSpPr txBox="1"/>
          <p:nvPr/>
        </p:nvSpPr>
        <p:spPr>
          <a:xfrm>
            <a:off x="204025" y="1825450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6" name="Google Shape;1376;p68"/>
          <p:cNvSpPr txBox="1"/>
          <p:nvPr/>
        </p:nvSpPr>
        <p:spPr>
          <a:xfrm>
            <a:off x="204025" y="24503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7" name="Google Shape;1377;p68"/>
          <p:cNvSpPr txBox="1"/>
          <p:nvPr/>
        </p:nvSpPr>
        <p:spPr>
          <a:xfrm>
            <a:off x="204025" y="30302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8" name="Google Shape;1378;p68"/>
          <p:cNvSpPr txBox="1"/>
          <p:nvPr/>
        </p:nvSpPr>
        <p:spPr>
          <a:xfrm>
            <a:off x="204025" y="36571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9" name="Google Shape;1379;p68"/>
          <p:cNvSpPr txBox="1"/>
          <p:nvPr/>
        </p:nvSpPr>
        <p:spPr>
          <a:xfrm>
            <a:off x="204025" y="42840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0" name="Google Shape;1380;p68"/>
          <p:cNvSpPr txBox="1"/>
          <p:nvPr/>
        </p:nvSpPr>
        <p:spPr>
          <a:xfrm>
            <a:off x="7194450" y="483200"/>
            <a:ext cx="18363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68"/>
          <p:cNvSpPr txBox="1"/>
          <p:nvPr/>
        </p:nvSpPr>
        <p:spPr>
          <a:xfrm>
            <a:off x="5143500" y="1073800"/>
            <a:ext cx="3801300" cy="1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68"/>
          <p:cNvSpPr txBox="1"/>
          <p:nvPr/>
        </p:nvSpPr>
        <p:spPr>
          <a:xfrm>
            <a:off x="3403950" y="3468375"/>
            <a:ext cx="2802600" cy="15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68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cursor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" name="Google Shape;1388;p69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389" name="Google Shape;1389;p69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edit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1390" name="Google Shape;1390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1" name="Google Shape;1391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2" name="Google Shape;1392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3" name="Google Shape;1393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4" name="Google Shape;1394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5" name="Google Shape;1395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6" name="Google Shape;1396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90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7" name="Google Shape;1397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90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8" name="Google Shape;1398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9" name="Google Shape;1399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0" name="Google Shape;1400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1" name="Google Shape;1401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6" name="Google Shape;1406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200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7" name="Google Shape;1407;p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950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8" name="Google Shape;1408;p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125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9" name="Google Shape;1409;p7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000" y="1067625"/>
            <a:ext cx="592300" cy="6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0" name="Google Shape;1410;p7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875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1" name="Google Shape;1411;p7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5950" y="1070250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2" name="Google Shape;1412;p7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500" y="1067637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3" name="Google Shape;1413;p7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8313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4" name="Google Shape;1414;p7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4050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5" name="Google Shape;1415;p7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3450" y="107023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6" name="Google Shape;1416;p7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18100" y="2140386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7" name="Google Shape;1417;p7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1087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8" name="Google Shape;1418;p7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1750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9" name="Google Shape;1419;p7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4925" y="214298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0" name="Google Shape;1420;p7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5700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1" name="Google Shape;1421;p7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46450" y="214298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2" name="Google Shape;1422;p70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9650" y="2140375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3" name="Google Shape;1423;p70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0975" y="1615800"/>
            <a:ext cx="592275" cy="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4" name="Google Shape;1424;p70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916237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5" name="Google Shape;1425;p70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72575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6" name="Google Shape;1426;p70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3150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7" name="Google Shape;1427;p70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274850" y="1613163"/>
            <a:ext cx="592275" cy="680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8" name="Google Shape;1428;p70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675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9" name="Google Shape;1429;p70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177125" y="1615788"/>
            <a:ext cx="592300" cy="6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0" name="Google Shape;1430;p70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3345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1" name="Google Shape;1431;p70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51650" y="1613150"/>
            <a:ext cx="592300" cy="680220"/>
          </a:xfrm>
          <a:prstGeom prst="rect">
            <a:avLst/>
          </a:prstGeom>
          <a:noFill/>
          <a:ln>
            <a:noFill/>
          </a:ln>
        </p:spPr>
      </p:pic>
      <p:sp>
        <p:nvSpPr>
          <p:cNvPr id="1432" name="Google Shape;1432;p70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433" name="Google Shape;1433;p70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edit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71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439" name="Google Shape;1439;p71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edit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1440" name="Google Shape;1440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1" name="Google Shape;1441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0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2" name="Google Shape;1442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4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3" name="Google Shape;1443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5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72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5" name="Google Shape;1445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45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6" name="Google Shape;1446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9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7" name="Google Shape;1447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15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8" name="Google Shape;1448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9" name="Google Shape;1449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0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4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1" name="Google Shape;1451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30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2" name="Google Shape;1452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0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3" name="Google Shape;1453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4" name="Google Shape;1454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2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5" name="Google Shape;1455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7" name="Google Shape;1457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5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8" name="Google Shape;1458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9" name="Google Shape;1459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0" name="Google Shape;1460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225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1" name="Google Shape;1461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0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1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3" name="Google Shape;1463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4" name="Google Shape;1464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975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5" name="Google Shape;1465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200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950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125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000" y="1067625"/>
            <a:ext cx="592300" cy="6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875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5950" y="1070250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500" y="1067637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8313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4050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3450" y="107023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18100" y="2140386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1087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1750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4925" y="214298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5700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8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46450" y="214298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8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9650" y="2140375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0975" y="1615800"/>
            <a:ext cx="592275" cy="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8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916237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8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72575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8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3150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8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274850" y="1613163"/>
            <a:ext cx="592275" cy="680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8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675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8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177125" y="1615788"/>
            <a:ext cx="592300" cy="6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8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3345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8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51650" y="1613150"/>
            <a:ext cx="592300" cy="68022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8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98" name="Google Shape;198;p18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website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72"/>
          <p:cNvSpPr txBox="1"/>
          <p:nvPr/>
        </p:nvSpPr>
        <p:spPr>
          <a:xfrm>
            <a:off x="204025" y="1825450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71" name="Google Shape;1471;p72"/>
          <p:cNvSpPr txBox="1"/>
          <p:nvPr/>
        </p:nvSpPr>
        <p:spPr>
          <a:xfrm>
            <a:off x="204025" y="24503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72" name="Google Shape;1472;p72"/>
          <p:cNvSpPr txBox="1"/>
          <p:nvPr/>
        </p:nvSpPr>
        <p:spPr>
          <a:xfrm>
            <a:off x="204025" y="30302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73" name="Google Shape;1473;p72"/>
          <p:cNvSpPr txBox="1"/>
          <p:nvPr/>
        </p:nvSpPr>
        <p:spPr>
          <a:xfrm>
            <a:off x="204025" y="36571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74" name="Google Shape;1474;p72"/>
          <p:cNvSpPr txBox="1"/>
          <p:nvPr/>
        </p:nvSpPr>
        <p:spPr>
          <a:xfrm>
            <a:off x="204025" y="42840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75" name="Google Shape;1475;p72"/>
          <p:cNvSpPr txBox="1"/>
          <p:nvPr/>
        </p:nvSpPr>
        <p:spPr>
          <a:xfrm>
            <a:off x="7194450" y="483200"/>
            <a:ext cx="18363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72"/>
          <p:cNvSpPr txBox="1"/>
          <p:nvPr/>
        </p:nvSpPr>
        <p:spPr>
          <a:xfrm>
            <a:off x="5143500" y="1073800"/>
            <a:ext cx="3801300" cy="1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72"/>
          <p:cNvSpPr txBox="1"/>
          <p:nvPr/>
        </p:nvSpPr>
        <p:spPr>
          <a:xfrm>
            <a:off x="3403950" y="3468375"/>
            <a:ext cx="2802600" cy="15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72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edit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73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484" name="Google Shape;1484;p73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select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1485" name="Google Shape;1485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6" name="Google Shape;1486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7" name="Google Shape;1487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8" name="Google Shape;1488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9" name="Google Shape;1489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0" name="Google Shape;1490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1" name="Google Shape;1491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90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2" name="Google Shape;1492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90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3" name="Google Shape;1493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4" name="Google Shape;1494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5" name="Google Shape;1495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6" name="Google Shape;1496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1" name="Google Shape;1501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200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2" name="Google Shape;1502;p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950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3" name="Google Shape;1503;p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125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4" name="Google Shape;1504;p7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000" y="1067625"/>
            <a:ext cx="592300" cy="6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5" name="Google Shape;1505;p7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875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6" name="Google Shape;1506;p7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5950" y="1070250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7" name="Google Shape;1507;p7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500" y="1067637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8" name="Google Shape;1508;p7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8313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9" name="Google Shape;1509;p7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4050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0" name="Google Shape;1510;p7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3450" y="107023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1" name="Google Shape;1511;p7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18100" y="2140386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2" name="Google Shape;1512;p7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1087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3" name="Google Shape;1513;p74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1750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4" name="Google Shape;1514;p74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4925" y="214298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5" name="Google Shape;1515;p7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5700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6" name="Google Shape;1516;p7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46450" y="214298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7" name="Google Shape;1517;p74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9650" y="2140375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8" name="Google Shape;1518;p74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0975" y="1615800"/>
            <a:ext cx="592275" cy="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9" name="Google Shape;1519;p74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916237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0" name="Google Shape;1520;p74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72575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1" name="Google Shape;1521;p74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3150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2" name="Google Shape;1522;p74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274850" y="1613163"/>
            <a:ext cx="592275" cy="680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3" name="Google Shape;1523;p74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675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4" name="Google Shape;1524;p74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177125" y="1615788"/>
            <a:ext cx="592300" cy="6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5" name="Google Shape;1525;p74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3345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6" name="Google Shape;1526;p74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51650" y="1613150"/>
            <a:ext cx="592300" cy="680220"/>
          </a:xfrm>
          <a:prstGeom prst="rect">
            <a:avLst/>
          </a:prstGeom>
          <a:noFill/>
          <a:ln>
            <a:noFill/>
          </a:ln>
        </p:spPr>
      </p:pic>
      <p:sp>
        <p:nvSpPr>
          <p:cNvPr id="1527" name="Google Shape;1527;p74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528" name="Google Shape;1528;p74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select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75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534" name="Google Shape;1534;p75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select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1535" name="Google Shape;1535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" name="Google Shape;1536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0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7" name="Google Shape;1537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4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8" name="Google Shape;1538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5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9" name="Google Shape;1539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72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0" name="Google Shape;1540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45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1" name="Google Shape;1541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9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2" name="Google Shape;1542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15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3" name="Google Shape;1543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4" name="Google Shape;1544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0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5" name="Google Shape;1545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4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6" name="Google Shape;1546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30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7" name="Google Shape;1547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0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8" name="Google Shape;1548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9" name="Google Shape;1549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2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0" name="Google Shape;1550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1" name="Google Shape;1551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2" name="Google Shape;1552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5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3" name="Google Shape;1553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4" name="Google Shape;1554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5" name="Google Shape;1555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225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6" name="Google Shape;1556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0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7" name="Google Shape;1557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1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8" name="Google Shape;1558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9" name="Google Shape;1559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975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0" name="Google Shape;1560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5" name="Google Shape;1565;p76"/>
          <p:cNvSpPr txBox="1"/>
          <p:nvPr/>
        </p:nvSpPr>
        <p:spPr>
          <a:xfrm>
            <a:off x="204025" y="1825450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66" name="Google Shape;1566;p76"/>
          <p:cNvSpPr txBox="1"/>
          <p:nvPr/>
        </p:nvSpPr>
        <p:spPr>
          <a:xfrm>
            <a:off x="204025" y="24503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67" name="Google Shape;1567;p76"/>
          <p:cNvSpPr txBox="1"/>
          <p:nvPr/>
        </p:nvSpPr>
        <p:spPr>
          <a:xfrm>
            <a:off x="204025" y="30302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68" name="Google Shape;1568;p76"/>
          <p:cNvSpPr txBox="1"/>
          <p:nvPr/>
        </p:nvSpPr>
        <p:spPr>
          <a:xfrm>
            <a:off x="204025" y="36571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69" name="Google Shape;1569;p76"/>
          <p:cNvSpPr txBox="1"/>
          <p:nvPr/>
        </p:nvSpPr>
        <p:spPr>
          <a:xfrm>
            <a:off x="204025" y="42840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70" name="Google Shape;1570;p76"/>
          <p:cNvSpPr txBox="1"/>
          <p:nvPr/>
        </p:nvSpPr>
        <p:spPr>
          <a:xfrm>
            <a:off x="7194450" y="483200"/>
            <a:ext cx="18363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76"/>
          <p:cNvSpPr txBox="1"/>
          <p:nvPr/>
        </p:nvSpPr>
        <p:spPr>
          <a:xfrm>
            <a:off x="5143500" y="1073800"/>
            <a:ext cx="3801300" cy="1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76"/>
          <p:cNvSpPr txBox="1"/>
          <p:nvPr/>
        </p:nvSpPr>
        <p:spPr>
          <a:xfrm>
            <a:off x="3403950" y="3468375"/>
            <a:ext cx="2802600" cy="15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3" name="Google Shape;1573;p76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select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p77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579" name="Google Shape;1579;p77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highlight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1580" name="Google Shape;1580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1" name="Google Shape;1581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2" name="Google Shape;1582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3" name="Google Shape;1583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4" name="Google Shape;1584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5" name="Google Shape;1585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6" name="Google Shape;1586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90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7" name="Google Shape;1587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90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8" name="Google Shape;1588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9" name="Google Shape;1589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0" name="Google Shape;1590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1" name="Google Shape;1591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6" name="Google Shape;1596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200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7" name="Google Shape;1597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950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8" name="Google Shape;1598;p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125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9" name="Google Shape;1599;p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000" y="1067625"/>
            <a:ext cx="592300" cy="6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0" name="Google Shape;1600;p7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875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1" name="Google Shape;1601;p7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5950" y="1070250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2" name="Google Shape;1602;p7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500" y="1067637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3" name="Google Shape;1603;p7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8313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4" name="Google Shape;1604;p7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4050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5" name="Google Shape;1605;p7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3450" y="107023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6" name="Google Shape;1606;p7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18100" y="2140386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7" name="Google Shape;1607;p7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1087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8" name="Google Shape;1608;p7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1750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9" name="Google Shape;1609;p7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4925" y="214298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0" name="Google Shape;1610;p7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5700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1" name="Google Shape;1611;p78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46450" y="214298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2" name="Google Shape;1612;p78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9650" y="2140375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3" name="Google Shape;1613;p78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0975" y="1615800"/>
            <a:ext cx="592275" cy="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4" name="Google Shape;1614;p78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916237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5" name="Google Shape;1615;p78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72575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6" name="Google Shape;1616;p78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3150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7" name="Google Shape;1617;p78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274850" y="1613163"/>
            <a:ext cx="592275" cy="680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8" name="Google Shape;1618;p78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675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9" name="Google Shape;1619;p78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177125" y="1615788"/>
            <a:ext cx="592300" cy="6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0" name="Google Shape;1620;p78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3345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1" name="Google Shape;1621;p78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51650" y="1613150"/>
            <a:ext cx="592300" cy="680220"/>
          </a:xfrm>
          <a:prstGeom prst="rect">
            <a:avLst/>
          </a:prstGeom>
          <a:noFill/>
          <a:ln>
            <a:noFill/>
          </a:ln>
        </p:spPr>
      </p:pic>
      <p:sp>
        <p:nvSpPr>
          <p:cNvPr id="1622" name="Google Shape;1622;p78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623" name="Google Shape;1623;p78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highlight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79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629" name="Google Shape;1629;p79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highlight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1630" name="Google Shape;1630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1" name="Google Shape;1631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0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2" name="Google Shape;1632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4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3" name="Google Shape;1633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5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4" name="Google Shape;1634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72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5" name="Google Shape;1635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45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6" name="Google Shape;1636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9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7" name="Google Shape;1637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15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" name="Google Shape;1638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9" name="Google Shape;1639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0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0" name="Google Shape;1640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4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1" name="Google Shape;1641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30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2" name="Google Shape;1642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0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3" name="Google Shape;1643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4" name="Google Shape;1644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2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5" name="Google Shape;1645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6" name="Google Shape;1646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7" name="Google Shape;1647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5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8" name="Google Shape;1648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9" name="Google Shape;1649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0" name="Google Shape;1650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225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1" name="Google Shape;1651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0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2" name="Google Shape;1652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1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3" name="Google Shape;1653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4" name="Google Shape;1654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975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5" name="Google Shape;1655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80"/>
          <p:cNvSpPr txBox="1"/>
          <p:nvPr/>
        </p:nvSpPr>
        <p:spPr>
          <a:xfrm>
            <a:off x="204025" y="1825450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1" name="Google Shape;1661;p80"/>
          <p:cNvSpPr txBox="1"/>
          <p:nvPr/>
        </p:nvSpPr>
        <p:spPr>
          <a:xfrm>
            <a:off x="204025" y="24503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2" name="Google Shape;1662;p80"/>
          <p:cNvSpPr txBox="1"/>
          <p:nvPr/>
        </p:nvSpPr>
        <p:spPr>
          <a:xfrm>
            <a:off x="204025" y="30302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3" name="Google Shape;1663;p80"/>
          <p:cNvSpPr txBox="1"/>
          <p:nvPr/>
        </p:nvSpPr>
        <p:spPr>
          <a:xfrm>
            <a:off x="204025" y="36571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4" name="Google Shape;1664;p80"/>
          <p:cNvSpPr txBox="1"/>
          <p:nvPr/>
        </p:nvSpPr>
        <p:spPr>
          <a:xfrm>
            <a:off x="204025" y="42840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65" name="Google Shape;1665;p80"/>
          <p:cNvSpPr txBox="1"/>
          <p:nvPr/>
        </p:nvSpPr>
        <p:spPr>
          <a:xfrm>
            <a:off x="7194450" y="483200"/>
            <a:ext cx="18363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80"/>
          <p:cNvSpPr txBox="1"/>
          <p:nvPr/>
        </p:nvSpPr>
        <p:spPr>
          <a:xfrm>
            <a:off x="5143500" y="1073800"/>
            <a:ext cx="3801300" cy="1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80"/>
          <p:cNvSpPr txBox="1"/>
          <p:nvPr/>
        </p:nvSpPr>
        <p:spPr>
          <a:xfrm>
            <a:off x="3403950" y="3468375"/>
            <a:ext cx="2802600" cy="15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80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highlight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81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674" name="Google Shape;1674;p81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Start menu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1675" name="Google Shape;1675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6" name="Google Shape;1676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7" name="Google Shape;1677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8" name="Google Shape;1678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9" name="Google Shape;1679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0" name="Google Shape;1680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1" name="Google Shape;1681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90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2" name="Google Shape;1682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90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3" name="Google Shape;1683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4" name="Google Shape;1684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5" name="Google Shape;1685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6" name="Google Shape;1686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204" name="Google Shape;204;p19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website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205" name="Google Shape;20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0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4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5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72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45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9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15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0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4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30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0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2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5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225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0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1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975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1" name="Google Shape;1691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200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2" name="Google Shape;1692;p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950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3" name="Google Shape;1693;p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125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4" name="Google Shape;1694;p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000" y="1067625"/>
            <a:ext cx="592300" cy="6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5" name="Google Shape;1695;p8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875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6" name="Google Shape;1696;p8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5950" y="1070250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7" name="Google Shape;1697;p8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500" y="1067637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8" name="Google Shape;1698;p8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8313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9" name="Google Shape;1699;p8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4050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0" name="Google Shape;1700;p8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3450" y="107023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1" name="Google Shape;1701;p8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18100" y="2140386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2" name="Google Shape;1702;p8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1087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3" name="Google Shape;1703;p8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1750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4" name="Google Shape;1704;p8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4925" y="214298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5" name="Google Shape;1705;p82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5700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6" name="Google Shape;1706;p82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46450" y="214298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7" name="Google Shape;1707;p82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9650" y="2140375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8" name="Google Shape;1708;p82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0975" y="1615800"/>
            <a:ext cx="592275" cy="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9" name="Google Shape;1709;p82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916237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0" name="Google Shape;1710;p82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72575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1" name="Google Shape;1711;p82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3150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2" name="Google Shape;1712;p82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274850" y="1613163"/>
            <a:ext cx="592275" cy="680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3" name="Google Shape;1713;p82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675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4" name="Google Shape;1714;p82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177125" y="1615788"/>
            <a:ext cx="592300" cy="6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5" name="Google Shape;1715;p82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3345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6" name="Google Shape;1716;p82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51650" y="1613150"/>
            <a:ext cx="592300" cy="680220"/>
          </a:xfrm>
          <a:prstGeom prst="rect">
            <a:avLst/>
          </a:prstGeom>
          <a:noFill/>
          <a:ln>
            <a:noFill/>
          </a:ln>
        </p:spPr>
      </p:pic>
      <p:sp>
        <p:nvSpPr>
          <p:cNvPr id="1717" name="Google Shape;1717;p82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718" name="Google Shape;1718;p82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Start menu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83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724" name="Google Shape;1724;p83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Start menu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1725" name="Google Shape;1725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6" name="Google Shape;1726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0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7" name="Google Shape;1727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4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8" name="Google Shape;1728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5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9" name="Google Shape;1729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72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0" name="Google Shape;1730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45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1" name="Google Shape;1731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9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2" name="Google Shape;1732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15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3" name="Google Shape;1733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4" name="Google Shape;1734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0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5" name="Google Shape;1735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4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6" name="Google Shape;1736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30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7" name="Google Shape;1737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0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8" name="Google Shape;1738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9" name="Google Shape;1739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2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0" name="Google Shape;1740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" name="Google Shape;1741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2" name="Google Shape;1742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5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3" name="Google Shape;1743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4" name="Google Shape;1744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5" name="Google Shape;1745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225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6" name="Google Shape;1746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0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7" name="Google Shape;1747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1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8" name="Google Shape;1748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9" name="Google Shape;1749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975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0" name="Google Shape;1750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84"/>
          <p:cNvSpPr txBox="1"/>
          <p:nvPr/>
        </p:nvSpPr>
        <p:spPr>
          <a:xfrm>
            <a:off x="204025" y="1825450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6" name="Google Shape;1756;p84"/>
          <p:cNvSpPr txBox="1"/>
          <p:nvPr/>
        </p:nvSpPr>
        <p:spPr>
          <a:xfrm>
            <a:off x="204025" y="24503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7" name="Google Shape;1757;p84"/>
          <p:cNvSpPr txBox="1"/>
          <p:nvPr/>
        </p:nvSpPr>
        <p:spPr>
          <a:xfrm>
            <a:off x="204025" y="30302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8" name="Google Shape;1758;p84"/>
          <p:cNvSpPr txBox="1"/>
          <p:nvPr/>
        </p:nvSpPr>
        <p:spPr>
          <a:xfrm>
            <a:off x="204025" y="36571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59" name="Google Shape;1759;p84"/>
          <p:cNvSpPr txBox="1"/>
          <p:nvPr/>
        </p:nvSpPr>
        <p:spPr>
          <a:xfrm>
            <a:off x="204025" y="42840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60" name="Google Shape;1760;p84"/>
          <p:cNvSpPr txBox="1"/>
          <p:nvPr/>
        </p:nvSpPr>
        <p:spPr>
          <a:xfrm>
            <a:off x="7194450" y="483200"/>
            <a:ext cx="18363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84"/>
          <p:cNvSpPr txBox="1"/>
          <p:nvPr/>
        </p:nvSpPr>
        <p:spPr>
          <a:xfrm>
            <a:off x="5143500" y="1073800"/>
            <a:ext cx="3801300" cy="1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84"/>
          <p:cNvSpPr txBox="1"/>
          <p:nvPr/>
        </p:nvSpPr>
        <p:spPr>
          <a:xfrm>
            <a:off x="3403950" y="3468375"/>
            <a:ext cx="2802600" cy="15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84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Start menu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85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769" name="Google Shape;1769;p85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URL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1770" name="Google Shape;1770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1" name="Google Shape;1771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2" name="Google Shape;1772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3" name="Google Shape;1773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4" name="Google Shape;1774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5" name="Google Shape;1775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6" name="Google Shape;1776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90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7" name="Google Shape;1777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90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8" name="Google Shape;1778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9" name="Google Shape;1779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0" name="Google Shape;1780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1" name="Google Shape;1781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6" name="Google Shape;1786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200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7" name="Google Shape;1787;p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950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8" name="Google Shape;1788;p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125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9" name="Google Shape;1789;p8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000" y="1067625"/>
            <a:ext cx="592300" cy="6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0" name="Google Shape;1790;p8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875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1" name="Google Shape;1791;p8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5950" y="1070250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2" name="Google Shape;1792;p8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500" y="1067637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3" name="Google Shape;1793;p8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8313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4" name="Google Shape;1794;p8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4050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5" name="Google Shape;1795;p8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3450" y="107023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6" name="Google Shape;1796;p8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18100" y="2140386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7" name="Google Shape;1797;p8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1087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8" name="Google Shape;1798;p8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1750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9" name="Google Shape;1799;p8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4925" y="214298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0" name="Google Shape;1800;p8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5700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1" name="Google Shape;1801;p8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46450" y="214298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2" name="Google Shape;1802;p86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9650" y="2140375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3" name="Google Shape;1803;p86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0975" y="1615800"/>
            <a:ext cx="592275" cy="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4" name="Google Shape;1804;p86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916237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5" name="Google Shape;1805;p86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72575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6" name="Google Shape;1806;p86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3150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7" name="Google Shape;1807;p86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274850" y="1613163"/>
            <a:ext cx="592275" cy="680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8" name="Google Shape;1808;p86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675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9" name="Google Shape;1809;p86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177125" y="1615788"/>
            <a:ext cx="592300" cy="6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0" name="Google Shape;1810;p86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3345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1" name="Google Shape;1811;p86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51650" y="1613150"/>
            <a:ext cx="592300" cy="680220"/>
          </a:xfrm>
          <a:prstGeom prst="rect">
            <a:avLst/>
          </a:prstGeom>
          <a:noFill/>
          <a:ln>
            <a:noFill/>
          </a:ln>
        </p:spPr>
      </p:pic>
      <p:sp>
        <p:nvSpPr>
          <p:cNvPr id="1812" name="Google Shape;1812;p86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813" name="Google Shape;1813;p86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URL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p87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819" name="Google Shape;1819;p87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URL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1820" name="Google Shape;1820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1" name="Google Shape;1821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0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2" name="Google Shape;1822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4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3" name="Google Shape;1823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5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4" name="Google Shape;1824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72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5" name="Google Shape;1825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45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6" name="Google Shape;1826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9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7" name="Google Shape;1827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15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8" name="Google Shape;1828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9" name="Google Shape;1829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0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0" name="Google Shape;1830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4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1" name="Google Shape;1831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30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2" name="Google Shape;1832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0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3" name="Google Shape;1833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4" name="Google Shape;1834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2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5" name="Google Shape;1835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6" name="Google Shape;1836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7" name="Google Shape;1837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5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8" name="Google Shape;1838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9" name="Google Shape;1839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0" name="Google Shape;1840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225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1" name="Google Shape;1841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0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2" name="Google Shape;1842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1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" name="Google Shape;1843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4" name="Google Shape;1844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975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5" name="Google Shape;1845;p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p88"/>
          <p:cNvSpPr txBox="1"/>
          <p:nvPr/>
        </p:nvSpPr>
        <p:spPr>
          <a:xfrm>
            <a:off x="204025" y="1825450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1" name="Google Shape;1851;p88"/>
          <p:cNvSpPr txBox="1"/>
          <p:nvPr/>
        </p:nvSpPr>
        <p:spPr>
          <a:xfrm>
            <a:off x="204025" y="24503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2" name="Google Shape;1852;p88"/>
          <p:cNvSpPr txBox="1"/>
          <p:nvPr/>
        </p:nvSpPr>
        <p:spPr>
          <a:xfrm>
            <a:off x="204025" y="30302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3" name="Google Shape;1853;p88"/>
          <p:cNvSpPr txBox="1"/>
          <p:nvPr/>
        </p:nvSpPr>
        <p:spPr>
          <a:xfrm>
            <a:off x="204025" y="36571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4" name="Google Shape;1854;p88"/>
          <p:cNvSpPr txBox="1"/>
          <p:nvPr/>
        </p:nvSpPr>
        <p:spPr>
          <a:xfrm>
            <a:off x="204025" y="42840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5" name="Google Shape;1855;p88"/>
          <p:cNvSpPr txBox="1"/>
          <p:nvPr/>
        </p:nvSpPr>
        <p:spPr>
          <a:xfrm>
            <a:off x="7194450" y="483200"/>
            <a:ext cx="18363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6" name="Google Shape;1856;p88"/>
          <p:cNvSpPr txBox="1"/>
          <p:nvPr/>
        </p:nvSpPr>
        <p:spPr>
          <a:xfrm>
            <a:off x="5143500" y="1073800"/>
            <a:ext cx="3801300" cy="1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7" name="Google Shape;1857;p88"/>
          <p:cNvSpPr txBox="1"/>
          <p:nvPr/>
        </p:nvSpPr>
        <p:spPr>
          <a:xfrm>
            <a:off x="3403950" y="3468375"/>
            <a:ext cx="2802600" cy="15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8" name="Google Shape;1858;p88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URL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p89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864" name="Google Shape;1864;p89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scroll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1865" name="Google Shape;1865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6" name="Google Shape;1866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7" name="Google Shape;1867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8" name="Google Shape;1868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9" name="Google Shape;1869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0" name="Google Shape;1870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1" name="Google Shape;1871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90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2" name="Google Shape;1872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90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3" name="Google Shape;1873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4" name="Google Shape;1874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5" name="Google Shape;1875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6" name="Google Shape;1876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1" name="Google Shape;1881;p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200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2" name="Google Shape;1882;p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6950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3" name="Google Shape;1883;p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1125" y="107025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4" name="Google Shape;1884;p9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11000" y="1067625"/>
            <a:ext cx="592300" cy="67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5" name="Google Shape;1885;p9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9875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6" name="Google Shape;1886;p9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85950" y="1070250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7" name="Google Shape;1887;p9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55500" y="1067637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8" name="Google Shape;1888;p9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58313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9" name="Google Shape;1889;p9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204050" y="1070262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0" name="Google Shape;1890;p9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983450" y="107023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1" name="Google Shape;1891;p9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918100" y="2140386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2" name="Google Shape;1892;p9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001087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3" name="Google Shape;1893;p9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01750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4" name="Google Shape;1894;p9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3364925" y="214298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5" name="Google Shape;1895;p9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2455700" y="2143000"/>
            <a:ext cx="592275" cy="67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6" name="Google Shape;1896;p90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46450" y="2142987"/>
            <a:ext cx="592300" cy="670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7" name="Google Shape;1897;p90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109650" y="2140375"/>
            <a:ext cx="592275" cy="67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8" name="Google Shape;1898;p90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000975" y="1615800"/>
            <a:ext cx="592275" cy="67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9" name="Google Shape;1899;p90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916237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0" name="Google Shape;1900;p90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72575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1" name="Google Shape;1901;p90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283150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2" name="Google Shape;1902;p90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274850" y="1613163"/>
            <a:ext cx="592275" cy="680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3" name="Google Shape;1903;p90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74675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4" name="Google Shape;1904;p90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4177125" y="1615788"/>
            <a:ext cx="592300" cy="67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5" name="Google Shape;1905;p90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4633450" y="1615800"/>
            <a:ext cx="592275" cy="674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6" name="Google Shape;1906;p90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451650" y="1613150"/>
            <a:ext cx="592300" cy="680220"/>
          </a:xfrm>
          <a:prstGeom prst="rect">
            <a:avLst/>
          </a:prstGeom>
          <a:noFill/>
          <a:ln>
            <a:noFill/>
          </a:ln>
        </p:spPr>
      </p:pic>
      <p:sp>
        <p:nvSpPr>
          <p:cNvPr id="1907" name="Google Shape;1907;p90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908" name="Google Shape;1908;p90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scroll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3" name="Google Shape;1913;p91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914" name="Google Shape;1914;p91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scroll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1915" name="Google Shape;1915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8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6" name="Google Shape;1916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670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7" name="Google Shape;1917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4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8" name="Google Shape;1918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45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9" name="Google Shape;1919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872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0" name="Google Shape;1920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245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1" name="Google Shape;1921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39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2" name="Google Shape;1922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115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3" name="Google Shape;1923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7575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4" name="Google Shape;1924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8200" y="109265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5" name="Google Shape;1925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34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6" name="Google Shape;1926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030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7" name="Google Shape;1927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0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8" name="Google Shape;1928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781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9" name="Google Shape;1929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232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0" name="Google Shape;1930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605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1" name="Google Shape;1931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75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2" name="Google Shape;1932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750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3" name="Google Shape;1933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175" y="1633000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4" name="Google Shape;1934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5" name="Google Shape;1935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4225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6" name="Google Shape;1936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10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7" name="Google Shape;1937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21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8" name="Google Shape;1938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625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9" name="Google Shape;1939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9975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0" name="Google Shape;1940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1500" y="2157725"/>
            <a:ext cx="574950" cy="6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"/>
          <p:cNvSpPr txBox="1"/>
          <p:nvPr/>
        </p:nvSpPr>
        <p:spPr>
          <a:xfrm>
            <a:off x="204025" y="1825450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6" name="Google Shape;236;p20"/>
          <p:cNvSpPr txBox="1"/>
          <p:nvPr/>
        </p:nvSpPr>
        <p:spPr>
          <a:xfrm>
            <a:off x="204025" y="24503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7" name="Google Shape;237;p20"/>
          <p:cNvSpPr txBox="1"/>
          <p:nvPr/>
        </p:nvSpPr>
        <p:spPr>
          <a:xfrm>
            <a:off x="204025" y="30302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8" name="Google Shape;238;p20"/>
          <p:cNvSpPr txBox="1"/>
          <p:nvPr/>
        </p:nvSpPr>
        <p:spPr>
          <a:xfrm>
            <a:off x="204025" y="36571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9" name="Google Shape;239;p20"/>
          <p:cNvSpPr txBox="1"/>
          <p:nvPr/>
        </p:nvSpPr>
        <p:spPr>
          <a:xfrm>
            <a:off x="204025" y="42840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0" name="Google Shape;240;p20"/>
          <p:cNvSpPr txBox="1"/>
          <p:nvPr/>
        </p:nvSpPr>
        <p:spPr>
          <a:xfrm>
            <a:off x="7194450" y="483200"/>
            <a:ext cx="18363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0"/>
          <p:cNvSpPr txBox="1"/>
          <p:nvPr/>
        </p:nvSpPr>
        <p:spPr>
          <a:xfrm>
            <a:off x="5143500" y="1073800"/>
            <a:ext cx="3801300" cy="1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0"/>
          <p:cNvSpPr txBox="1"/>
          <p:nvPr/>
        </p:nvSpPr>
        <p:spPr>
          <a:xfrm>
            <a:off x="3403950" y="3468375"/>
            <a:ext cx="2802600" cy="15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0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website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p92"/>
          <p:cNvSpPr txBox="1"/>
          <p:nvPr/>
        </p:nvSpPr>
        <p:spPr>
          <a:xfrm>
            <a:off x="204025" y="1825450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6" name="Google Shape;1946;p92"/>
          <p:cNvSpPr txBox="1"/>
          <p:nvPr/>
        </p:nvSpPr>
        <p:spPr>
          <a:xfrm>
            <a:off x="204025" y="24503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7" name="Google Shape;1947;p92"/>
          <p:cNvSpPr txBox="1"/>
          <p:nvPr/>
        </p:nvSpPr>
        <p:spPr>
          <a:xfrm>
            <a:off x="204025" y="30302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8" name="Google Shape;1948;p92"/>
          <p:cNvSpPr txBox="1"/>
          <p:nvPr/>
        </p:nvSpPr>
        <p:spPr>
          <a:xfrm>
            <a:off x="204025" y="36571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9" name="Google Shape;1949;p92"/>
          <p:cNvSpPr txBox="1"/>
          <p:nvPr/>
        </p:nvSpPr>
        <p:spPr>
          <a:xfrm>
            <a:off x="204025" y="4284025"/>
            <a:ext cx="2802600" cy="5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0" name="Google Shape;1950;p92"/>
          <p:cNvSpPr txBox="1"/>
          <p:nvPr/>
        </p:nvSpPr>
        <p:spPr>
          <a:xfrm>
            <a:off x="7194450" y="483200"/>
            <a:ext cx="18363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1" name="Google Shape;1951;p92"/>
          <p:cNvSpPr txBox="1"/>
          <p:nvPr/>
        </p:nvSpPr>
        <p:spPr>
          <a:xfrm>
            <a:off x="5143500" y="1073800"/>
            <a:ext cx="3801300" cy="1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2" name="Google Shape;1952;p92"/>
          <p:cNvSpPr txBox="1"/>
          <p:nvPr/>
        </p:nvSpPr>
        <p:spPr>
          <a:xfrm>
            <a:off x="3403950" y="3468375"/>
            <a:ext cx="2802600" cy="15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3" name="Google Shape;1953;p92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scroll</a:t>
            </a:r>
            <a:endParaRPr sz="3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"/>
          <p:cNvSpPr txBox="1"/>
          <p:nvPr/>
        </p:nvSpPr>
        <p:spPr>
          <a:xfrm>
            <a:off x="3723400" y="3974525"/>
            <a:ext cx="26238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249" name="Google Shape;249;p21"/>
          <p:cNvSpPr txBox="1"/>
          <p:nvPr/>
        </p:nvSpPr>
        <p:spPr>
          <a:xfrm>
            <a:off x="2130125" y="25975"/>
            <a:ext cx="70140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webpage</a:t>
            </a:r>
            <a:endParaRPr sz="3000">
              <a:solidFill>
                <a:srgbClr val="FFFFFF"/>
              </a:solidFill>
            </a:endParaRPr>
          </a:p>
        </p:txBody>
      </p:sp>
      <p:pic>
        <p:nvPicPr>
          <p:cNvPr id="250" name="Google Shape;25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5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0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74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90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890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90350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3874863"/>
            <a:ext cx="432950" cy="5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5075" y="4460213"/>
            <a:ext cx="432950" cy="54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On-screen Show (16:9)</PresentationFormat>
  <Paragraphs>91</Paragraphs>
  <Slides>80</Slides>
  <Notes>80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2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Cate Plovich</cp:lastModifiedBy>
  <cp:revision>1</cp:revision>
  <dcterms:modified xsi:type="dcterms:W3CDTF">2021-08-23T13:41:38Z</dcterms:modified>
</cp:coreProperties>
</file>