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6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84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2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0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2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3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2396C-B71F-4C3B-808A-D345052FAF93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80C3-7379-4D09-A24B-6C62E609C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4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Safety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Your Name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5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Title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2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Title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Title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6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Title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46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40" ma:contentTypeDescription="Create a new document." ma:contentTypeScope="" ma:versionID="63225c0de380b20b5c54e935ca8677b1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275a3c725831a4778a7640a5fbb77e5b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Leaders" ma:index="4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6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7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Invited_Members xmlns="081f62d9-07a1-4765-ac16-1e7f9a998cfa" xsi:nil="true"/>
    <TeamsChannelId xmlns="081f62d9-07a1-4765-ac16-1e7f9a998cfa" xsi:nil="true"/>
    <Invited_Students xmlns="081f62d9-07a1-4765-ac16-1e7f9a998cfa" xsi:nil="true"/>
    <Invited_Leader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Has_Leaders_Only_SectionGroup xmlns="081f62d9-07a1-4765-ac16-1e7f9a998cfa" xsi:nil="true"/>
    <DefaultSectionNames xmlns="081f62d9-07a1-4765-ac16-1e7f9a998cfa" xsi:nil="true"/>
    <Is_Collaboration_Space_Locked xmlns="081f62d9-07a1-4765-ac16-1e7f9a998cfa" xsi:nil="true"/>
    <Teams_Channel_Section_Location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Member_Groups xmlns="081f62d9-07a1-4765-ac16-1e7f9a998cfa">
      <UserInfo>
        <DisplayName/>
        <AccountId xsi:nil="true"/>
        <AccountType/>
      </UserInfo>
    </Member_Groups>
    <LMS_Mappings xmlns="081f62d9-07a1-4765-ac16-1e7f9a998cfa" xsi:nil="true"/>
    <NotebookType xmlns="081f62d9-07a1-4765-ac16-1e7f9a998cfa" xsi:nil="true"/>
    <Members xmlns="081f62d9-07a1-4765-ac16-1e7f9a998cfa">
      <UserInfo>
        <DisplayName/>
        <AccountId xsi:nil="true"/>
        <AccountType/>
      </UserInfo>
    </Members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Leaders xmlns="081f62d9-07a1-4765-ac16-1e7f9a998cfa">
      <UserInfo>
        <DisplayName/>
        <AccountId xsi:nil="true"/>
        <AccountType/>
      </UserInfo>
    </Leaders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BF8BFF74-18D9-4CEE-88C2-B335EB5AB7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442569-657D-4A52-91BE-0AF67D544A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82FDDF-9269-4EB3-8A9B-1992D8F832D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42a1874-584e-4459-a1d6-931ab8748e15"/>
    <ds:schemaRef ds:uri="http://schemas.microsoft.com/office/2006/documentManagement/types"/>
    <ds:schemaRef ds:uri="http://schemas.microsoft.com/office/infopath/2007/PartnerControls"/>
    <ds:schemaRef ds:uri="081f62d9-07a1-4765-ac16-1e7f9a998cf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Fire Safety Presentation</vt:lpstr>
      <vt:lpstr>Title </vt:lpstr>
      <vt:lpstr>Title </vt:lpstr>
      <vt:lpstr>Title </vt:lpstr>
      <vt:lpstr>Title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Safety Presentation</dc:title>
  <dc:creator>Cate Plovich</dc:creator>
  <cp:lastModifiedBy>Cate Plovich</cp:lastModifiedBy>
  <cp:revision>1</cp:revision>
  <dcterms:created xsi:type="dcterms:W3CDTF">2021-10-04T01:28:18Z</dcterms:created>
  <dcterms:modified xsi:type="dcterms:W3CDTF">2021-10-04T01:28:29Z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