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ad36187a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ad36187a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e3c09ccc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e3c09ccc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e3c09ccc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e3c09ccc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e3c09ccc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e3c09ccc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e3c09cc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e3c09cc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ad36187a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ad36187a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ad36187a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ad36187a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567875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344850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2500" y="6567875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2600" y="6567875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12500" y="8344850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29300" y="8344850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72600" y="8344850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29300" y="6567875"/>
            <a:ext cx="1700784" cy="17007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400250" y="92275"/>
            <a:ext cx="3552900" cy="507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567875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2500" y="6567875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8344850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2500" y="8344850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9300" y="8344850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2600" y="8344850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29300" y="6567875"/>
            <a:ext cx="1700784" cy="170078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1095450" y="92275"/>
            <a:ext cx="3552900" cy="507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20900" y="6567875"/>
            <a:ext cx="1700784" cy="170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567875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2500" y="6567875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9300" y="8344850"/>
            <a:ext cx="1700784" cy="170078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1095450" y="92275"/>
            <a:ext cx="3552900" cy="507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0900" y="6567875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9300" y="6567875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36650" y="8344850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2400" y="8344850"/>
            <a:ext cx="1700784" cy="17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20900" y="8344850"/>
            <a:ext cx="1700784" cy="170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1275" y="880942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80942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8175" y="880942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3950" y="880942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49725" y="880942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15500" y="8809425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095450" y="92275"/>
            <a:ext cx="3552900" cy="507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2900" y="87868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0800" y="87868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8700" y="87868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36600" y="87868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4500" y="87868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878680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1095450" y="92275"/>
            <a:ext cx="3552900" cy="507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27625" y="6019200"/>
            <a:ext cx="1554480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227637" y="2109700"/>
            <a:ext cx="1554480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227625" y="7973950"/>
            <a:ext cx="1554480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227625" y="4064450"/>
            <a:ext cx="1554480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1095450" y="92275"/>
            <a:ext cx="3552900" cy="507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 rotWithShape="1">
          <a:blip r:embed="rId4">
            <a:alphaModFix/>
          </a:blip>
          <a:srcRect l="14682" t="11699" r="13416" b="25228"/>
          <a:stretch/>
        </p:blipFill>
        <p:spPr>
          <a:xfrm>
            <a:off x="-1627475" y="13611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 rotWithShape="1">
          <a:blip r:embed="rId5">
            <a:alphaModFix/>
          </a:blip>
          <a:srcRect l="15155" t="11298" r="16016" b="26173"/>
          <a:stretch/>
        </p:blipFill>
        <p:spPr>
          <a:xfrm>
            <a:off x="-1627475" y="283752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6">
            <a:alphaModFix/>
          </a:blip>
          <a:srcRect l="4662" t="10675" b="26820"/>
          <a:stretch/>
        </p:blipFill>
        <p:spPr>
          <a:xfrm>
            <a:off x="-1627475" y="431395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7">
            <a:alphaModFix/>
          </a:blip>
          <a:srcRect l="14088" t="11372" r="12689" b="26485"/>
          <a:stretch/>
        </p:blipFill>
        <p:spPr>
          <a:xfrm>
            <a:off x="-1627475" y="-115325"/>
            <a:ext cx="1371600" cy="137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0"/>
          <p:cNvCxnSpPr/>
          <p:nvPr/>
        </p:nvCxnSpPr>
        <p:spPr>
          <a:xfrm>
            <a:off x="7797575" y="1338050"/>
            <a:ext cx="1499700" cy="7383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0"/>
          <p:cNvSpPr txBox="1"/>
          <p:nvPr/>
        </p:nvSpPr>
        <p:spPr>
          <a:xfrm>
            <a:off x="9320175" y="1291900"/>
            <a:ext cx="2860800" cy="15351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Unscramble the letters to spell the word!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 rotWithShape="1">
          <a:blip r:embed="rId4">
            <a:alphaModFix/>
          </a:blip>
          <a:srcRect l="15155" t="11298" r="16016" b="26173"/>
          <a:stretch/>
        </p:blipFill>
        <p:spPr>
          <a:xfrm>
            <a:off x="-3150075" y="28270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 rotWithShape="1">
          <a:blip r:embed="rId5">
            <a:alphaModFix/>
          </a:blip>
          <a:srcRect l="4662" t="10675" b="26820"/>
          <a:stretch/>
        </p:blipFill>
        <p:spPr>
          <a:xfrm>
            <a:off x="-1627475" y="292977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6">
            <a:alphaModFix/>
          </a:blip>
          <a:srcRect l="13603" t="11147" r="10610" b="24006"/>
          <a:stretch/>
        </p:blipFill>
        <p:spPr>
          <a:xfrm>
            <a:off x="-3150087" y="585955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7">
            <a:alphaModFix/>
          </a:blip>
          <a:srcRect l="15154" t="12970" r="16887" b="28074"/>
          <a:stretch/>
        </p:blipFill>
        <p:spPr>
          <a:xfrm>
            <a:off x="-3150075" y="42929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8">
            <a:alphaModFix/>
          </a:blip>
          <a:srcRect l="17819" t="11466" r="14503" b="26387"/>
          <a:stretch/>
        </p:blipFill>
        <p:spPr>
          <a:xfrm>
            <a:off x="-1627475" y="13611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9">
            <a:alphaModFix/>
          </a:blip>
          <a:srcRect l="15858" t="12454" r="13124" b="25399"/>
          <a:stretch/>
        </p:blipFill>
        <p:spPr>
          <a:xfrm>
            <a:off x="-3150075" y="13611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10">
            <a:alphaModFix/>
          </a:blip>
          <a:srcRect l="14814" t="11278" r="12884" b="26578"/>
          <a:stretch/>
        </p:blipFill>
        <p:spPr>
          <a:xfrm>
            <a:off x="-1627475" y="4590975"/>
            <a:ext cx="1371600" cy="137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1"/>
          <p:cNvCxnSpPr/>
          <p:nvPr/>
        </p:nvCxnSpPr>
        <p:spPr>
          <a:xfrm rot="10800000" flipH="1">
            <a:off x="7889850" y="2076350"/>
            <a:ext cx="1407300" cy="10842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21"/>
          <p:cNvSpPr txBox="1"/>
          <p:nvPr/>
        </p:nvSpPr>
        <p:spPr>
          <a:xfrm>
            <a:off x="9320175" y="1291900"/>
            <a:ext cx="2860800" cy="15351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Unscramble the letters to spell the word!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Custom</PresentationFormat>
  <Paragraphs>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2022-10-11T20:09:20Z</dcterms:modified>
</cp:coreProperties>
</file>