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9" r:id="rId3"/>
    <p:sldId id="274" r:id="rId4"/>
    <p:sldId id="275" r:id="rId5"/>
    <p:sldId id="278" r:id="rId6"/>
    <p:sldId id="279" r:id="rId7"/>
    <p:sldId id="263" r:id="rId8"/>
    <p:sldId id="264" r:id="rId9"/>
    <p:sldId id="268" r:id="rId10"/>
    <p:sldId id="269" r:id="rId11"/>
    <p:sldId id="260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64D0F27F-5200-449B-B4C8-8E3734D0866B}"/>
    <pc:docChg chg="custSel addSld delSld modSld sldOrd">
      <pc:chgData name="Cate Plovich" userId="186c4d68-f86e-400d-9c74-70a0b8d4d88e" providerId="ADAL" clId="{64D0F27F-5200-449B-B4C8-8E3734D0866B}" dt="2023-10-06T15:32:50.045" v="56" actId="700"/>
      <pc:docMkLst>
        <pc:docMk/>
      </pc:docMkLst>
      <pc:sldChg chg="del">
        <pc:chgData name="Cate Plovich" userId="186c4d68-f86e-400d-9c74-70a0b8d4d88e" providerId="ADAL" clId="{64D0F27F-5200-449B-B4C8-8E3734D0866B}" dt="2023-10-06T15:28:56.890" v="0" actId="47"/>
        <pc:sldMkLst>
          <pc:docMk/>
          <pc:sldMk cId="0" sldId="257"/>
        </pc:sldMkLst>
      </pc:sldChg>
      <pc:sldChg chg="del">
        <pc:chgData name="Cate Plovich" userId="186c4d68-f86e-400d-9c74-70a0b8d4d88e" providerId="ADAL" clId="{64D0F27F-5200-449B-B4C8-8E3734D0866B}" dt="2023-10-06T15:29:02.641" v="1" actId="47"/>
        <pc:sldMkLst>
          <pc:docMk/>
          <pc:sldMk cId="0" sldId="258"/>
        </pc:sldMkLst>
      </pc:sldChg>
      <pc:sldChg chg="ord modNotes">
        <pc:chgData name="Cate Plovich" userId="186c4d68-f86e-400d-9c74-70a0b8d4d88e" providerId="ADAL" clId="{64D0F27F-5200-449B-B4C8-8E3734D0866B}" dt="2023-10-06T15:30:34.870" v="20"/>
        <pc:sldMkLst>
          <pc:docMk/>
          <pc:sldMk cId="0" sldId="260"/>
        </pc:sldMkLst>
      </pc:sldChg>
      <pc:sldChg chg="del">
        <pc:chgData name="Cate Plovich" userId="186c4d68-f86e-400d-9c74-70a0b8d4d88e" providerId="ADAL" clId="{64D0F27F-5200-449B-B4C8-8E3734D0866B}" dt="2023-10-06T15:31:17.841" v="23" actId="47"/>
        <pc:sldMkLst>
          <pc:docMk/>
          <pc:sldMk cId="0" sldId="261"/>
        </pc:sldMkLst>
      </pc:sldChg>
      <pc:sldChg chg="del">
        <pc:chgData name="Cate Plovich" userId="186c4d68-f86e-400d-9c74-70a0b8d4d88e" providerId="ADAL" clId="{64D0F27F-5200-449B-B4C8-8E3734D0866B}" dt="2023-10-06T15:29:13.392" v="2" actId="47"/>
        <pc:sldMkLst>
          <pc:docMk/>
          <pc:sldMk cId="0" sldId="262"/>
        </pc:sldMkLst>
      </pc:sldChg>
      <pc:sldChg chg="del">
        <pc:chgData name="Cate Plovich" userId="186c4d68-f86e-400d-9c74-70a0b8d4d88e" providerId="ADAL" clId="{64D0F27F-5200-449B-B4C8-8E3734D0866B}" dt="2023-10-06T15:29:23.690" v="3" actId="47"/>
        <pc:sldMkLst>
          <pc:docMk/>
          <pc:sldMk cId="0" sldId="265"/>
        </pc:sldMkLst>
      </pc:sldChg>
      <pc:sldChg chg="del">
        <pc:chgData name="Cate Plovich" userId="186c4d68-f86e-400d-9c74-70a0b8d4d88e" providerId="ADAL" clId="{64D0F27F-5200-449B-B4C8-8E3734D0866B}" dt="2023-10-06T15:29:24.488" v="4" actId="47"/>
        <pc:sldMkLst>
          <pc:docMk/>
          <pc:sldMk cId="0" sldId="266"/>
        </pc:sldMkLst>
      </pc:sldChg>
      <pc:sldChg chg="del">
        <pc:chgData name="Cate Plovich" userId="186c4d68-f86e-400d-9c74-70a0b8d4d88e" providerId="ADAL" clId="{64D0F27F-5200-449B-B4C8-8E3734D0866B}" dt="2023-10-06T15:29:26.637" v="5" actId="47"/>
        <pc:sldMkLst>
          <pc:docMk/>
          <pc:sldMk cId="0" sldId="267"/>
        </pc:sldMkLst>
      </pc:sldChg>
      <pc:sldChg chg="del">
        <pc:chgData name="Cate Plovich" userId="186c4d68-f86e-400d-9c74-70a0b8d4d88e" providerId="ADAL" clId="{64D0F27F-5200-449B-B4C8-8E3734D0866B}" dt="2023-10-06T15:29:32.408" v="6" actId="47"/>
        <pc:sldMkLst>
          <pc:docMk/>
          <pc:sldMk cId="0" sldId="270"/>
        </pc:sldMkLst>
      </pc:sldChg>
      <pc:sldChg chg="del">
        <pc:chgData name="Cate Plovich" userId="186c4d68-f86e-400d-9c74-70a0b8d4d88e" providerId="ADAL" clId="{64D0F27F-5200-449B-B4C8-8E3734D0866B}" dt="2023-10-06T15:29:33.830" v="7" actId="47"/>
        <pc:sldMkLst>
          <pc:docMk/>
          <pc:sldMk cId="0" sldId="271"/>
        </pc:sldMkLst>
      </pc:sldChg>
      <pc:sldChg chg="del">
        <pc:chgData name="Cate Plovich" userId="186c4d68-f86e-400d-9c74-70a0b8d4d88e" providerId="ADAL" clId="{64D0F27F-5200-449B-B4C8-8E3734D0866B}" dt="2023-10-06T15:29:35.825" v="8" actId="47"/>
        <pc:sldMkLst>
          <pc:docMk/>
          <pc:sldMk cId="0" sldId="272"/>
        </pc:sldMkLst>
      </pc:sldChg>
      <pc:sldChg chg="del">
        <pc:chgData name="Cate Plovich" userId="186c4d68-f86e-400d-9c74-70a0b8d4d88e" providerId="ADAL" clId="{64D0F27F-5200-449B-B4C8-8E3734D0866B}" dt="2023-10-06T15:29:37.992" v="9" actId="47"/>
        <pc:sldMkLst>
          <pc:docMk/>
          <pc:sldMk cId="0" sldId="273"/>
        </pc:sldMkLst>
      </pc:sldChg>
      <pc:sldChg chg="ord modNotes">
        <pc:chgData name="Cate Plovich" userId="186c4d68-f86e-400d-9c74-70a0b8d4d88e" providerId="ADAL" clId="{64D0F27F-5200-449B-B4C8-8E3734D0866B}" dt="2023-10-06T15:30:57.579" v="22"/>
        <pc:sldMkLst>
          <pc:docMk/>
          <pc:sldMk cId="0" sldId="274"/>
        </pc:sldMkLst>
      </pc:sldChg>
      <pc:sldChg chg="ord modNotes">
        <pc:chgData name="Cate Plovich" userId="186c4d68-f86e-400d-9c74-70a0b8d4d88e" providerId="ADAL" clId="{64D0F27F-5200-449B-B4C8-8E3734D0866B}" dt="2023-10-06T15:31:28.864" v="25"/>
        <pc:sldMkLst>
          <pc:docMk/>
          <pc:sldMk cId="0" sldId="275"/>
        </pc:sldMkLst>
      </pc:sldChg>
      <pc:sldChg chg="del">
        <pc:chgData name="Cate Plovich" userId="186c4d68-f86e-400d-9c74-70a0b8d4d88e" providerId="ADAL" clId="{64D0F27F-5200-449B-B4C8-8E3734D0866B}" dt="2023-10-06T15:29:49.492" v="10" actId="47"/>
        <pc:sldMkLst>
          <pc:docMk/>
          <pc:sldMk cId="0" sldId="276"/>
        </pc:sldMkLst>
      </pc:sldChg>
      <pc:sldChg chg="del">
        <pc:chgData name="Cate Plovich" userId="186c4d68-f86e-400d-9c74-70a0b8d4d88e" providerId="ADAL" clId="{64D0F27F-5200-449B-B4C8-8E3734D0866B}" dt="2023-10-06T15:29:55.239" v="11" actId="47"/>
        <pc:sldMkLst>
          <pc:docMk/>
          <pc:sldMk cId="0" sldId="277"/>
        </pc:sldMkLst>
      </pc:sldChg>
      <pc:sldChg chg="ord modNotes">
        <pc:chgData name="Cate Plovich" userId="186c4d68-f86e-400d-9c74-70a0b8d4d88e" providerId="ADAL" clId="{64D0F27F-5200-449B-B4C8-8E3734D0866B}" dt="2023-10-06T15:31:36.779" v="27"/>
        <pc:sldMkLst>
          <pc:docMk/>
          <pc:sldMk cId="0" sldId="278"/>
        </pc:sldMkLst>
      </pc:sldChg>
      <pc:sldChg chg="del">
        <pc:chgData name="Cate Plovich" userId="186c4d68-f86e-400d-9c74-70a0b8d4d88e" providerId="ADAL" clId="{64D0F27F-5200-449B-B4C8-8E3734D0866B}" dt="2023-10-06T15:29:57.436" v="12" actId="47"/>
        <pc:sldMkLst>
          <pc:docMk/>
          <pc:sldMk cId="0" sldId="279"/>
        </pc:sldMkLst>
      </pc:sldChg>
      <pc:sldChg chg="addSp delSp modSp new mod modClrScheme chgLayout">
        <pc:chgData name="Cate Plovich" userId="186c4d68-f86e-400d-9c74-70a0b8d4d88e" providerId="ADAL" clId="{64D0F27F-5200-449B-B4C8-8E3734D0866B}" dt="2023-10-06T15:32:50.045" v="56" actId="700"/>
        <pc:sldMkLst>
          <pc:docMk/>
          <pc:sldMk cId="3197792338" sldId="279"/>
        </pc:sldMkLst>
        <pc:spChg chg="mod ord">
          <ac:chgData name="Cate Plovich" userId="186c4d68-f86e-400d-9c74-70a0b8d4d88e" providerId="ADAL" clId="{64D0F27F-5200-449B-B4C8-8E3734D0866B}" dt="2023-10-06T15:32:50.045" v="56" actId="700"/>
          <ac:spMkLst>
            <pc:docMk/>
            <pc:sldMk cId="3197792338" sldId="279"/>
            <ac:spMk id="2" creationId="{1475B183-C7B4-7693-1FE5-F6A0FD509970}"/>
          </ac:spMkLst>
        </pc:spChg>
        <pc:spChg chg="del mod ord">
          <ac:chgData name="Cate Plovich" userId="186c4d68-f86e-400d-9c74-70a0b8d4d88e" providerId="ADAL" clId="{64D0F27F-5200-449B-B4C8-8E3734D0866B}" dt="2023-10-06T15:32:50.045" v="56" actId="700"/>
          <ac:spMkLst>
            <pc:docMk/>
            <pc:sldMk cId="3197792338" sldId="279"/>
            <ac:spMk id="3" creationId="{6D8B42A6-4171-F26E-8E9F-45DB2C76DD6A}"/>
          </ac:spMkLst>
        </pc:spChg>
        <pc:spChg chg="add mod ord">
          <ac:chgData name="Cate Plovich" userId="186c4d68-f86e-400d-9c74-70a0b8d4d88e" providerId="ADAL" clId="{64D0F27F-5200-449B-B4C8-8E3734D0866B}" dt="2023-10-06T15:32:50.045" v="56" actId="700"/>
          <ac:spMkLst>
            <pc:docMk/>
            <pc:sldMk cId="3197792338" sldId="279"/>
            <ac:spMk id="4" creationId="{7CE98F2A-318B-A5BA-E378-A40BD7ECCE29}"/>
          </ac:spMkLst>
        </pc:spChg>
        <pc:spChg chg="add mod ord">
          <ac:chgData name="Cate Plovich" userId="186c4d68-f86e-400d-9c74-70a0b8d4d88e" providerId="ADAL" clId="{64D0F27F-5200-449B-B4C8-8E3734D0866B}" dt="2023-10-06T15:32:50.045" v="56" actId="700"/>
          <ac:spMkLst>
            <pc:docMk/>
            <pc:sldMk cId="3197792338" sldId="279"/>
            <ac:spMk id="5" creationId="{E068A73A-44D4-D29D-A0C4-CD296260D815}"/>
          </ac:spMkLst>
        </pc:spChg>
      </pc:sldChg>
      <pc:sldChg chg="del">
        <pc:chgData name="Cate Plovich" userId="186c4d68-f86e-400d-9c74-70a0b8d4d88e" providerId="ADAL" clId="{64D0F27F-5200-449B-B4C8-8E3734D0866B}" dt="2023-10-06T15:29:58.078" v="13" actId="47"/>
        <pc:sldMkLst>
          <pc:docMk/>
          <pc:sldMk cId="0" sldId="280"/>
        </pc:sldMkLst>
      </pc:sldChg>
      <pc:sldChg chg="del">
        <pc:chgData name="Cate Plovich" userId="186c4d68-f86e-400d-9c74-70a0b8d4d88e" providerId="ADAL" clId="{64D0F27F-5200-449B-B4C8-8E3734D0866B}" dt="2023-10-06T15:29:59.254" v="14" actId="47"/>
        <pc:sldMkLst>
          <pc:docMk/>
          <pc:sldMk cId="0" sldId="281"/>
        </pc:sldMkLst>
      </pc:sldChg>
      <pc:sldChg chg="del">
        <pc:chgData name="Cate Plovich" userId="186c4d68-f86e-400d-9c74-70a0b8d4d88e" providerId="ADAL" clId="{64D0F27F-5200-449B-B4C8-8E3734D0866B}" dt="2023-10-06T15:29:59.843" v="15" actId="47"/>
        <pc:sldMkLst>
          <pc:docMk/>
          <pc:sldMk cId="0" sldId="282"/>
        </pc:sldMkLst>
      </pc:sldChg>
      <pc:sldChg chg="del">
        <pc:chgData name="Cate Plovich" userId="186c4d68-f86e-400d-9c74-70a0b8d4d88e" providerId="ADAL" clId="{64D0F27F-5200-449B-B4C8-8E3734D0866B}" dt="2023-10-06T15:30:01.266" v="16" actId="47"/>
        <pc:sldMkLst>
          <pc:docMk/>
          <pc:sldMk cId="0" sldId="283"/>
        </pc:sldMkLst>
      </pc:sldChg>
      <pc:sldChg chg="del">
        <pc:chgData name="Cate Plovich" userId="186c4d68-f86e-400d-9c74-70a0b8d4d88e" providerId="ADAL" clId="{64D0F27F-5200-449B-B4C8-8E3734D0866B}" dt="2023-10-06T15:30:01.823" v="17" actId="47"/>
        <pc:sldMkLst>
          <pc:docMk/>
          <pc:sldMk cId="0" sldId="284"/>
        </pc:sldMkLst>
      </pc:sldChg>
      <pc:sldChg chg="del">
        <pc:chgData name="Cate Plovich" userId="186c4d68-f86e-400d-9c74-70a0b8d4d88e" providerId="ADAL" clId="{64D0F27F-5200-449B-B4C8-8E3734D0866B}" dt="2023-10-06T15:30:02.535" v="18" actId="47"/>
        <pc:sldMkLst>
          <pc:docMk/>
          <pc:sldMk cId="0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8615da72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8615da72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daac6992b_4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daac6992b_4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daac6992b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daac6992b_4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daac6992b_4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edaac6992b_4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daac6992b_4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daac6992b_4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edaac6992b_4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edaac6992b_4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daac6992b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daac6992b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daac6992b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daac6992b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daac6992b_4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daac6992b_4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daac6992b_4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daac6992b_4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8OVHhkqpZf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/>
        </p:nvSpPr>
        <p:spPr>
          <a:xfrm>
            <a:off x="6566225" y="6056825"/>
            <a:ext cx="1258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ladder</a:t>
            </a:r>
            <a:endParaRPr sz="2400"/>
          </a:p>
        </p:txBody>
      </p:sp>
      <p:sp>
        <p:nvSpPr>
          <p:cNvPr id="151" name="Google Shape;151;p26"/>
          <p:cNvSpPr txBox="1"/>
          <p:nvPr/>
        </p:nvSpPr>
        <p:spPr>
          <a:xfrm>
            <a:off x="5550950" y="6056825"/>
            <a:ext cx="1258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lights</a:t>
            </a:r>
            <a:endParaRPr sz="2400"/>
          </a:p>
        </p:txBody>
      </p:sp>
      <p:sp>
        <p:nvSpPr>
          <p:cNvPr id="152" name="Google Shape;152;p26"/>
          <p:cNvSpPr txBox="1"/>
          <p:nvPr/>
        </p:nvSpPr>
        <p:spPr>
          <a:xfrm>
            <a:off x="4475725" y="6056825"/>
            <a:ext cx="1258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wheel</a:t>
            </a:r>
            <a:endParaRPr sz="2400"/>
          </a:p>
        </p:txBody>
      </p:sp>
      <p:sp>
        <p:nvSpPr>
          <p:cNvPr id="153" name="Google Shape;153;p26"/>
          <p:cNvSpPr txBox="1"/>
          <p:nvPr/>
        </p:nvSpPr>
        <p:spPr>
          <a:xfrm>
            <a:off x="3217225" y="6056825"/>
            <a:ext cx="1258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storage</a:t>
            </a:r>
            <a:endParaRPr sz="2400"/>
          </a:p>
        </p:txBody>
      </p:sp>
      <p:sp>
        <p:nvSpPr>
          <p:cNvPr id="154" name="Google Shape;154;p26"/>
          <p:cNvSpPr txBox="1"/>
          <p:nvPr/>
        </p:nvSpPr>
        <p:spPr>
          <a:xfrm>
            <a:off x="2111000" y="6056825"/>
            <a:ext cx="1258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hoses</a:t>
            </a:r>
            <a:endParaRPr sz="2400"/>
          </a:p>
        </p:txBody>
      </p:sp>
      <p:sp>
        <p:nvSpPr>
          <p:cNvPr id="155" name="Google Shape;155;p26"/>
          <p:cNvSpPr txBox="1"/>
          <p:nvPr/>
        </p:nvSpPr>
        <p:spPr>
          <a:xfrm>
            <a:off x="7631500" y="6056825"/>
            <a:ext cx="1258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siren</a:t>
            </a:r>
            <a:endParaRPr sz="2400"/>
          </a:p>
        </p:txBody>
      </p:sp>
      <p:sp>
        <p:nvSpPr>
          <p:cNvPr id="156" name="Google Shape;156;p26"/>
          <p:cNvSpPr txBox="1"/>
          <p:nvPr/>
        </p:nvSpPr>
        <p:spPr>
          <a:xfrm>
            <a:off x="80525" y="5687525"/>
            <a:ext cx="125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pump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panel</a:t>
            </a:r>
            <a:endParaRPr sz="2400"/>
          </a:p>
        </p:txBody>
      </p:sp>
      <p:sp>
        <p:nvSpPr>
          <p:cNvPr id="157" name="Google Shape;157;p26"/>
          <p:cNvSpPr txBox="1"/>
          <p:nvPr/>
        </p:nvSpPr>
        <p:spPr>
          <a:xfrm>
            <a:off x="1112500" y="5317925"/>
            <a:ext cx="125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second pump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panel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/>
        </p:nvSpPr>
        <p:spPr>
          <a:xfrm>
            <a:off x="394250" y="5630750"/>
            <a:ext cx="2653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March</a:t>
            </a:r>
            <a:endParaRPr sz="4800"/>
          </a:p>
        </p:txBody>
      </p:sp>
      <p:sp>
        <p:nvSpPr>
          <p:cNvPr id="75" name="Google Shape;75;p17"/>
          <p:cNvSpPr txBox="1"/>
          <p:nvPr/>
        </p:nvSpPr>
        <p:spPr>
          <a:xfrm>
            <a:off x="3048050" y="5630750"/>
            <a:ext cx="2653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July</a:t>
            </a:r>
            <a:endParaRPr sz="4800"/>
          </a:p>
        </p:txBody>
      </p:sp>
      <p:sp>
        <p:nvSpPr>
          <p:cNvPr id="76" name="Google Shape;76;p17"/>
          <p:cNvSpPr txBox="1"/>
          <p:nvPr/>
        </p:nvSpPr>
        <p:spPr>
          <a:xfrm>
            <a:off x="5853500" y="5630750"/>
            <a:ext cx="2653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October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/>
        </p:nvSpPr>
        <p:spPr>
          <a:xfrm>
            <a:off x="4626900" y="1662375"/>
            <a:ext cx="34362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u="sng">
                <a:solidFill>
                  <a:schemeClr val="hlink"/>
                </a:solidFill>
                <a:hlinkClick r:id="rId4"/>
              </a:rPr>
              <a:t>Click here to watch the Fire Safety Song.</a:t>
            </a:r>
            <a:endParaRPr sz="3600">
              <a:solidFill>
                <a:srgbClr val="A4C82B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/>
        </p:nvSpPr>
        <p:spPr>
          <a:xfrm>
            <a:off x="333600" y="2188475"/>
            <a:ext cx="5959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69D2E7"/>
                </a:solidFill>
              </a:rPr>
              <a:t>Type Here</a:t>
            </a:r>
            <a:endParaRPr sz="3600" dirty="0">
              <a:solidFill>
                <a:srgbClr val="69D2E7"/>
              </a:solidFill>
            </a:endParaRPr>
          </a:p>
        </p:txBody>
      </p:sp>
      <p:sp>
        <p:nvSpPr>
          <p:cNvPr id="209" name="Google Shape;209;p35"/>
          <p:cNvSpPr txBox="1"/>
          <p:nvPr/>
        </p:nvSpPr>
        <p:spPr>
          <a:xfrm>
            <a:off x="333600" y="4740075"/>
            <a:ext cx="5959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9D2E7"/>
                </a:solidFill>
              </a:rPr>
              <a:t>Type Here</a:t>
            </a:r>
            <a:endParaRPr sz="3600">
              <a:solidFill>
                <a:srgbClr val="69D2E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5B183-C7B4-7693-1FE5-F6A0FD50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Fire Safety Poster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98F2A-318B-A5BA-E378-A40BD7ECC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8A73A-44D4-D29D-A0C4-CD296260D81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79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/>
        </p:nvSpPr>
        <p:spPr>
          <a:xfrm>
            <a:off x="1622525" y="4814100"/>
            <a:ext cx="1319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two way radio</a:t>
            </a:r>
            <a:endParaRPr sz="2400"/>
          </a:p>
        </p:txBody>
      </p:sp>
      <p:sp>
        <p:nvSpPr>
          <p:cNvPr id="105" name="Google Shape;105;p21"/>
          <p:cNvSpPr txBox="1"/>
          <p:nvPr/>
        </p:nvSpPr>
        <p:spPr>
          <a:xfrm>
            <a:off x="318575" y="3538825"/>
            <a:ext cx="1258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boots</a:t>
            </a:r>
            <a:endParaRPr sz="2400"/>
          </a:p>
        </p:txBody>
      </p:sp>
      <p:sp>
        <p:nvSpPr>
          <p:cNvPr id="106" name="Google Shape;106;p21"/>
          <p:cNvSpPr txBox="1"/>
          <p:nvPr/>
        </p:nvSpPr>
        <p:spPr>
          <a:xfrm>
            <a:off x="1698425" y="3890700"/>
            <a:ext cx="1167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face mask</a:t>
            </a:r>
            <a:endParaRPr sz="2400"/>
          </a:p>
        </p:txBody>
      </p:sp>
      <p:sp>
        <p:nvSpPr>
          <p:cNvPr id="107" name="Google Shape;107;p21"/>
          <p:cNvSpPr txBox="1"/>
          <p:nvPr/>
        </p:nvSpPr>
        <p:spPr>
          <a:xfrm>
            <a:off x="1577075" y="5834650"/>
            <a:ext cx="1410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helmet</a:t>
            </a:r>
            <a:endParaRPr sz="2400"/>
          </a:p>
        </p:txBody>
      </p:sp>
      <p:sp>
        <p:nvSpPr>
          <p:cNvPr id="108" name="Google Shape;108;p21"/>
          <p:cNvSpPr txBox="1"/>
          <p:nvPr/>
        </p:nvSpPr>
        <p:spPr>
          <a:xfrm>
            <a:off x="159275" y="5465350"/>
            <a:ext cx="1577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turnout pants</a:t>
            </a:r>
            <a:endParaRPr sz="2400"/>
          </a:p>
        </p:txBody>
      </p:sp>
      <p:sp>
        <p:nvSpPr>
          <p:cNvPr id="109" name="Google Shape;109;p21"/>
          <p:cNvSpPr txBox="1"/>
          <p:nvPr/>
        </p:nvSpPr>
        <p:spPr>
          <a:xfrm>
            <a:off x="318575" y="4075350"/>
            <a:ext cx="1258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gloves</a:t>
            </a:r>
            <a:endParaRPr sz="2400"/>
          </a:p>
        </p:txBody>
      </p:sp>
      <p:sp>
        <p:nvSpPr>
          <p:cNvPr id="110" name="Google Shape;110;p21"/>
          <p:cNvSpPr txBox="1"/>
          <p:nvPr/>
        </p:nvSpPr>
        <p:spPr>
          <a:xfrm>
            <a:off x="318575" y="4580325"/>
            <a:ext cx="125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turnout coat</a:t>
            </a:r>
            <a:endParaRPr sz="2400"/>
          </a:p>
        </p:txBody>
      </p:sp>
      <p:sp>
        <p:nvSpPr>
          <p:cNvPr id="111" name="Google Shape;111;p21"/>
          <p:cNvSpPr txBox="1"/>
          <p:nvPr/>
        </p:nvSpPr>
        <p:spPr>
          <a:xfrm>
            <a:off x="1652975" y="3429000"/>
            <a:ext cx="1258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air tank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</Words>
  <Application>Microsoft Office PowerPoint</Application>
  <PresentationFormat>On-screen Show (4:3)</PresentationFormat>
  <Paragraphs>25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Fire Safety Poster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2023-10-06T15:32:59Z</dcterms:modified>
</cp:coreProperties>
</file>