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embeddedFontLs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D0EF1B07-8DA9-4901-8FA9-7EB6E1183345}"/>
    <pc:docChg chg="modSld">
      <pc:chgData name="Cate Plovich" userId="186c4d68-f86e-400d-9c74-70a0b8d4d88e" providerId="ADAL" clId="{D0EF1B07-8DA9-4901-8FA9-7EB6E1183345}" dt="2023-04-25T14:33:35.853" v="0" actId="20577"/>
      <pc:docMkLst>
        <pc:docMk/>
      </pc:docMkLst>
      <pc:sldChg chg="modSp mod">
        <pc:chgData name="Cate Plovich" userId="186c4d68-f86e-400d-9c74-70a0b8d4d88e" providerId="ADAL" clId="{D0EF1B07-8DA9-4901-8FA9-7EB6E1183345}" dt="2023-04-25T14:33:35.853" v="0" actId="20577"/>
        <pc:sldMkLst>
          <pc:docMk/>
          <pc:sldMk cId="0" sldId="256"/>
        </pc:sldMkLst>
        <pc:spChg chg="mod">
          <ac:chgData name="Cate Plovich" userId="186c4d68-f86e-400d-9c74-70a0b8d4d88e" providerId="ADAL" clId="{D0EF1B07-8DA9-4901-8FA9-7EB6E1183345}" dt="2023-04-25T14:33:35.853" v="0" actId="20577"/>
          <ac:spMkLst>
            <pc:docMk/>
            <pc:sldMk cId="0" sldId="256"/>
            <ac:spMk id="5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9b1e210af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9b1e210af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9b1e210a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9b1e210a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9b1e210af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9b1e210af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9b1e210af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9b1e210af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9b1e210af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9b1e210af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9b1e210af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9b1e210af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9b1e210af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9b1e210af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b1e210af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b1e210af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b1e210af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b1e210af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b1e210af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9b1e210af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b1e210af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9b1e210af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b1e210af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9b1e210af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9b1e210af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9b1e210af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b1e210af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9b1e210af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9b1e210af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9b1e210af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98500" y="4954675"/>
            <a:ext cx="350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your name here in any font and size you want.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891250" y="3927450"/>
            <a:ext cx="1284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oppins"/>
                <a:ea typeface="Poppins"/>
                <a:cs typeface="Poppins"/>
                <a:sym typeface="Poppins"/>
              </a:rPr>
              <a:t>Add a picture!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/>
        </p:nvSpPr>
        <p:spPr>
          <a:xfrm>
            <a:off x="3111775" y="1782475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5046650" y="1782475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3111775" y="518260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5046650" y="518260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2267200" y="3482538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4202075" y="3482538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6076525" y="3482538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/>
        </p:nvSpPr>
        <p:spPr>
          <a:xfrm>
            <a:off x="1616325" y="2220525"/>
            <a:ext cx="205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4140325" y="2220525"/>
            <a:ext cx="205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6664325" y="2220525"/>
            <a:ext cx="205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/>
        </p:nvSpPr>
        <p:spPr>
          <a:xfrm>
            <a:off x="2386700" y="104230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6330625" y="302880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2386700" y="504290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4321575" y="1042300"/>
            <a:ext cx="36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2449800" y="3042600"/>
            <a:ext cx="36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4321575" y="5015300"/>
            <a:ext cx="36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/>
        </p:nvSpPr>
        <p:spPr>
          <a:xfrm>
            <a:off x="2600675" y="3028800"/>
            <a:ext cx="569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Here is your chance to brag. Type it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/>
        </p:nvSpPr>
        <p:spPr>
          <a:xfrm>
            <a:off x="2865000" y="3867050"/>
            <a:ext cx="55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First choice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2865000" y="4759650"/>
            <a:ext cx="55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Second choice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2865000" y="5652250"/>
            <a:ext cx="55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Third choice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/>
        </p:nvSpPr>
        <p:spPr>
          <a:xfrm>
            <a:off x="2401800" y="1842900"/>
            <a:ext cx="27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Book Title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5801925" y="1842900"/>
            <a:ext cx="27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Book Title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2401800" y="3581425"/>
            <a:ext cx="271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Describe 2 reasons why you liked the book.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5801925" y="3581425"/>
            <a:ext cx="271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Describe 2 reasons why you liked the book.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/>
        </p:nvSpPr>
        <p:spPr>
          <a:xfrm>
            <a:off x="1933525" y="19637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1933525" y="3807988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1933525" y="56522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039275" y="24773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321575" y="24773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815350" y="24773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039275" y="24773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321575" y="24773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6815350" y="24773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2039275" y="24773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321575" y="24773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6815350" y="24773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2039275" y="24773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4321575" y="24773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6815350" y="2477350"/>
            <a:ext cx="17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3353475" y="2907950"/>
            <a:ext cx="4169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Use as much space as you need here to tell the story of your proudest moment. Be creative in your story and have fun with it!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2356500" y="1752275"/>
            <a:ext cx="18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Title for goal 1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4684125" y="1752275"/>
            <a:ext cx="18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Title for goal 2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7011750" y="1752275"/>
            <a:ext cx="18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Title for goal 3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2356500" y="3490775"/>
            <a:ext cx="18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Describe goal 1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4684125" y="3490775"/>
            <a:ext cx="18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Describe goal 2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7011750" y="3490775"/>
            <a:ext cx="18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Describe goal 3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1827775" y="1888225"/>
            <a:ext cx="320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5711275" y="1888225"/>
            <a:ext cx="30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1827775" y="4336700"/>
            <a:ext cx="30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5711275" y="4336700"/>
            <a:ext cx="30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2386700" y="1314200"/>
            <a:ext cx="247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5363875" y="1314200"/>
            <a:ext cx="247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2386700" y="3228900"/>
            <a:ext cx="247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5363875" y="3228900"/>
            <a:ext cx="247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2386700" y="5143600"/>
            <a:ext cx="247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5363875" y="5143600"/>
            <a:ext cx="247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Type here.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On-screen Show (4:3)</PresentationFormat>
  <Paragraphs>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Poppins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2023-04-25T14:33:40Z</dcterms:modified>
</cp:coreProperties>
</file>