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7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E1F471-C15A-469A-B053-65FC0E062683}">
  <a:tblStyle styleId="{A2E1F471-C15A-469A-B053-65FC0E0626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2CEE60FC-F00B-446D-AED4-2CBE5994C7F3}"/>
    <pc:docChg chg="undo custSel delSld modSld sldOrd">
      <pc:chgData name="Cate Plovich" userId="186c4d68-f86e-400d-9c74-70a0b8d4d88e" providerId="ADAL" clId="{2CEE60FC-F00B-446D-AED4-2CBE5994C7F3}" dt="2023-12-14T19:32:55.439" v="10" actId="47"/>
      <pc:docMkLst>
        <pc:docMk/>
      </pc:docMkLst>
      <pc:sldChg chg="del">
        <pc:chgData name="Cate Plovich" userId="186c4d68-f86e-400d-9c74-70a0b8d4d88e" providerId="ADAL" clId="{2CEE60FC-F00B-446D-AED4-2CBE5994C7F3}" dt="2023-12-14T19:32:43.826" v="9" actId="47"/>
        <pc:sldMkLst>
          <pc:docMk/>
          <pc:sldMk cId="0" sldId="258"/>
        </pc:sldMkLst>
      </pc:sldChg>
      <pc:sldChg chg="del">
        <pc:chgData name="Cate Plovich" userId="186c4d68-f86e-400d-9c74-70a0b8d4d88e" providerId="ADAL" clId="{2CEE60FC-F00B-446D-AED4-2CBE5994C7F3}" dt="2023-12-13T20:59:49.446" v="0" actId="47"/>
        <pc:sldMkLst>
          <pc:docMk/>
          <pc:sldMk cId="0" sldId="260"/>
        </pc:sldMkLst>
      </pc:sldChg>
      <pc:sldChg chg="del">
        <pc:chgData name="Cate Plovich" userId="186c4d68-f86e-400d-9c74-70a0b8d4d88e" providerId="ADAL" clId="{2CEE60FC-F00B-446D-AED4-2CBE5994C7F3}" dt="2023-12-13T20:59:50.883" v="1" actId="47"/>
        <pc:sldMkLst>
          <pc:docMk/>
          <pc:sldMk cId="0" sldId="261"/>
        </pc:sldMkLst>
      </pc:sldChg>
      <pc:sldChg chg="del">
        <pc:chgData name="Cate Plovich" userId="186c4d68-f86e-400d-9c74-70a0b8d4d88e" providerId="ADAL" clId="{2CEE60FC-F00B-446D-AED4-2CBE5994C7F3}" dt="2023-12-13T21:00:08.359" v="2" actId="47"/>
        <pc:sldMkLst>
          <pc:docMk/>
          <pc:sldMk cId="0" sldId="263"/>
        </pc:sldMkLst>
      </pc:sldChg>
      <pc:sldChg chg="del">
        <pc:chgData name="Cate Plovich" userId="186c4d68-f86e-400d-9c74-70a0b8d4d88e" providerId="ADAL" clId="{2CEE60FC-F00B-446D-AED4-2CBE5994C7F3}" dt="2023-12-13T21:00:23.633" v="3" actId="47"/>
        <pc:sldMkLst>
          <pc:docMk/>
          <pc:sldMk cId="0" sldId="269"/>
        </pc:sldMkLst>
      </pc:sldChg>
      <pc:sldChg chg="del">
        <pc:chgData name="Cate Plovich" userId="186c4d68-f86e-400d-9c74-70a0b8d4d88e" providerId="ADAL" clId="{2CEE60FC-F00B-446D-AED4-2CBE5994C7F3}" dt="2023-12-13T21:00:24.589" v="4" actId="47"/>
        <pc:sldMkLst>
          <pc:docMk/>
          <pc:sldMk cId="0" sldId="270"/>
        </pc:sldMkLst>
      </pc:sldChg>
      <pc:sldChg chg="modSp del mod">
        <pc:chgData name="Cate Plovich" userId="186c4d68-f86e-400d-9c74-70a0b8d4d88e" providerId="ADAL" clId="{2CEE60FC-F00B-446D-AED4-2CBE5994C7F3}" dt="2023-12-14T19:32:55.439" v="10" actId="47"/>
        <pc:sldMkLst>
          <pc:docMk/>
          <pc:sldMk cId="0" sldId="272"/>
        </pc:sldMkLst>
        <pc:picChg chg="mod">
          <ac:chgData name="Cate Plovich" userId="186c4d68-f86e-400d-9c74-70a0b8d4d88e" providerId="ADAL" clId="{2CEE60FC-F00B-446D-AED4-2CBE5994C7F3}" dt="2023-12-13T21:00:30.826" v="6" actId="1076"/>
          <ac:picMkLst>
            <pc:docMk/>
            <pc:sldMk cId="0" sldId="272"/>
            <ac:picMk id="618" creationId="{00000000-0000-0000-0000-000000000000}"/>
          </ac:picMkLst>
        </pc:picChg>
      </pc:sldChg>
      <pc:sldChg chg="ord modNotes">
        <pc:chgData name="Cate Plovich" userId="186c4d68-f86e-400d-9c74-70a0b8d4d88e" providerId="ADAL" clId="{2CEE60FC-F00B-446D-AED4-2CBE5994C7F3}" dt="2023-12-13T21:00:36.046" v="8"/>
        <pc:sldMkLst>
          <pc:docMk/>
          <pc:sldMk cId="0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beb6f3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beb6f3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9beb6f3a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9beb6f3a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9beb6f3a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9beb6f3a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9beb6f3a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9beb6f3a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9beb6f3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9beb6f3a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9beb6f3a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9beb6f3a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9beb6f3a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9beb6f3a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542850" y="5099975"/>
            <a:ext cx="736301" cy="7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8725" y="5110138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651625" y="5073325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46825" y="5056100"/>
            <a:ext cx="736301" cy="8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21100" y="5062675"/>
            <a:ext cx="670224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-135150" y="5073475"/>
            <a:ext cx="915750" cy="8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78038" y="5058813"/>
            <a:ext cx="859074" cy="81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895575" y="5099625"/>
            <a:ext cx="801450" cy="7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149950" y="4974238"/>
            <a:ext cx="6380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49975" y="4976738"/>
            <a:ext cx="736301" cy="8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531850" y="4974238"/>
            <a:ext cx="736301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1950800" y="5109650"/>
            <a:ext cx="736301" cy="8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69900" y="5100263"/>
            <a:ext cx="589325" cy="8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280550" y="5037975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363325" y="5966950"/>
            <a:ext cx="670224" cy="10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681925" y="6049725"/>
            <a:ext cx="589325" cy="101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13100" y="5978575"/>
            <a:ext cx="670224" cy="10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-30350" y="5959400"/>
            <a:ext cx="859050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575975" y="5936225"/>
            <a:ext cx="736301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45475" y="6002700"/>
            <a:ext cx="638025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74525" y="5936225"/>
            <a:ext cx="801450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09500" y="5936225"/>
            <a:ext cx="670224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61363" y="5936225"/>
            <a:ext cx="1049875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442225" y="6002688"/>
            <a:ext cx="915750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59925" y="5936225"/>
            <a:ext cx="801450" cy="9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804025" y="5984500"/>
            <a:ext cx="670224" cy="10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406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654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530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778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530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778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3"/>
          <p:cNvSpPr txBox="1"/>
          <p:nvPr/>
        </p:nvSpPr>
        <p:spPr>
          <a:xfrm>
            <a:off x="3289050" y="6735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9</a:t>
            </a:r>
            <a:endParaRPr sz="3600"/>
          </a:p>
        </p:txBody>
      </p:sp>
      <p:sp>
        <p:nvSpPr>
          <p:cNvPr id="531" name="Google Shape;531;p23"/>
          <p:cNvSpPr txBox="1"/>
          <p:nvPr/>
        </p:nvSpPr>
        <p:spPr>
          <a:xfrm>
            <a:off x="3289050" y="37738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4</a:t>
            </a:r>
            <a:endParaRPr sz="3600"/>
          </a:p>
        </p:txBody>
      </p:sp>
      <p:sp>
        <p:nvSpPr>
          <p:cNvPr id="532" name="Google Shape;532;p23"/>
          <p:cNvSpPr txBox="1"/>
          <p:nvPr/>
        </p:nvSpPr>
        <p:spPr>
          <a:xfrm>
            <a:off x="7850150" y="6735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6</a:t>
            </a:r>
            <a:endParaRPr sz="3600"/>
          </a:p>
        </p:txBody>
      </p:sp>
      <p:sp>
        <p:nvSpPr>
          <p:cNvPr id="533" name="Google Shape;533;p23"/>
          <p:cNvSpPr txBox="1"/>
          <p:nvPr/>
        </p:nvSpPr>
        <p:spPr>
          <a:xfrm>
            <a:off x="7801375" y="37738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12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4"/>
          <p:cNvSpPr/>
          <p:nvPr/>
        </p:nvSpPr>
        <p:spPr>
          <a:xfrm>
            <a:off x="243675" y="5552550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4"/>
          <p:cNvSpPr/>
          <p:nvPr/>
        </p:nvSpPr>
        <p:spPr>
          <a:xfrm>
            <a:off x="1505625" y="5552550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4"/>
          <p:cNvSpPr/>
          <p:nvPr/>
        </p:nvSpPr>
        <p:spPr>
          <a:xfrm>
            <a:off x="2828500" y="5543850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4"/>
          <p:cNvSpPr/>
          <p:nvPr/>
        </p:nvSpPr>
        <p:spPr>
          <a:xfrm>
            <a:off x="4386325" y="5543850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4"/>
          <p:cNvSpPr/>
          <p:nvPr/>
        </p:nvSpPr>
        <p:spPr>
          <a:xfrm>
            <a:off x="5796225" y="5491625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4"/>
          <p:cNvSpPr/>
          <p:nvPr/>
        </p:nvSpPr>
        <p:spPr>
          <a:xfrm>
            <a:off x="7536850" y="5552550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4"/>
          <p:cNvSpPr/>
          <p:nvPr/>
        </p:nvSpPr>
        <p:spPr>
          <a:xfrm>
            <a:off x="243675" y="5530813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4"/>
          <p:cNvSpPr/>
          <p:nvPr/>
        </p:nvSpPr>
        <p:spPr>
          <a:xfrm>
            <a:off x="1505625" y="5530813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4"/>
          <p:cNvSpPr/>
          <p:nvPr/>
        </p:nvSpPr>
        <p:spPr>
          <a:xfrm>
            <a:off x="2828500" y="5522113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4"/>
          <p:cNvSpPr/>
          <p:nvPr/>
        </p:nvSpPr>
        <p:spPr>
          <a:xfrm>
            <a:off x="4386325" y="5522113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4"/>
          <p:cNvSpPr/>
          <p:nvPr/>
        </p:nvSpPr>
        <p:spPr>
          <a:xfrm>
            <a:off x="5796225" y="5469888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4"/>
          <p:cNvSpPr/>
          <p:nvPr/>
        </p:nvSpPr>
        <p:spPr>
          <a:xfrm>
            <a:off x="7536850" y="5530813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4"/>
          <p:cNvSpPr/>
          <p:nvPr/>
        </p:nvSpPr>
        <p:spPr>
          <a:xfrm>
            <a:off x="243675" y="5578663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4"/>
          <p:cNvSpPr/>
          <p:nvPr/>
        </p:nvSpPr>
        <p:spPr>
          <a:xfrm>
            <a:off x="1505625" y="5578663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4"/>
          <p:cNvSpPr/>
          <p:nvPr/>
        </p:nvSpPr>
        <p:spPr>
          <a:xfrm>
            <a:off x="2828500" y="5569963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4"/>
          <p:cNvSpPr/>
          <p:nvPr/>
        </p:nvSpPr>
        <p:spPr>
          <a:xfrm>
            <a:off x="4386325" y="5569963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4"/>
          <p:cNvSpPr/>
          <p:nvPr/>
        </p:nvSpPr>
        <p:spPr>
          <a:xfrm>
            <a:off x="5796225" y="5517738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4"/>
          <p:cNvSpPr/>
          <p:nvPr/>
        </p:nvSpPr>
        <p:spPr>
          <a:xfrm>
            <a:off x="7536850" y="5578663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4"/>
          <p:cNvSpPr/>
          <p:nvPr/>
        </p:nvSpPr>
        <p:spPr>
          <a:xfrm>
            <a:off x="243675" y="5556938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4"/>
          <p:cNvSpPr/>
          <p:nvPr/>
        </p:nvSpPr>
        <p:spPr>
          <a:xfrm>
            <a:off x="1505625" y="5556938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4"/>
          <p:cNvSpPr/>
          <p:nvPr/>
        </p:nvSpPr>
        <p:spPr>
          <a:xfrm>
            <a:off x="2828500" y="5548238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4"/>
          <p:cNvSpPr/>
          <p:nvPr/>
        </p:nvSpPr>
        <p:spPr>
          <a:xfrm>
            <a:off x="4386325" y="5548238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4"/>
          <p:cNvSpPr/>
          <p:nvPr/>
        </p:nvSpPr>
        <p:spPr>
          <a:xfrm>
            <a:off x="5796225" y="5496013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4"/>
          <p:cNvSpPr/>
          <p:nvPr/>
        </p:nvSpPr>
        <p:spPr>
          <a:xfrm>
            <a:off x="7536850" y="5556938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4"/>
          <p:cNvSpPr/>
          <p:nvPr/>
        </p:nvSpPr>
        <p:spPr>
          <a:xfrm>
            <a:off x="243675" y="5552538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4"/>
          <p:cNvSpPr/>
          <p:nvPr/>
        </p:nvSpPr>
        <p:spPr>
          <a:xfrm>
            <a:off x="1505625" y="5552538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4"/>
          <p:cNvSpPr/>
          <p:nvPr/>
        </p:nvSpPr>
        <p:spPr>
          <a:xfrm>
            <a:off x="2828500" y="5543838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4"/>
          <p:cNvSpPr/>
          <p:nvPr/>
        </p:nvSpPr>
        <p:spPr>
          <a:xfrm>
            <a:off x="4386325" y="5543838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4"/>
          <p:cNvSpPr/>
          <p:nvPr/>
        </p:nvSpPr>
        <p:spPr>
          <a:xfrm>
            <a:off x="5796225" y="5491613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4"/>
          <p:cNvSpPr/>
          <p:nvPr/>
        </p:nvSpPr>
        <p:spPr>
          <a:xfrm>
            <a:off x="7536850" y="5552538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500" y="5457825"/>
            <a:ext cx="11906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775" y="5495925"/>
            <a:ext cx="14763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800" y="5343525"/>
            <a:ext cx="12382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4700" y="5438775"/>
            <a:ext cx="5619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775" y="5495925"/>
            <a:ext cx="147637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775" y="4095350"/>
            <a:ext cx="12287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9375" y="4193725"/>
            <a:ext cx="12287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6225" y="4143375"/>
            <a:ext cx="10668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3200" y="4095350"/>
            <a:ext cx="10668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025" y="4904625"/>
            <a:ext cx="23145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On-screen Show (4:3)</PresentationFormat>
  <Paragraphs>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2</cp:revision>
  <dcterms:modified xsi:type="dcterms:W3CDTF">2023-12-14T19:32:57Z</dcterms:modified>
</cp:coreProperties>
</file>