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1" r:id="rId4"/>
    <p:sldId id="264" r:id="rId5"/>
    <p:sldId id="265" r:id="rId6"/>
    <p:sldId id="266" r:id="rId7"/>
    <p:sldId id="267" r:id="rId8"/>
    <p:sldId id="268" r:id="rId9"/>
    <p:sldId id="270" r:id="rId10"/>
    <p:sldId id="272" r:id="rId11"/>
    <p:sldId id="273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E1F471-C15A-469A-B053-65FC0E062683}">
  <a:tblStyle styleId="{A2E1F471-C15A-469A-B053-65FC0E0626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400C539B-4BB1-4307-ADEC-64C88502C8C8}"/>
    <pc:docChg chg="delSld">
      <pc:chgData name="Cate Plovich" userId="186c4d68-f86e-400d-9c74-70a0b8d4d88e" providerId="ADAL" clId="{400C539B-4BB1-4307-ADEC-64C88502C8C8}" dt="2023-12-14T14:12:43.327" v="3" actId="47"/>
      <pc:docMkLst>
        <pc:docMk/>
      </pc:docMkLst>
      <pc:sldChg chg="del">
        <pc:chgData name="Cate Plovich" userId="186c4d68-f86e-400d-9c74-70a0b8d4d88e" providerId="ADAL" clId="{400C539B-4BB1-4307-ADEC-64C88502C8C8}" dt="2023-12-14T14:12:28.225" v="1" actId="47"/>
        <pc:sldMkLst>
          <pc:docMk/>
          <pc:sldMk cId="0" sldId="258"/>
        </pc:sldMkLst>
      </pc:sldChg>
      <pc:sldChg chg="del">
        <pc:chgData name="Cate Plovich" userId="186c4d68-f86e-400d-9c74-70a0b8d4d88e" providerId="ADAL" clId="{400C539B-4BB1-4307-ADEC-64C88502C8C8}" dt="2023-12-14T14:12:26.533" v="0" actId="47"/>
        <pc:sldMkLst>
          <pc:docMk/>
          <pc:sldMk cId="0" sldId="260"/>
        </pc:sldMkLst>
      </pc:sldChg>
      <pc:sldChg chg="del">
        <pc:chgData name="Cate Plovich" userId="186c4d68-f86e-400d-9c74-70a0b8d4d88e" providerId="ADAL" clId="{400C539B-4BB1-4307-ADEC-64C88502C8C8}" dt="2023-12-14T14:12:31.159" v="2" actId="47"/>
        <pc:sldMkLst>
          <pc:docMk/>
          <pc:sldMk cId="0" sldId="263"/>
        </pc:sldMkLst>
      </pc:sldChg>
      <pc:sldChg chg="del">
        <pc:chgData name="Cate Plovich" userId="186c4d68-f86e-400d-9c74-70a0b8d4d88e" providerId="ADAL" clId="{400C539B-4BB1-4307-ADEC-64C88502C8C8}" dt="2023-12-14T14:12:43.327" v="3" actId="47"/>
        <pc:sldMkLst>
          <pc:docMk/>
          <pc:sldMk cId="0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9beb6f3a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29beb6f3a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9beb6f3a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9beb6f3a5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9beb6f3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9beb6f3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9beb6f3a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9beb6f3a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9beb6f3a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9beb6f3a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9beb6f3a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9beb6f3a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9beb6f3a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9beb6f3a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9beb6f3a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9beb6f3a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9beb6f3a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29beb6f3a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9beb6f3a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29beb6f3a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67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651" y="839750"/>
            <a:ext cx="886717" cy="577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162" y="839750"/>
            <a:ext cx="881069" cy="577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825" y="769775"/>
            <a:ext cx="1287716" cy="577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5010" y="904188"/>
            <a:ext cx="632562" cy="577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9129" y="769775"/>
            <a:ext cx="1073097" cy="577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0995" y="904188"/>
            <a:ext cx="920604" cy="577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4093" y="904188"/>
            <a:ext cx="943196" cy="577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3534" y="769769"/>
            <a:ext cx="904317" cy="6048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62251" y="513359"/>
            <a:ext cx="1073101" cy="823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6775" y="4095350"/>
            <a:ext cx="1228725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9375" y="4193725"/>
            <a:ext cx="1228725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6225" y="4143375"/>
            <a:ext cx="106680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83200" y="4095350"/>
            <a:ext cx="106680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0025" y="4904625"/>
            <a:ext cx="2314575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8542850" y="5099975"/>
            <a:ext cx="736301" cy="7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4648725" y="5110138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651625" y="5073325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5246825" y="5056100"/>
            <a:ext cx="736301" cy="81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2621100" y="5062675"/>
            <a:ext cx="670224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-135150" y="5073475"/>
            <a:ext cx="915750" cy="81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78038" y="5058813"/>
            <a:ext cx="859074" cy="81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3895575" y="5099625"/>
            <a:ext cx="801450" cy="7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7149950" y="4974238"/>
            <a:ext cx="6380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3249975" y="4976738"/>
            <a:ext cx="736301" cy="83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531850" y="4974238"/>
            <a:ext cx="736301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1950800" y="5109650"/>
            <a:ext cx="736301" cy="81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5969900" y="5100263"/>
            <a:ext cx="589325" cy="83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1280550" y="5037975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363325" y="5966950"/>
            <a:ext cx="670224" cy="105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3681925" y="6049725"/>
            <a:ext cx="589325" cy="101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213100" y="5978575"/>
            <a:ext cx="670224" cy="102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-30350" y="5959400"/>
            <a:ext cx="859050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575975" y="5936225"/>
            <a:ext cx="736301" cy="11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3045475" y="6002700"/>
            <a:ext cx="638025" cy="11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74525" y="5936225"/>
            <a:ext cx="801450" cy="11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309500" y="5936225"/>
            <a:ext cx="670224" cy="11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61363" y="5936225"/>
            <a:ext cx="1049875" cy="11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1442225" y="6002688"/>
            <a:ext cx="915750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4959925" y="5936225"/>
            <a:ext cx="801450" cy="95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804025" y="5984500"/>
            <a:ext cx="670224" cy="10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8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8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8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8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8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8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8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8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8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8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8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8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8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8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8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8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8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8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8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8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8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8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8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8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8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8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8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8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8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8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8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8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8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8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8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8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8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8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8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8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8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8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8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158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406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406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654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158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406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158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406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158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406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530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778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530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778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00" y="5628275"/>
            <a:ext cx="1018000" cy="12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475" y="5653063"/>
            <a:ext cx="18840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23"/>
          <p:cNvSpPr txBox="1"/>
          <p:nvPr/>
        </p:nvSpPr>
        <p:spPr>
          <a:xfrm>
            <a:off x="3289050" y="673550"/>
            <a:ext cx="1017900" cy="11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9</a:t>
            </a:r>
            <a:endParaRPr sz="3600"/>
          </a:p>
        </p:txBody>
      </p:sp>
      <p:sp>
        <p:nvSpPr>
          <p:cNvPr id="531" name="Google Shape;531;p23"/>
          <p:cNvSpPr txBox="1"/>
          <p:nvPr/>
        </p:nvSpPr>
        <p:spPr>
          <a:xfrm>
            <a:off x="3289050" y="3773850"/>
            <a:ext cx="1017900" cy="11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4</a:t>
            </a:r>
            <a:endParaRPr sz="3600"/>
          </a:p>
        </p:txBody>
      </p:sp>
      <p:sp>
        <p:nvSpPr>
          <p:cNvPr id="532" name="Google Shape;532;p23"/>
          <p:cNvSpPr txBox="1"/>
          <p:nvPr/>
        </p:nvSpPr>
        <p:spPr>
          <a:xfrm>
            <a:off x="7850150" y="673550"/>
            <a:ext cx="1017900" cy="11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6</a:t>
            </a:r>
            <a:endParaRPr sz="3600"/>
          </a:p>
        </p:txBody>
      </p:sp>
      <p:sp>
        <p:nvSpPr>
          <p:cNvPr id="533" name="Google Shape;533;p23"/>
          <p:cNvSpPr txBox="1"/>
          <p:nvPr/>
        </p:nvSpPr>
        <p:spPr>
          <a:xfrm>
            <a:off x="7801375" y="3773850"/>
            <a:ext cx="1017900" cy="11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12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4"/>
          <p:cNvSpPr/>
          <p:nvPr/>
        </p:nvSpPr>
        <p:spPr>
          <a:xfrm>
            <a:off x="243675" y="5552550"/>
            <a:ext cx="983400" cy="1044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4"/>
          <p:cNvSpPr/>
          <p:nvPr/>
        </p:nvSpPr>
        <p:spPr>
          <a:xfrm>
            <a:off x="1505625" y="5552550"/>
            <a:ext cx="1018200" cy="104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4"/>
          <p:cNvSpPr/>
          <p:nvPr/>
        </p:nvSpPr>
        <p:spPr>
          <a:xfrm>
            <a:off x="2828500" y="5543850"/>
            <a:ext cx="1174800" cy="1053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4"/>
          <p:cNvSpPr/>
          <p:nvPr/>
        </p:nvSpPr>
        <p:spPr>
          <a:xfrm>
            <a:off x="4386325" y="5543850"/>
            <a:ext cx="1061700" cy="11487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4"/>
          <p:cNvSpPr/>
          <p:nvPr/>
        </p:nvSpPr>
        <p:spPr>
          <a:xfrm>
            <a:off x="5796225" y="5491625"/>
            <a:ext cx="1323000" cy="1200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4"/>
          <p:cNvSpPr/>
          <p:nvPr/>
        </p:nvSpPr>
        <p:spPr>
          <a:xfrm>
            <a:off x="7536850" y="5552550"/>
            <a:ext cx="1235700" cy="105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9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4"/>
          <p:cNvSpPr/>
          <p:nvPr/>
        </p:nvSpPr>
        <p:spPr>
          <a:xfrm>
            <a:off x="243675" y="5530813"/>
            <a:ext cx="983400" cy="1044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4"/>
          <p:cNvSpPr/>
          <p:nvPr/>
        </p:nvSpPr>
        <p:spPr>
          <a:xfrm>
            <a:off x="1505625" y="5530813"/>
            <a:ext cx="1018200" cy="104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4"/>
          <p:cNvSpPr/>
          <p:nvPr/>
        </p:nvSpPr>
        <p:spPr>
          <a:xfrm>
            <a:off x="2828500" y="5522113"/>
            <a:ext cx="1174800" cy="1053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4"/>
          <p:cNvSpPr/>
          <p:nvPr/>
        </p:nvSpPr>
        <p:spPr>
          <a:xfrm>
            <a:off x="4386325" y="5522113"/>
            <a:ext cx="1061700" cy="11487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4"/>
          <p:cNvSpPr/>
          <p:nvPr/>
        </p:nvSpPr>
        <p:spPr>
          <a:xfrm>
            <a:off x="5796225" y="5469888"/>
            <a:ext cx="1323000" cy="1200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4"/>
          <p:cNvSpPr/>
          <p:nvPr/>
        </p:nvSpPr>
        <p:spPr>
          <a:xfrm>
            <a:off x="7536850" y="5530813"/>
            <a:ext cx="1235700" cy="105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9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4"/>
          <p:cNvSpPr/>
          <p:nvPr/>
        </p:nvSpPr>
        <p:spPr>
          <a:xfrm>
            <a:off x="243675" y="5578663"/>
            <a:ext cx="983400" cy="1044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4"/>
          <p:cNvSpPr/>
          <p:nvPr/>
        </p:nvSpPr>
        <p:spPr>
          <a:xfrm>
            <a:off x="1505625" y="5578663"/>
            <a:ext cx="1018200" cy="104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4"/>
          <p:cNvSpPr/>
          <p:nvPr/>
        </p:nvSpPr>
        <p:spPr>
          <a:xfrm>
            <a:off x="2828500" y="5569963"/>
            <a:ext cx="1174800" cy="1053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4"/>
          <p:cNvSpPr/>
          <p:nvPr/>
        </p:nvSpPr>
        <p:spPr>
          <a:xfrm>
            <a:off x="4386325" y="5569963"/>
            <a:ext cx="1061700" cy="11487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4"/>
          <p:cNvSpPr/>
          <p:nvPr/>
        </p:nvSpPr>
        <p:spPr>
          <a:xfrm>
            <a:off x="5796225" y="5517738"/>
            <a:ext cx="1323000" cy="1200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4"/>
          <p:cNvSpPr/>
          <p:nvPr/>
        </p:nvSpPr>
        <p:spPr>
          <a:xfrm>
            <a:off x="7536850" y="5578663"/>
            <a:ext cx="1235700" cy="105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9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4"/>
          <p:cNvSpPr/>
          <p:nvPr/>
        </p:nvSpPr>
        <p:spPr>
          <a:xfrm>
            <a:off x="243675" y="5556938"/>
            <a:ext cx="983400" cy="1044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4"/>
          <p:cNvSpPr/>
          <p:nvPr/>
        </p:nvSpPr>
        <p:spPr>
          <a:xfrm>
            <a:off x="1505625" y="5556938"/>
            <a:ext cx="1018200" cy="104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4"/>
          <p:cNvSpPr/>
          <p:nvPr/>
        </p:nvSpPr>
        <p:spPr>
          <a:xfrm>
            <a:off x="2828500" y="5548238"/>
            <a:ext cx="1174800" cy="1053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4"/>
          <p:cNvSpPr/>
          <p:nvPr/>
        </p:nvSpPr>
        <p:spPr>
          <a:xfrm>
            <a:off x="4386325" y="5548238"/>
            <a:ext cx="1061700" cy="11487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4"/>
          <p:cNvSpPr/>
          <p:nvPr/>
        </p:nvSpPr>
        <p:spPr>
          <a:xfrm>
            <a:off x="5796225" y="5496013"/>
            <a:ext cx="1323000" cy="1200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4"/>
          <p:cNvSpPr/>
          <p:nvPr/>
        </p:nvSpPr>
        <p:spPr>
          <a:xfrm>
            <a:off x="7536850" y="5556938"/>
            <a:ext cx="1235700" cy="105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9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4"/>
          <p:cNvSpPr/>
          <p:nvPr/>
        </p:nvSpPr>
        <p:spPr>
          <a:xfrm>
            <a:off x="243675" y="5552538"/>
            <a:ext cx="983400" cy="10443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4"/>
          <p:cNvSpPr/>
          <p:nvPr/>
        </p:nvSpPr>
        <p:spPr>
          <a:xfrm>
            <a:off x="1505625" y="5552538"/>
            <a:ext cx="1018200" cy="10443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4"/>
          <p:cNvSpPr/>
          <p:nvPr/>
        </p:nvSpPr>
        <p:spPr>
          <a:xfrm>
            <a:off x="2828500" y="5543838"/>
            <a:ext cx="1174800" cy="10530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4"/>
          <p:cNvSpPr/>
          <p:nvPr/>
        </p:nvSpPr>
        <p:spPr>
          <a:xfrm>
            <a:off x="4386325" y="5543838"/>
            <a:ext cx="1061700" cy="1148700"/>
          </a:xfrm>
          <a:prstGeom prst="diamond">
            <a:avLst/>
          </a:prstGeom>
          <a:solidFill>
            <a:srgbClr val="00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4"/>
          <p:cNvSpPr/>
          <p:nvPr/>
        </p:nvSpPr>
        <p:spPr>
          <a:xfrm>
            <a:off x="5796225" y="5491613"/>
            <a:ext cx="1323000" cy="12009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4"/>
          <p:cNvSpPr/>
          <p:nvPr/>
        </p:nvSpPr>
        <p:spPr>
          <a:xfrm>
            <a:off x="7536850" y="5552538"/>
            <a:ext cx="1235700" cy="105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900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500" y="5457825"/>
            <a:ext cx="119062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775" y="5495925"/>
            <a:ext cx="1476375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7800" y="5343525"/>
            <a:ext cx="12382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4700" y="5438775"/>
            <a:ext cx="561975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775" y="5495925"/>
            <a:ext cx="1476375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650" y="677225"/>
            <a:ext cx="1712886" cy="101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650" y="1780365"/>
            <a:ext cx="1712886" cy="101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639" y="3895675"/>
            <a:ext cx="1712886" cy="101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3639" y="4815715"/>
            <a:ext cx="1712886" cy="101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3650" y="2883505"/>
            <a:ext cx="1712886" cy="101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2789" y="5787655"/>
            <a:ext cx="1712886" cy="1012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</Words>
  <Application>Microsoft Office PowerPoint</Application>
  <PresentationFormat>On-screen Show (4:3)</PresentationFormat>
  <Paragraphs>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Cate Plovich</cp:lastModifiedBy>
  <cp:revision>2</cp:revision>
  <dcterms:modified xsi:type="dcterms:W3CDTF">2023-12-14T14:12:45Z</dcterms:modified>
</cp:coreProperties>
</file>