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7315200" cx="960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04" orient="horz"/>
        <p:guide pos="30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d8460ed7_0_473:notes"/>
          <p:cNvSpPr/>
          <p:nvPr>
            <p:ph idx="2" type="sldImg"/>
          </p:nvPr>
        </p:nvSpPr>
        <p:spPr>
          <a:xfrm>
            <a:off x="1179028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d8460ed7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46d8460ed7_0_19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46d8460ed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46d8460ed7_0_22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46d8460ed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46d8460ed7_0_25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46d8460ed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46d8460ed7_0_28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46d8460ed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657b4d3ec0_0_0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657b4d3e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6d8460ed7_0_523:notes"/>
          <p:cNvSpPr/>
          <p:nvPr>
            <p:ph idx="2" type="sldImg"/>
          </p:nvPr>
        </p:nvSpPr>
        <p:spPr>
          <a:xfrm>
            <a:off x="1179028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6d8460ed7_0_5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6d8460ed7_0_532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6d8460ed7_0_5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6d8460ed7_0_4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6d8460ed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6d8460ed7_0_7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6d8460ed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6d8460ed7_0_10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6d8460ed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6d8460ed7_0_13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6d8460ed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46d8460ed7_0_16:notes"/>
          <p:cNvSpPr/>
          <p:nvPr>
            <p:ph idx="2" type="sldImg"/>
          </p:nvPr>
        </p:nvSpPr>
        <p:spPr>
          <a:xfrm>
            <a:off x="1179029" y="685800"/>
            <a:ext cx="45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46d8460ed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27285" y="1573156"/>
            <a:ext cx="8946600" cy="27924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27285" y="4483164"/>
            <a:ext cx="8946600" cy="18501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61950" lvl="0" marL="45720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ctr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anchorCtr="0" anchor="b" bIns="96500" lIns="96500" spcFirstLastPara="1" rIns="96500" wrap="square" tIns="965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27285" y="3058987"/>
            <a:ext cx="8946600" cy="11970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anchorCtr="0" anchor="b" bIns="96500" lIns="96500" spcFirstLastPara="1" rIns="96500" wrap="square" tIns="965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6500" lIns="96500" spcFirstLastPara="1" rIns="96500" wrap="square" tIns="96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anchorCtr="0" anchor="b" bIns="96500" lIns="96500" spcFirstLastPara="1" rIns="96500" wrap="square" tIns="965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27285" y="3058987"/>
            <a:ext cx="8946600" cy="11973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27285" y="6016818"/>
            <a:ext cx="6298800" cy="8604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27285" y="1573156"/>
            <a:ext cx="8946600" cy="2792700"/>
          </a:xfrm>
          <a:prstGeom prst="rect">
            <a:avLst/>
          </a:prstGeom>
        </p:spPr>
        <p:txBody>
          <a:bodyPr anchorCtr="0" anchor="b" bIns="96500" lIns="96500" spcFirstLastPara="1" rIns="96500" wrap="square" tIns="965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27285" y="4483164"/>
            <a:ext cx="8946600" cy="1849800"/>
          </a:xfrm>
          <a:prstGeom prst="rect">
            <a:avLst/>
          </a:prstGeom>
        </p:spPr>
        <p:txBody>
          <a:bodyPr anchorCtr="0" anchor="t" bIns="96500" lIns="96500" spcFirstLastPara="1" rIns="96500" wrap="square" tIns="96500">
            <a:noAutofit/>
          </a:bodyPr>
          <a:lstStyle>
            <a:lvl1pPr indent="-349250" lvl="0" marL="457200" rtl="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rtl="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rtl="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 algn="ctr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7350" lIns="107350" spcFirstLastPara="1" rIns="107350" wrap="square" tIns="107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anchorCtr="0" anchor="b" bIns="107350" lIns="107350" spcFirstLastPara="1" rIns="107350" wrap="square" tIns="1073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anchorCtr="0" anchor="t" bIns="107350" lIns="107350" spcFirstLastPara="1" rIns="107350" wrap="square" tIns="107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0200" lvl="1" marL="9144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27285" y="6016818"/>
            <a:ext cx="6298800" cy="8607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7350" lIns="107350" spcFirstLastPara="1" rIns="107350" wrap="square" tIns="1073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7350" lIns="107350" spcFirstLastPara="1" rIns="107350" wrap="square" tIns="107350">
            <a:noAutofit/>
          </a:bodyPr>
          <a:lstStyle>
            <a:lvl1pPr indent="-3619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indent="-330200" lvl="1" marL="9144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indent="-330200" lvl="2" marL="13716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indent="-330200" lvl="3" marL="18288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indent="-330200" lvl="4" marL="22860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indent="-330200" lvl="5" marL="2743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indent="-330200" lvl="6" marL="32004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indent="-330200" lvl="7" marL="36576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indent="-330200" lvl="8" marL="411480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7350" lIns="107350" spcFirstLastPara="1" rIns="107350" wrap="square" tIns="10735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6500" lIns="96500" spcFirstLastPara="1" rIns="96500" wrap="square" tIns="965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6500" lIns="96500" spcFirstLastPara="1" rIns="96500" wrap="square" tIns="96500">
            <a:noAutofit/>
          </a:bodyPr>
          <a:lstStyle>
            <a:lvl1pPr indent="-3492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1pPr>
            <a:lvl2pPr indent="-323850" lvl="1" marL="9144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 rtl="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6500" lIns="96500" spcFirstLastPara="1" rIns="96500" wrap="square" tIns="96500">
            <a:no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3.png"/><Relationship Id="rId4" Type="http://schemas.openxmlformats.org/officeDocument/2006/relationships/image" Target="../media/image12.png"/><Relationship Id="rId5" Type="http://schemas.openxmlformats.org/officeDocument/2006/relationships/image" Target="../media/image27.png"/><Relationship Id="rId6" Type="http://schemas.openxmlformats.org/officeDocument/2006/relationships/image" Target="../media/image37.png"/><Relationship Id="rId7" Type="http://schemas.openxmlformats.org/officeDocument/2006/relationships/image" Target="../media/image34.png"/><Relationship Id="rId8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6.png"/><Relationship Id="rId4" Type="http://schemas.openxmlformats.org/officeDocument/2006/relationships/image" Target="../media/image43.png"/><Relationship Id="rId5" Type="http://schemas.openxmlformats.org/officeDocument/2006/relationships/image" Target="../media/image12.png"/><Relationship Id="rId6" Type="http://schemas.openxmlformats.org/officeDocument/2006/relationships/image" Target="../media/image27.png"/><Relationship Id="rId7" Type="http://schemas.openxmlformats.org/officeDocument/2006/relationships/image" Target="../media/image32.png"/><Relationship Id="rId8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5.png"/><Relationship Id="rId4" Type="http://schemas.openxmlformats.org/officeDocument/2006/relationships/image" Target="../media/image38.png"/><Relationship Id="rId9" Type="http://schemas.openxmlformats.org/officeDocument/2006/relationships/image" Target="../media/image4.png"/><Relationship Id="rId5" Type="http://schemas.openxmlformats.org/officeDocument/2006/relationships/image" Target="../media/image16.png"/><Relationship Id="rId6" Type="http://schemas.openxmlformats.org/officeDocument/2006/relationships/image" Target="../media/image39.png"/><Relationship Id="rId7" Type="http://schemas.openxmlformats.org/officeDocument/2006/relationships/image" Target="../media/image21.png"/><Relationship Id="rId8" Type="http://schemas.openxmlformats.org/officeDocument/2006/relationships/image" Target="../media/image2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9" Type="http://schemas.openxmlformats.org/officeDocument/2006/relationships/image" Target="../media/image4.png"/><Relationship Id="rId5" Type="http://schemas.openxmlformats.org/officeDocument/2006/relationships/image" Target="../media/image12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2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6.png"/><Relationship Id="rId4" Type="http://schemas.openxmlformats.org/officeDocument/2006/relationships/image" Target="../media/image49.png"/><Relationship Id="rId11" Type="http://schemas.openxmlformats.org/officeDocument/2006/relationships/image" Target="../media/image47.png"/><Relationship Id="rId10" Type="http://schemas.openxmlformats.org/officeDocument/2006/relationships/image" Target="../media/image52.png"/><Relationship Id="rId12" Type="http://schemas.openxmlformats.org/officeDocument/2006/relationships/image" Target="../media/image44.png"/><Relationship Id="rId9" Type="http://schemas.openxmlformats.org/officeDocument/2006/relationships/image" Target="../media/image51.png"/><Relationship Id="rId5" Type="http://schemas.openxmlformats.org/officeDocument/2006/relationships/image" Target="../media/image50.png"/><Relationship Id="rId6" Type="http://schemas.openxmlformats.org/officeDocument/2006/relationships/image" Target="../media/image45.png"/><Relationship Id="rId7" Type="http://schemas.openxmlformats.org/officeDocument/2006/relationships/image" Target="../media/image48.png"/><Relationship Id="rId8" Type="http://schemas.openxmlformats.org/officeDocument/2006/relationships/image" Target="../media/image4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2.png"/><Relationship Id="rId6" Type="http://schemas.openxmlformats.org/officeDocument/2006/relationships/image" Target="../media/image10.png"/><Relationship Id="rId7" Type="http://schemas.openxmlformats.org/officeDocument/2006/relationships/image" Target="../media/image14.png"/><Relationship Id="rId8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15.png"/><Relationship Id="rId10" Type="http://schemas.openxmlformats.org/officeDocument/2006/relationships/image" Target="../media/image4.png"/><Relationship Id="rId9" Type="http://schemas.openxmlformats.org/officeDocument/2006/relationships/image" Target="../media/image21.png"/><Relationship Id="rId5" Type="http://schemas.openxmlformats.org/officeDocument/2006/relationships/image" Target="../media/image12.png"/><Relationship Id="rId6" Type="http://schemas.openxmlformats.org/officeDocument/2006/relationships/image" Target="../media/image2.png"/><Relationship Id="rId7" Type="http://schemas.openxmlformats.org/officeDocument/2006/relationships/image" Target="../media/image17.png"/><Relationship Id="rId8" Type="http://schemas.openxmlformats.org/officeDocument/2006/relationships/image" Target="../media/image1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Relationship Id="rId4" Type="http://schemas.openxmlformats.org/officeDocument/2006/relationships/image" Target="../media/image19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8.png"/><Relationship Id="rId8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5.png"/><Relationship Id="rId4" Type="http://schemas.openxmlformats.org/officeDocument/2006/relationships/image" Target="../media/image16.png"/><Relationship Id="rId5" Type="http://schemas.openxmlformats.org/officeDocument/2006/relationships/image" Target="../media/image26.png"/><Relationship Id="rId6" Type="http://schemas.openxmlformats.org/officeDocument/2006/relationships/image" Target="../media/image30.png"/><Relationship Id="rId7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1.png"/><Relationship Id="rId4" Type="http://schemas.openxmlformats.org/officeDocument/2006/relationships/image" Target="../media/image24.png"/><Relationship Id="rId5" Type="http://schemas.openxmlformats.org/officeDocument/2006/relationships/image" Target="../media/image27.png"/><Relationship Id="rId6" Type="http://schemas.openxmlformats.org/officeDocument/2006/relationships/image" Target="../media/image29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 rotWithShape="1">
          <a:blip r:embed="rId3">
            <a:alphaModFix/>
          </a:blip>
          <a:srcRect b="0" l="0" r="0" t="15597"/>
          <a:stretch/>
        </p:blipFill>
        <p:spPr>
          <a:xfrm>
            <a:off x="0" y="1237651"/>
            <a:ext cx="9601200" cy="607753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/>
          <p:nvPr/>
        </p:nvSpPr>
        <p:spPr>
          <a:xfrm>
            <a:off x="1037978" y="4688507"/>
            <a:ext cx="2205600" cy="20994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6500" lIns="96500" spcFirstLastPara="1" rIns="96500" wrap="square" tIns="96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5"/>
          <p:cNvSpPr txBox="1"/>
          <p:nvPr/>
        </p:nvSpPr>
        <p:spPr>
          <a:xfrm>
            <a:off x="0" y="0"/>
            <a:ext cx="9601200" cy="11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HOW TO COPY AND PASTE 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SNAP CUBES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3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6900" y="335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431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6900" y="335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431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3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6900" y="3357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431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35"/>
          <p:cNvPicPr preferRelativeResize="0"/>
          <p:nvPr/>
        </p:nvPicPr>
        <p:blipFill rotWithShape="1">
          <a:blip r:embed="rId7">
            <a:alphaModFix/>
          </a:blip>
          <a:srcRect b="0" l="416" r="416" t="0"/>
          <a:stretch/>
        </p:blipFill>
        <p:spPr>
          <a:xfrm>
            <a:off x="11907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35"/>
          <p:cNvPicPr preferRelativeResize="0"/>
          <p:nvPr/>
        </p:nvPicPr>
        <p:blipFill rotWithShape="1">
          <a:blip r:embed="rId7">
            <a:alphaModFix/>
          </a:blip>
          <a:srcRect b="0" l="416" r="416" t="0"/>
          <a:stretch/>
        </p:blipFill>
        <p:spPr>
          <a:xfrm>
            <a:off x="11907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35"/>
          <p:cNvPicPr preferRelativeResize="0"/>
          <p:nvPr/>
        </p:nvPicPr>
        <p:blipFill rotWithShape="1">
          <a:blip r:embed="rId7">
            <a:alphaModFix/>
          </a:blip>
          <a:srcRect b="0" l="416" r="416" t="0"/>
          <a:stretch/>
        </p:blipFill>
        <p:spPr>
          <a:xfrm>
            <a:off x="11907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5"/>
          <p:cNvPicPr preferRelativeResize="0"/>
          <p:nvPr/>
        </p:nvPicPr>
        <p:blipFill rotWithShape="1">
          <a:blip r:embed="rId7">
            <a:alphaModFix/>
          </a:blip>
          <a:srcRect b="0" l="416" r="416" t="0"/>
          <a:stretch/>
        </p:blipFill>
        <p:spPr>
          <a:xfrm>
            <a:off x="11907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6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36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36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Google Shape;393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Google Shape;425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725" y="833000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468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07650" y="33468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3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6900" y="4362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3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07650" y="4362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3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6900" y="53778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3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07650" y="53778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3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6900" y="63933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3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207650" y="6393375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6"/>
          <p:cNvPicPr preferRelativeResize="0"/>
          <p:nvPr/>
        </p:nvPicPr>
        <p:blipFill rotWithShape="1">
          <a:blip r:embed="rId3">
            <a:alphaModFix/>
          </a:blip>
          <a:srcRect b="0" l="0" r="0" t="15561"/>
          <a:stretch/>
        </p:blipFill>
        <p:spPr>
          <a:xfrm>
            <a:off x="0" y="1234801"/>
            <a:ext cx="9601200" cy="608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6"/>
          <p:cNvSpPr/>
          <p:nvPr/>
        </p:nvSpPr>
        <p:spPr>
          <a:xfrm>
            <a:off x="1037978" y="4688507"/>
            <a:ext cx="2205600" cy="20994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6500" lIns="96500" spcFirstLastPara="1" rIns="96500" wrap="square" tIns="96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6"/>
          <p:cNvSpPr txBox="1"/>
          <p:nvPr/>
        </p:nvSpPr>
        <p:spPr>
          <a:xfrm>
            <a:off x="0" y="0"/>
            <a:ext cx="9601200" cy="11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HOW TO COPY AND PASTE 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SNAP CUBES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575" y="4520225"/>
            <a:ext cx="2149497" cy="214949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/>
          <p:nvPr/>
        </p:nvSpPr>
        <p:spPr>
          <a:xfrm>
            <a:off x="3573400" y="130975"/>
            <a:ext cx="5753100" cy="3975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DIRECTIONS</a:t>
            </a:r>
            <a:endParaRPr sz="24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 the following slides your job is to create the design by filling in the grid.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Each grid is 8x8, which means there are 8 rows and 8 columns.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There is just one of each color snap cube so you will have to duplicate each color many times.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7"/>
          <p:cNvSpPr txBox="1"/>
          <p:nvPr/>
        </p:nvSpPr>
        <p:spPr>
          <a:xfrm>
            <a:off x="86900" y="3002763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 can copy and paste this grid over the design on each slide if it helps you.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*Match the grid up to one corner of the design so that it fits.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6" name="Google Shape;11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575" y="45112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7109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3725" y="4520225"/>
            <a:ext cx="2149497" cy="2149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6575" y="4511225"/>
            <a:ext cx="2149500" cy="216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7"/>
          <p:cNvSpPr txBox="1"/>
          <p:nvPr/>
        </p:nvSpPr>
        <p:spPr>
          <a:xfrm>
            <a:off x="290000" y="6735225"/>
            <a:ext cx="2020500" cy="3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RIGHT</a:t>
            </a:r>
            <a:endParaRPr/>
          </a:p>
        </p:txBody>
      </p:sp>
      <p:sp>
        <p:nvSpPr>
          <p:cNvPr id="121" name="Google Shape;121;p27"/>
          <p:cNvSpPr txBox="1"/>
          <p:nvPr/>
        </p:nvSpPr>
        <p:spPr>
          <a:xfrm>
            <a:off x="2848225" y="6735225"/>
            <a:ext cx="2020500" cy="3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WRONG</a:t>
            </a:r>
            <a:endParaRPr/>
          </a:p>
        </p:txBody>
      </p:sp>
      <p:sp>
        <p:nvSpPr>
          <p:cNvPr id="122" name="Google Shape;122;p27"/>
          <p:cNvSpPr/>
          <p:nvPr/>
        </p:nvSpPr>
        <p:spPr>
          <a:xfrm>
            <a:off x="5313350" y="4892400"/>
            <a:ext cx="4013100" cy="18429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helps me to see where the blank boxes are on the grid. It is optional.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40905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40905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40905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40905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40905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409050"/>
            <a:ext cx="942050" cy="94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9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887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9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887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9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887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9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86900" y="438876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0700" y="43927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900" y="53347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900" y="53347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900" y="53347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900" y="5334725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1"/>
          <p:cNvPicPr preferRelativeResize="0"/>
          <p:nvPr/>
        </p:nvPicPr>
        <p:blipFill rotWithShape="1">
          <a:blip r:embed="rId5">
            <a:alphaModFix/>
          </a:blip>
          <a:srcRect b="0" l="416" r="416" t="0"/>
          <a:stretch/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31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1"/>
          <p:cNvPicPr preferRelativeResize="0"/>
          <p:nvPr/>
        </p:nvPicPr>
        <p:blipFill rotWithShape="1">
          <a:blip r:embed="rId5">
            <a:alphaModFix/>
          </a:blip>
          <a:srcRect b="0" l="416" r="416" t="0"/>
          <a:stretch/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1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1"/>
          <p:cNvPicPr preferRelativeResize="0"/>
          <p:nvPr/>
        </p:nvPicPr>
        <p:blipFill rotWithShape="1">
          <a:blip r:embed="rId5">
            <a:alphaModFix/>
          </a:blip>
          <a:srcRect b="0" l="416" r="416" t="0"/>
          <a:stretch/>
        </p:blipFill>
        <p:spPr>
          <a:xfrm>
            <a:off x="86900" y="4339262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31"/>
          <p:cNvPicPr preferRelativeResize="0"/>
          <p:nvPr/>
        </p:nvPicPr>
        <p:blipFill rotWithShape="1">
          <a:blip r:embed="rId6">
            <a:alphaModFix/>
          </a:blip>
          <a:srcRect b="0" l="416" r="416" t="0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95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2308800" y="748775"/>
            <a:ext cx="1887800" cy="19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700" y="3351638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