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F4BE86-9CA6-4386-8AAF-8D2AAA063EEC}">
  <a:tblStyle styleId="{FFF4BE86-9CA6-4386-8AAF-8D2AAA063E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03794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8a3c4bc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58a3c4bc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2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58a3c4bc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58a3c4bc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319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58a3c4bc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58a3c4bc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86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8a3c4bc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8a3c4bc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92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descr="mark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60949"/>
            <a:ext cx="945425" cy="124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 descr="crayo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275" y="2543625"/>
            <a:ext cx="879850" cy="14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 descr="pencil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675" y="3568288"/>
            <a:ext cx="945425" cy="1263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 descr="ballo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093" y="2215243"/>
            <a:ext cx="724050" cy="114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 descr="fold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1100" y="2808644"/>
            <a:ext cx="975975" cy="10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 descr="paper clip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099" y="3628457"/>
            <a:ext cx="790000" cy="1283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 descr="flow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38449"/>
            <a:ext cx="1181775" cy="11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 descr="sta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825" y="3297700"/>
            <a:ext cx="996175" cy="11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clip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50" y="3534050"/>
            <a:ext cx="706775" cy="132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 descr="ice cre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400" y="2431043"/>
            <a:ext cx="809025" cy="14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 descr="book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938" y="2431049"/>
            <a:ext cx="876850" cy="97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 descr="leaf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8949" y="3526733"/>
            <a:ext cx="809025" cy="1429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1</cp:revision>
  <dcterms:modified xsi:type="dcterms:W3CDTF">2022-10-19T02:08:05Z</dcterms:modified>
</cp:coreProperties>
</file>