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64" r:id="rId3"/>
    <p:sldId id="258" r:id="rId4"/>
    <p:sldId id="265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omfortaa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6F816-664B-48CE-AB8E-D84C7AF64CEE}" v="2" dt="2022-01-27T14:15:29.633"/>
  </p1510:revLst>
</p1510:revInfo>
</file>

<file path=ppt/tableStyles.xml><?xml version="1.0" encoding="utf-8"?>
<a:tblStyleLst xmlns:a="http://schemas.openxmlformats.org/drawingml/2006/main" def="{FBE1DA2A-3D28-413B-BE5A-437B41A5C967}">
  <a:tblStyle styleId="{FBE1DA2A-3D28-413B-BE5A-437B41A5C9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9646F816-664B-48CE-AB8E-D84C7AF64CEE}"/>
    <pc:docChg chg="custSel addSld delSld modSld">
      <pc:chgData name="Cate Plovich" userId="186c4d68-f86e-400d-9c74-70a0b8d4d88e" providerId="ADAL" clId="{9646F816-664B-48CE-AB8E-D84C7AF64CEE}" dt="2022-01-27T14:16:33.528" v="36" actId="20577"/>
      <pc:docMkLst>
        <pc:docMk/>
      </pc:docMkLst>
      <pc:sldChg chg="del">
        <pc:chgData name="Cate Plovich" userId="186c4d68-f86e-400d-9c74-70a0b8d4d88e" providerId="ADAL" clId="{9646F816-664B-48CE-AB8E-D84C7AF64CEE}" dt="2022-01-27T14:10:15.794" v="0" actId="47"/>
        <pc:sldMkLst>
          <pc:docMk/>
          <pc:sldMk cId="0" sldId="256"/>
        </pc:sldMkLst>
      </pc:sldChg>
      <pc:sldChg chg="addSp modSp mod">
        <pc:chgData name="Cate Plovich" userId="186c4d68-f86e-400d-9c74-70a0b8d4d88e" providerId="ADAL" clId="{9646F816-664B-48CE-AB8E-D84C7AF64CEE}" dt="2022-01-27T14:10:55.027" v="2" actId="1076"/>
        <pc:sldMkLst>
          <pc:docMk/>
          <pc:sldMk cId="0" sldId="257"/>
        </pc:sldMkLst>
        <pc:spChg chg="add mod">
          <ac:chgData name="Cate Plovich" userId="186c4d68-f86e-400d-9c74-70a0b8d4d88e" providerId="ADAL" clId="{9646F816-664B-48CE-AB8E-D84C7AF64CEE}" dt="2022-01-27T14:10:55.027" v="2" actId="1076"/>
          <ac:spMkLst>
            <pc:docMk/>
            <pc:sldMk cId="0" sldId="257"/>
            <ac:spMk id="2" creationId="{B584D215-3231-434A-A3C9-8F39626C304F}"/>
          </ac:spMkLst>
        </pc:spChg>
      </pc:sldChg>
      <pc:sldChg chg="addSp modSp mod">
        <pc:chgData name="Cate Plovich" userId="186c4d68-f86e-400d-9c74-70a0b8d4d88e" providerId="ADAL" clId="{9646F816-664B-48CE-AB8E-D84C7AF64CEE}" dt="2022-01-27T14:11:43.711" v="4" actId="1076"/>
        <pc:sldMkLst>
          <pc:docMk/>
          <pc:sldMk cId="0" sldId="258"/>
        </pc:sldMkLst>
        <pc:spChg chg="add mod">
          <ac:chgData name="Cate Plovich" userId="186c4d68-f86e-400d-9c74-70a0b8d4d88e" providerId="ADAL" clId="{9646F816-664B-48CE-AB8E-D84C7AF64CEE}" dt="2022-01-27T14:11:43.711" v="4" actId="1076"/>
          <ac:spMkLst>
            <pc:docMk/>
            <pc:sldMk cId="0" sldId="258"/>
            <ac:spMk id="2" creationId="{E8074971-7731-40EF-8084-0C2173926B8D}"/>
          </ac:spMkLst>
        </pc:spChg>
      </pc:sldChg>
      <pc:sldChg chg="addSp delSp modSp mod">
        <pc:chgData name="Cate Plovich" userId="186c4d68-f86e-400d-9c74-70a0b8d4d88e" providerId="ADAL" clId="{9646F816-664B-48CE-AB8E-D84C7AF64CEE}" dt="2022-01-27T14:12:00.822" v="8" actId="478"/>
        <pc:sldMkLst>
          <pc:docMk/>
          <pc:sldMk cId="0" sldId="259"/>
        </pc:sldMkLst>
        <pc:picChg chg="add del mod">
          <ac:chgData name="Cate Plovich" userId="186c4d68-f86e-400d-9c74-70a0b8d4d88e" providerId="ADAL" clId="{9646F816-664B-48CE-AB8E-D84C7AF64CEE}" dt="2022-01-27T14:12:00.822" v="8" actId="478"/>
          <ac:picMkLst>
            <pc:docMk/>
            <pc:sldMk cId="0" sldId="259"/>
            <ac:picMk id="2" creationId="{C6B2912C-196C-46E3-925C-30FD2A129C83}"/>
          </ac:picMkLst>
        </pc:picChg>
        <pc:picChg chg="mod">
          <ac:chgData name="Cate Plovich" userId="186c4d68-f86e-400d-9c74-70a0b8d4d88e" providerId="ADAL" clId="{9646F816-664B-48CE-AB8E-D84C7AF64CEE}" dt="2022-01-27T14:11:50.748" v="5" actId="1076"/>
          <ac:picMkLst>
            <pc:docMk/>
            <pc:sldMk cId="0" sldId="259"/>
            <ac:picMk id="69" creationId="{00000000-0000-0000-0000-000000000000}"/>
          </ac:picMkLst>
        </pc:picChg>
      </pc:sldChg>
      <pc:sldChg chg="addSp modSp new mod">
        <pc:chgData name="Cate Plovich" userId="186c4d68-f86e-400d-9c74-70a0b8d4d88e" providerId="ADAL" clId="{9646F816-664B-48CE-AB8E-D84C7AF64CEE}" dt="2022-01-27T14:15:46.203" v="24" actId="1076"/>
        <pc:sldMkLst>
          <pc:docMk/>
          <pc:sldMk cId="1956576612" sldId="264"/>
        </pc:sldMkLst>
        <pc:spChg chg="add mod">
          <ac:chgData name="Cate Plovich" userId="186c4d68-f86e-400d-9c74-70a0b8d4d88e" providerId="ADAL" clId="{9646F816-664B-48CE-AB8E-D84C7AF64CEE}" dt="2022-01-27T14:15:43.720" v="23" actId="1076"/>
          <ac:spMkLst>
            <pc:docMk/>
            <pc:sldMk cId="1956576612" sldId="264"/>
            <ac:spMk id="4" creationId="{8DCECB66-0435-4CD3-96D7-897C2FAE0918}"/>
          </ac:spMkLst>
        </pc:spChg>
        <pc:picChg chg="add mod">
          <ac:chgData name="Cate Plovich" userId="186c4d68-f86e-400d-9c74-70a0b8d4d88e" providerId="ADAL" clId="{9646F816-664B-48CE-AB8E-D84C7AF64CEE}" dt="2022-01-27T14:15:46.203" v="24" actId="1076"/>
          <ac:picMkLst>
            <pc:docMk/>
            <pc:sldMk cId="1956576612" sldId="264"/>
            <ac:picMk id="3" creationId="{1E09A6DD-7669-4D5E-995E-CFD7B321F1B2}"/>
          </ac:picMkLst>
        </pc:picChg>
      </pc:sldChg>
      <pc:sldChg chg="addSp modSp new mod">
        <pc:chgData name="Cate Plovich" userId="186c4d68-f86e-400d-9c74-70a0b8d4d88e" providerId="ADAL" clId="{9646F816-664B-48CE-AB8E-D84C7AF64CEE}" dt="2022-01-27T14:16:33.528" v="36" actId="20577"/>
        <pc:sldMkLst>
          <pc:docMk/>
          <pc:sldMk cId="82715502" sldId="265"/>
        </pc:sldMkLst>
        <pc:spChg chg="mod">
          <ac:chgData name="Cate Plovich" userId="186c4d68-f86e-400d-9c74-70a0b8d4d88e" providerId="ADAL" clId="{9646F816-664B-48CE-AB8E-D84C7AF64CEE}" dt="2022-01-27T14:16:33.528" v="36" actId="20577"/>
          <ac:spMkLst>
            <pc:docMk/>
            <pc:sldMk cId="82715502" sldId="265"/>
            <ac:spMk id="2" creationId="{092E70B4-70EC-4976-9A01-E556ABE7037B}"/>
          </ac:spMkLst>
        </pc:spChg>
        <pc:picChg chg="add mod">
          <ac:chgData name="Cate Plovich" userId="186c4d68-f86e-400d-9c74-70a0b8d4d88e" providerId="ADAL" clId="{9646F816-664B-48CE-AB8E-D84C7AF64CEE}" dt="2022-01-27T14:16:27.828" v="29" actId="1076"/>
          <ac:picMkLst>
            <pc:docMk/>
            <pc:sldMk cId="82715502" sldId="265"/>
            <ac:picMk id="5" creationId="{78A37C4D-4D5B-4708-9A33-0F68AE4038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8a3c4b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8a3c4b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8a3c4b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8a3c4b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8a3c4b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8a3c4b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8a3c4b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8a3c4b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8a3c4b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8a3c4bc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8a3c4bc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8a3c4bc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4D215-3231-434A-A3C9-8F39626C304F}"/>
              </a:ext>
            </a:extLst>
          </p:cNvPr>
          <p:cNvSpPr/>
          <p:nvPr/>
        </p:nvSpPr>
        <p:spPr>
          <a:xfrm>
            <a:off x="3604437" y="1754371"/>
            <a:ext cx="5369442" cy="96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9A6DD-7669-4D5E-995E-CFD7B321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27730"/>
            <a:ext cx="8548541" cy="3753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ECB66-0435-4CD3-96D7-897C2FAE0918}"/>
              </a:ext>
            </a:extLst>
          </p:cNvPr>
          <p:cNvSpPr txBox="1"/>
          <p:nvPr/>
        </p:nvSpPr>
        <p:spPr>
          <a:xfrm>
            <a:off x="200025" y="262752"/>
            <a:ext cx="8705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Copy-</a:t>
            </a:r>
          </a:p>
        </p:txBody>
      </p:sp>
    </p:spTree>
    <p:extLst>
      <p:ext uri="{BB962C8B-B14F-4D97-AF65-F5344CB8AC3E}">
        <p14:creationId xmlns:p14="http://schemas.microsoft.com/office/powerpoint/2010/main" val="19565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74971-7731-40EF-8084-0C2173926B8D}"/>
              </a:ext>
            </a:extLst>
          </p:cNvPr>
          <p:cNvSpPr/>
          <p:nvPr/>
        </p:nvSpPr>
        <p:spPr>
          <a:xfrm>
            <a:off x="3572539" y="1733107"/>
            <a:ext cx="5390707" cy="102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70B4-70EC-4976-9A01-E556ABE7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Paste-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6C8C-CD6D-4273-9C4A-DA5342F0B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37C4D-4D5B-4708-9A33-0F68AE40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52475"/>
            <a:ext cx="8750725" cy="38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mark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75" y="2246010"/>
            <a:ext cx="945425" cy="12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descr="cray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275" y="2543625"/>
            <a:ext cx="879850" cy="14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descr="penci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75" y="3568288"/>
            <a:ext cx="945425" cy="126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ballo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93" y="2215243"/>
            <a:ext cx="724050" cy="11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 descr="fold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100" y="2795219"/>
            <a:ext cx="975975" cy="10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paper cli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99" y="3628457"/>
            <a:ext cx="790000" cy="1283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flow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38449"/>
            <a:ext cx="1181775" cy="11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st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25" y="3297700"/>
            <a:ext cx="996175" cy="11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cli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50" y="3534050"/>
            <a:ext cx="706775" cy="13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descr="ice cre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00" y="2431043"/>
            <a:ext cx="809025" cy="1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descr="boo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938" y="2431049"/>
            <a:ext cx="876850" cy="9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descr="leaf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949" y="3526733"/>
            <a:ext cx="809025" cy="142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20"/>
          <p:cNvGraphicFramePr/>
          <p:nvPr/>
        </p:nvGraphicFramePr>
        <p:xfrm>
          <a:off x="2493425" y="1461538"/>
          <a:ext cx="2531150" cy="3267997"/>
        </p:xfrm>
        <a:graphic>
          <a:graphicData uri="http://schemas.openxmlformats.org/drawingml/2006/table">
            <a:tbl>
              <a:tblPr>
                <a:noFill/>
                <a:tableStyleId>{FBE1DA2A-3D28-413B-BE5A-437B41A5C967}</a:tableStyleId>
              </a:tblPr>
              <a:tblGrid>
                <a:gridCol w="126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sun is in the center of our solar system.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sun is in the center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There are fifty states in the USA.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states in the USA.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Every wave has a crest and trough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Every wave and trough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Google Shape;98;p20"/>
          <p:cNvGraphicFramePr/>
          <p:nvPr/>
        </p:nvGraphicFramePr>
        <p:xfrm>
          <a:off x="6067325" y="1461538"/>
          <a:ext cx="2531150" cy="3029951"/>
        </p:xfrm>
        <a:graphic>
          <a:graphicData uri="http://schemas.openxmlformats.org/drawingml/2006/table">
            <a:tbl>
              <a:tblPr>
                <a:noFill/>
                <a:tableStyleId>{FBE1DA2A-3D28-413B-BE5A-437B41A5C967}</a:tableStyleId>
              </a:tblPr>
              <a:tblGrid>
                <a:gridCol w="126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Sometimes I wonder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Sometimes I wonder how wifi works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security software.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computer needs security software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Never share online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Never share private information online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" name="Google Shape;99;p20"/>
          <p:cNvSpPr txBox="1"/>
          <p:nvPr/>
        </p:nvSpPr>
        <p:spPr>
          <a:xfrm>
            <a:off x="6257725" y="4695900"/>
            <a:ext cx="2746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your answer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</Words>
  <Application>Microsoft Office PowerPoint</Application>
  <PresentationFormat>On-screen Show (16:9)</PresentationFormat>
  <Paragraphs>15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Comfortaa</vt:lpstr>
      <vt:lpstr>Simple Light</vt:lpstr>
      <vt:lpstr>PowerPoint Presentation</vt:lpstr>
      <vt:lpstr>PowerPoint Presentation</vt:lpstr>
      <vt:lpstr>PowerPoint Presentation</vt:lpstr>
      <vt:lpstr>Paste-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2022-01-27T14:16:37Z</dcterms:modified>
</cp:coreProperties>
</file>