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60" r:id="rId6"/>
    <p:sldId id="261" r:id="rId7"/>
    <p:sldId id="267" r:id="rId8"/>
    <p:sldId id="269" r:id="rId9"/>
    <p:sldId id="27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FC8326B8-EF6C-41D4-B95C-A632D4FE66FA}"/>
    <pc:docChg chg="addSld delSld">
      <pc:chgData name="Cate Plovich" userId="186c4d68-f86e-400d-9c74-70a0b8d4d88e" providerId="ADAL" clId="{FC8326B8-EF6C-41D4-B95C-A632D4FE66FA}" dt="2023-12-12T20:28:25.382" v="2" actId="47"/>
      <pc:docMkLst>
        <pc:docMk/>
      </pc:docMkLst>
      <pc:sldChg chg="del">
        <pc:chgData name="Cate Plovich" userId="186c4d68-f86e-400d-9c74-70a0b8d4d88e" providerId="ADAL" clId="{FC8326B8-EF6C-41D4-B95C-A632D4FE66FA}" dt="2023-12-12T20:22:59.254" v="0" actId="47"/>
        <pc:sldMkLst>
          <pc:docMk/>
          <pc:sldMk cId="0" sldId="265"/>
        </pc:sldMkLst>
      </pc:sldChg>
      <pc:sldChg chg="new del">
        <pc:chgData name="Cate Plovich" userId="186c4d68-f86e-400d-9c74-70a0b8d4d88e" providerId="ADAL" clId="{FC8326B8-EF6C-41D4-B95C-A632D4FE66FA}" dt="2023-12-12T20:28:25.382" v="2" actId="47"/>
        <pc:sldMkLst>
          <pc:docMk/>
          <pc:sldMk cId="1289954730" sldId="271"/>
        </pc:sldMkLst>
      </pc:sldChg>
      <pc:sldMasterChg chg="delSldLayout">
        <pc:chgData name="Cate Plovich" userId="186c4d68-f86e-400d-9c74-70a0b8d4d88e" providerId="ADAL" clId="{FC8326B8-EF6C-41D4-B95C-A632D4FE66FA}" dt="2023-12-12T20:28:25.382" v="2" actId="47"/>
        <pc:sldMasterMkLst>
          <pc:docMk/>
          <pc:sldMasterMk cId="2470246471" sldId="2147483661"/>
        </pc:sldMasterMkLst>
        <pc:sldLayoutChg chg="del">
          <pc:chgData name="Cate Plovich" userId="186c4d68-f86e-400d-9c74-70a0b8d4d88e" providerId="ADAL" clId="{FC8326B8-EF6C-41D4-B95C-A632D4FE66FA}" dt="2023-12-12T20:28:25.382" v="2" actId="47"/>
          <pc:sldLayoutMkLst>
            <pc:docMk/>
            <pc:sldMasterMk cId="2470246471" sldId="2147483661"/>
            <pc:sldLayoutMk cId="1333809456" sldId="2147483663"/>
          </pc:sldLayoutMkLst>
        </pc:sldLayoutChg>
      </pc:sldMasterChg>
    </pc:docChg>
  </pc:docChgLst>
  <pc:docChgLst>
    <pc:chgData name="Cate Plovich" userId="186c4d68-f86e-400d-9c74-70a0b8d4d88e" providerId="ADAL" clId="{CF140099-5114-415E-94D1-0E24EB629C10}"/>
    <pc:docChg chg="addSld delSld modSld">
      <pc:chgData name="Cate Plovich" userId="186c4d68-f86e-400d-9c74-70a0b8d4d88e" providerId="ADAL" clId="{CF140099-5114-415E-94D1-0E24EB629C10}" dt="2021-12-09T15:19:52.162" v="19" actId="47"/>
      <pc:docMkLst>
        <pc:docMk/>
      </pc:docMkLst>
      <pc:sldChg chg="del">
        <pc:chgData name="Cate Plovich" userId="186c4d68-f86e-400d-9c74-70a0b8d4d88e" providerId="ADAL" clId="{CF140099-5114-415E-94D1-0E24EB629C10}" dt="2021-12-09T15:11:52.049" v="0" actId="47"/>
        <pc:sldMkLst>
          <pc:docMk/>
          <pc:sldMk cId="0" sldId="259"/>
        </pc:sldMkLst>
      </pc:sldChg>
      <pc:sldChg chg="add del setBg modNotes">
        <pc:chgData name="Cate Plovich" userId="186c4d68-f86e-400d-9c74-70a0b8d4d88e" providerId="ADAL" clId="{CF140099-5114-415E-94D1-0E24EB629C10}" dt="2021-12-09T15:19:52.162" v="19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CF140099-5114-415E-94D1-0E24EB629C10}" dt="2021-12-09T15:12:00.434" v="2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CF140099-5114-415E-94D1-0E24EB629C10}" dt="2021-12-09T15:12:02.122" v="3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CF140099-5114-415E-94D1-0E24EB629C10}" dt="2021-12-09T15:12:07.357" v="4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CF140099-5114-415E-94D1-0E24EB629C10}" dt="2021-12-09T15:12:12.958" v="5" actId="47"/>
        <pc:sldMkLst>
          <pc:docMk/>
          <pc:sldMk cId="0" sldId="268"/>
        </pc:sldMkLst>
      </pc:sldChg>
      <pc:sldChg chg="add del">
        <pc:chgData name="Cate Plovich" userId="186c4d68-f86e-400d-9c74-70a0b8d4d88e" providerId="ADAL" clId="{CF140099-5114-415E-94D1-0E24EB629C10}" dt="2021-12-09T15:19:49.572" v="18"/>
        <pc:sldMkLst>
          <pc:docMk/>
          <pc:sldMk cId="0" sldId="270"/>
        </pc:sldMkLst>
      </pc:sldChg>
      <pc:sldChg chg="del">
        <pc:chgData name="Cate Plovich" userId="186c4d68-f86e-400d-9c74-70a0b8d4d88e" providerId="ADAL" clId="{CF140099-5114-415E-94D1-0E24EB629C10}" dt="2021-12-09T15:12:20.238" v="7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CF140099-5114-415E-94D1-0E24EB629C10}" dt="2021-12-09T15:12:31.490" v="8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CF140099-5114-415E-94D1-0E24EB629C10}" dt="2021-12-09T15:12:31.921" v="9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CF140099-5114-415E-94D1-0E24EB629C10}" dt="2021-12-09T15:12:32.697" v="10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CF140099-5114-415E-94D1-0E24EB629C10}" dt="2021-12-09T15:12:33.763" v="11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CF140099-5114-415E-94D1-0E24EB629C10}" dt="2021-12-09T15:12:36.733" v="12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CF140099-5114-415E-94D1-0E24EB629C10}" dt="2021-12-09T15:12:38.714" v="13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CF140099-5114-415E-94D1-0E24EB629C10}" dt="2021-12-09T15:12:41.197" v="14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CF140099-5114-415E-94D1-0E24EB629C10}" dt="2021-12-09T15:12:43.403" v="15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CF140099-5114-415E-94D1-0E24EB629C10}" dt="2021-12-09T15:12:44.875" v="16" actId="47"/>
        <pc:sldMkLst>
          <pc:docMk/>
          <pc:sldMk cId="0" sldId="280"/>
        </pc:sldMkLst>
      </pc:sldChg>
      <pc:sldMasterChg chg="delSldLayout">
        <pc:chgData name="Cate Plovich" userId="186c4d68-f86e-400d-9c74-70a0b8d4d88e" providerId="ADAL" clId="{CF140099-5114-415E-94D1-0E24EB629C10}" dt="2021-12-09T15:19:52.162" v="19" actId="47"/>
        <pc:sldMasterMkLst>
          <pc:docMk/>
          <pc:sldMasterMk cId="0" sldId="2147483659"/>
        </pc:sldMasterMkLst>
        <pc:sldLayoutChg chg="del">
          <pc:chgData name="Cate Plovich" userId="186c4d68-f86e-400d-9c74-70a0b8d4d88e" providerId="ADAL" clId="{CF140099-5114-415E-94D1-0E24EB629C10}" dt="2021-12-09T15:19:52.162" v="19" actId="47"/>
          <pc:sldLayoutMkLst>
            <pc:docMk/>
            <pc:sldMasterMk cId="0" sldId="2147483659"/>
            <pc:sldLayoutMk cId="427820334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6e5d03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6e5d03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26e5d037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26e5d037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6e5d037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6e5d037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6e5d037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6e5d037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26e5d037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26e5d037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26e5d037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26e5d037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dabcb0b9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dabcb0b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1792">
                <a:solidFill>
                  <a:srgbClr val="888888"/>
                </a:solidFill>
              </a:defRPr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997"/>
              <a:buNone/>
              <a:defRPr sz="1493">
                <a:solidFill>
                  <a:srgbClr val="888888"/>
                </a:solidFill>
              </a:defRPr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797"/>
              <a:buNone/>
              <a:defRPr sz="1343">
                <a:solidFill>
                  <a:srgbClr val="888888"/>
                </a:solidFill>
              </a:defRPr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260873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1792" b="1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493" b="1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343" b="1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1878807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1792" b="1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493" b="1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343" b="1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7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23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32270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195"/>
              <a:buChar char="•"/>
              <a:defRPr sz="2390"/>
            </a:lvl1pPr>
            <a:lvl2pPr marL="683880" lvl="1" indent="-303709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090"/>
            </a:lvl2pPr>
            <a:lvl3pPr marL="1025820" lvl="2" indent="-284759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1792"/>
            </a:lvl3pPr>
            <a:lvl4pPr marL="1367760" lvl="3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4pPr>
            <a:lvl5pPr marL="1709699" lvl="4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5pPr>
            <a:lvl6pPr marL="2051639" lvl="5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6pPr>
            <a:lvl7pPr marL="2393579" lvl="6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7pPr>
            <a:lvl8pPr marL="2735519" lvl="7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8pPr>
            <a:lvl9pPr marL="3077459" lvl="8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046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896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2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23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195"/>
              <a:buFont typeface="Arial"/>
              <a:buNone/>
              <a:defRPr sz="2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None/>
              <a:defRPr sz="2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None/>
              <a:defRPr sz="17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046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896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3"/>
              <a:buFont typeface="Calibri"/>
              <a:buNone/>
              <a:defRPr sz="4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082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Char char="•"/>
              <a:defRPr sz="2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74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Char char="•"/>
              <a:defRPr sz="23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4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46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" Type="http://schemas.openxmlformats.org/officeDocument/2006/relationships/image" Target="../media/image34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325" y="1153375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325" y="2289600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4201" y="1153375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1874" y="2289610"/>
            <a:ext cx="746333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050" y="2382175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48" y="1267288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735" y="2382175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7425" y="1267289"/>
            <a:ext cx="736640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625" y="1139850"/>
            <a:ext cx="742284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055" y="2422950"/>
            <a:ext cx="742285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059" y="1139850"/>
            <a:ext cx="742284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438" y="2422950"/>
            <a:ext cx="736641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25" y="1038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813" y="1038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8817" y="2066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7531" y="3094410"/>
            <a:ext cx="746333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737" y="2066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739" y="3094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0227" y="4122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7742" y="4122400"/>
            <a:ext cx="740928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1" y="105020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859" y="105020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02" y="2111302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288" y="3125085"/>
            <a:ext cx="739237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0850" y="3125085"/>
            <a:ext cx="739237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0851" y="206645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312" y="4138850"/>
            <a:ext cx="740664" cy="97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9862" y="4138850"/>
            <a:ext cx="740664" cy="9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75" y="2132175"/>
            <a:ext cx="457200" cy="6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500" y="2132263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498" y="3693088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171" y="4414113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325" y="2912675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322" y="3663400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21670" y="2912675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9092" y="4414113"/>
            <a:ext cx="500830" cy="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8573" y="476705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21653" y="-371498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946924" y="1368561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93494" y="2194688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852423" y="3122153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05466" y="4136087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976152" y="-1561454"/>
            <a:ext cx="2788780" cy="17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30725" y="4986288"/>
            <a:ext cx="2881551" cy="163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8254" y="-2343560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4255" y="-1516656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57202" y="-2423322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99755" y="-1437622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1119" y="1122116"/>
            <a:ext cx="658869" cy="64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023519" y="4462746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779485" y="821895"/>
            <a:ext cx="328113" cy="1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17966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468539" y="813616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25505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323425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19528" y="2639492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912644" y="2639492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497572" y="2617451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97328" y="2597501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771356" y="2612309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668335" y="1016267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665850" y="1580282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627171" y="997805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133810" y="1580028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674128" y="1580791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418551" y="3993044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034911" y="3980022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659418" y="3957253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01338" y="1857891"/>
            <a:ext cx="52333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588232" y="1857891"/>
            <a:ext cx="52333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590211" y="1129491"/>
            <a:ext cx="660055" cy="64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72097" y="1141770"/>
            <a:ext cx="660055" cy="64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6793704" y="3993044"/>
            <a:ext cx="710689" cy="106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069240" y="997805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704566" y="3486309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75125" y="1864269"/>
            <a:ext cx="520992" cy="66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3132297" y="5313691"/>
            <a:ext cx="3050165" cy="3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779327" y="2509653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188289" y="3502651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43008" y="3510617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1512402" y="2509653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190078" y="2516937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91284" y="2521275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555800" y="2531401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91407" y="2531401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4715204" y="4466805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4464625" y="4466805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4194621" y="4474098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3924896" y="4473816"/>
            <a:ext cx="495957" cy="5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658604" y="4478913"/>
            <a:ext cx="495957" cy="5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33682" y="3498337"/>
            <a:ext cx="910052" cy="142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2023-12-12T20:28:33Z</dcterms:modified>
</cp:coreProperties>
</file>