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71363" cy="687705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07046C4F-17C8-4789-B4B5-29A0598E7254}"/>
    <pc:docChg chg="undo custSel modSld">
      <pc:chgData name="Cate Plovich" userId="186c4d68-f86e-400d-9c74-70a0b8d4d88e" providerId="ADAL" clId="{07046C4F-17C8-4789-B4B5-29A0598E7254}" dt="2021-12-10T18:24:18.654" v="13" actId="9405"/>
      <pc:docMkLst>
        <pc:docMk/>
      </pc:docMkLst>
      <pc:sldChg chg="addSp delSp mod">
        <pc:chgData name="Cate Plovich" userId="186c4d68-f86e-400d-9c74-70a0b8d4d88e" providerId="ADAL" clId="{07046C4F-17C8-4789-B4B5-29A0598E7254}" dt="2021-12-10T18:24:18.654" v="13" actId="9405"/>
        <pc:sldMkLst>
          <pc:docMk/>
          <pc:sldMk cId="0" sldId="257"/>
        </pc:sldMkLst>
        <pc:inkChg chg="add del">
          <ac:chgData name="Cate Plovich" userId="186c4d68-f86e-400d-9c74-70a0b8d4d88e" providerId="ADAL" clId="{07046C4F-17C8-4789-B4B5-29A0598E7254}" dt="2021-12-10T18:23:16.462" v="1" actId="9405"/>
          <ac:inkMkLst>
            <pc:docMk/>
            <pc:sldMk cId="0" sldId="257"/>
            <ac:inkMk id="2" creationId="{A8128E75-A7C2-4E70-A9FB-1B7C2C5D13BE}"/>
          </ac:inkMkLst>
        </pc:inkChg>
        <pc:inkChg chg="add">
          <ac:chgData name="Cate Plovich" userId="186c4d68-f86e-400d-9c74-70a0b8d4d88e" providerId="ADAL" clId="{07046C4F-17C8-4789-B4B5-29A0598E7254}" dt="2021-12-10T18:23:21.613" v="2" actId="9405"/>
          <ac:inkMkLst>
            <pc:docMk/>
            <pc:sldMk cId="0" sldId="257"/>
            <ac:inkMk id="3" creationId="{F01B75E6-AA23-41AD-BF76-8BA391FC50D6}"/>
          </ac:inkMkLst>
        </pc:inkChg>
        <pc:inkChg chg="add">
          <ac:chgData name="Cate Plovich" userId="186c4d68-f86e-400d-9c74-70a0b8d4d88e" providerId="ADAL" clId="{07046C4F-17C8-4789-B4B5-29A0598E7254}" dt="2021-12-10T18:23:28.764" v="3" actId="9405"/>
          <ac:inkMkLst>
            <pc:docMk/>
            <pc:sldMk cId="0" sldId="257"/>
            <ac:inkMk id="4" creationId="{F85DB642-5C8A-4E59-A39D-B8754FE6A20A}"/>
          </ac:inkMkLst>
        </pc:inkChg>
        <pc:inkChg chg="add">
          <ac:chgData name="Cate Plovich" userId="186c4d68-f86e-400d-9c74-70a0b8d4d88e" providerId="ADAL" clId="{07046C4F-17C8-4789-B4B5-29A0598E7254}" dt="2021-12-10T18:24:18.654" v="13" actId="9405"/>
          <ac:inkMkLst>
            <pc:docMk/>
            <pc:sldMk cId="0" sldId="257"/>
            <ac:inkMk id="5" creationId="{0C9BF6E3-69EB-49DE-AA6E-831C2B3DE576}"/>
          </ac:inkMkLst>
        </pc:inkChg>
      </pc:sldChg>
      <pc:sldChg chg="addSp mod">
        <pc:chgData name="Cate Plovich" userId="186c4d68-f86e-400d-9c74-70a0b8d4d88e" providerId="ADAL" clId="{07046C4F-17C8-4789-B4B5-29A0598E7254}" dt="2021-12-10T18:23:34.264" v="4" actId="9405"/>
        <pc:sldMkLst>
          <pc:docMk/>
          <pc:sldMk cId="0" sldId="258"/>
        </pc:sldMkLst>
        <pc:inkChg chg="add">
          <ac:chgData name="Cate Plovich" userId="186c4d68-f86e-400d-9c74-70a0b8d4d88e" providerId="ADAL" clId="{07046C4F-17C8-4789-B4B5-29A0598E7254}" dt="2021-12-10T18:23:34.264" v="4" actId="9405"/>
          <ac:inkMkLst>
            <pc:docMk/>
            <pc:sldMk cId="0" sldId="258"/>
            <ac:inkMk id="2" creationId="{8EE855A7-FDFD-4D11-82B8-AF9FF416DFED}"/>
          </ac:inkMkLst>
        </pc:inkChg>
      </pc:sldChg>
      <pc:sldChg chg="addSp mod">
        <pc:chgData name="Cate Plovich" userId="186c4d68-f86e-400d-9c74-70a0b8d4d88e" providerId="ADAL" clId="{07046C4F-17C8-4789-B4B5-29A0598E7254}" dt="2021-12-10T18:23:38.336" v="5" actId="9405"/>
        <pc:sldMkLst>
          <pc:docMk/>
          <pc:sldMk cId="0" sldId="259"/>
        </pc:sldMkLst>
        <pc:inkChg chg="add">
          <ac:chgData name="Cate Plovich" userId="186c4d68-f86e-400d-9c74-70a0b8d4d88e" providerId="ADAL" clId="{07046C4F-17C8-4789-B4B5-29A0598E7254}" dt="2021-12-10T18:23:38.336" v="5" actId="9405"/>
          <ac:inkMkLst>
            <pc:docMk/>
            <pc:sldMk cId="0" sldId="259"/>
            <ac:inkMk id="2" creationId="{E3DCC8E4-C0F0-48F2-9945-F7B918581BF0}"/>
          </ac:inkMkLst>
        </pc:inkChg>
      </pc:sldChg>
      <pc:sldChg chg="addSp mod">
        <pc:chgData name="Cate Plovich" userId="186c4d68-f86e-400d-9c74-70a0b8d4d88e" providerId="ADAL" clId="{07046C4F-17C8-4789-B4B5-29A0598E7254}" dt="2021-12-10T18:24:04.225" v="12" actId="9405"/>
        <pc:sldMkLst>
          <pc:docMk/>
          <pc:sldMk cId="0" sldId="260"/>
        </pc:sldMkLst>
        <pc:inkChg chg="add">
          <ac:chgData name="Cate Plovich" userId="186c4d68-f86e-400d-9c74-70a0b8d4d88e" providerId="ADAL" clId="{07046C4F-17C8-4789-B4B5-29A0598E7254}" dt="2021-12-10T18:23:42.198" v="6" actId="9405"/>
          <ac:inkMkLst>
            <pc:docMk/>
            <pc:sldMk cId="0" sldId="260"/>
            <ac:inkMk id="2" creationId="{C2642F41-E24C-46AB-AB07-2C2C19798AC3}"/>
          </ac:inkMkLst>
        </pc:inkChg>
        <pc:inkChg chg="add">
          <ac:chgData name="Cate Plovich" userId="186c4d68-f86e-400d-9c74-70a0b8d4d88e" providerId="ADAL" clId="{07046C4F-17C8-4789-B4B5-29A0598E7254}" dt="2021-12-10T18:24:04.225" v="12" actId="9405"/>
          <ac:inkMkLst>
            <pc:docMk/>
            <pc:sldMk cId="0" sldId="260"/>
            <ac:inkMk id="3" creationId="{FA15532B-FE23-43DB-8A3C-83E2E485FC6F}"/>
          </ac:inkMkLst>
        </pc:inkChg>
      </pc:sldChg>
      <pc:sldChg chg="addSp mod">
        <pc:chgData name="Cate Plovich" userId="186c4d68-f86e-400d-9c74-70a0b8d4d88e" providerId="ADAL" clId="{07046C4F-17C8-4789-B4B5-29A0598E7254}" dt="2021-12-10T18:23:57.307" v="11" actId="9405"/>
        <pc:sldMkLst>
          <pc:docMk/>
          <pc:sldMk cId="0" sldId="261"/>
        </pc:sldMkLst>
        <pc:inkChg chg="add">
          <ac:chgData name="Cate Plovich" userId="186c4d68-f86e-400d-9c74-70a0b8d4d88e" providerId="ADAL" clId="{07046C4F-17C8-4789-B4B5-29A0598E7254}" dt="2021-12-10T18:23:47.791" v="7" actId="9405"/>
          <ac:inkMkLst>
            <pc:docMk/>
            <pc:sldMk cId="0" sldId="261"/>
            <ac:inkMk id="2" creationId="{FB54EBD4-9E59-4F7B-B282-6481A13A1F2C}"/>
          </ac:inkMkLst>
        </pc:inkChg>
        <pc:inkChg chg="add">
          <ac:chgData name="Cate Plovich" userId="186c4d68-f86e-400d-9c74-70a0b8d4d88e" providerId="ADAL" clId="{07046C4F-17C8-4789-B4B5-29A0598E7254}" dt="2021-12-10T18:23:49.540" v="8" actId="9405"/>
          <ac:inkMkLst>
            <pc:docMk/>
            <pc:sldMk cId="0" sldId="261"/>
            <ac:inkMk id="3" creationId="{A1D279EB-E7D7-4FA7-AA4F-BD92546B4114}"/>
          </ac:inkMkLst>
        </pc:inkChg>
        <pc:inkChg chg="add">
          <ac:chgData name="Cate Plovich" userId="186c4d68-f86e-400d-9c74-70a0b8d4d88e" providerId="ADAL" clId="{07046C4F-17C8-4789-B4B5-29A0598E7254}" dt="2021-12-10T18:23:52.078" v="9" actId="9405"/>
          <ac:inkMkLst>
            <pc:docMk/>
            <pc:sldMk cId="0" sldId="261"/>
            <ac:inkMk id="4" creationId="{B80BB5BA-B7AE-46B6-8FEE-F7DF2D110AB6}"/>
          </ac:inkMkLst>
        </pc:inkChg>
        <pc:inkChg chg="add">
          <ac:chgData name="Cate Plovich" userId="186c4d68-f86e-400d-9c74-70a0b8d4d88e" providerId="ADAL" clId="{07046C4F-17C8-4789-B4B5-29A0598E7254}" dt="2021-12-10T18:23:53.905" v="10" actId="9405"/>
          <ac:inkMkLst>
            <pc:docMk/>
            <pc:sldMk cId="0" sldId="261"/>
            <ac:inkMk id="5" creationId="{F6853BCE-197F-4DDE-A103-F3CE425167B9}"/>
          </ac:inkMkLst>
        </pc:inkChg>
        <pc:inkChg chg="add">
          <ac:chgData name="Cate Plovich" userId="186c4d68-f86e-400d-9c74-70a0b8d4d88e" providerId="ADAL" clId="{07046C4F-17C8-4789-B4B5-29A0598E7254}" dt="2021-12-10T18:23:57.307" v="11" actId="9405"/>
          <ac:inkMkLst>
            <pc:docMk/>
            <pc:sldMk cId="0" sldId="261"/>
            <ac:inkMk id="6" creationId="{A5A762C1-613D-4552-906C-80E094F3C030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21.61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85,'19'-1,"0"-1,0-1,31-9,34-5,-9 12,-27 2,86-17,-74 10,0 3,1 3,120 7,-51 0,-109-3,154 6,-148-3,0 1,0 1,-1 2,38 14,-23-7,85 17,-59-17,-28-7,78 4,8 0,104 37,-195-41,-1-2,60 2,-51-5,47 8,108 17,-53-8,115 12,-18 1,-19-3,144 29,124 22,-314-53,1-8,301-5,-402-16,566 4,-392 19,-125-8,26 3,258 13,1023-31,-1324 8,-1 5,145 33,-43-6,270 57,-410-80,0-3,122 5,144-18,-134-3,704 4,-889-1,0 0,0-2,0 0,0-1,0-1,-1 0,24-11,21-7,-27 15,0 1,1 2,0 2,0 1,0 1,48 6,7-2,1577 0,-869-5,-769 0,0-1,54-12,-5-1,230-57,-187 40,42 2,-130 23,1 1,1 2,50-2,105 9,-74 1,747-3,-821-2,1-3,71-16,-78 13,36-10,-47 11,1 1,49-5,-42 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52.07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0,'1598'0,"-1540"3,84 15,-82-9,80 3,58-15,130 5,-192 17,-88-11,63 4,105 8,36 0,-244-20,50 0,0 1,66 12,-29-1,191-2,-180-10,134 17,-47 2,329-12,-290-9,-174 1,-14 0,1 2,0 1,60 12,-19-1,1-3,0-5,126-7,-80 0,514 1,-586 4,84 15,43 2,558-18,-357-5,977 3,-1333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53.90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1,'1725'0,"-1701"1,-1 2,0 0,33 10,-29-7,53 7,367-9,-230-7,-171 3,36-2,-1 4,1 3,133 27,214 41,-309-58,-87-6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57.30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0,'2232'0,"-2193"3,-1 1,0 2,66 19,-54-12,61 7,132 19,-135-19,157 8,495-26,-365-5,1226 3,-1577 2,84 16,-80-10,62 3,-91-10,-4-2,-1 2,0 0,0 0,0 2,16 4,-26-6,0 1,0 0,0 0,0 0,0 0,-1 1,1-1,-1 1,1 0,-1 0,0 0,-1 1,1-1,0 1,-1-1,0 1,0 0,0 0,0 0,-1 0,2 6,4 25,-2 1,-1-1,-2 1,-1 0,-7 62,1-7,3-27,3 127,0-187,-1-1,1 1,0-1,0 0,0 1,1-1,-1 0,1 0,-1 0,1 0,0 0,1 0,-1-1,0 1,1-1,-1 1,1-1,0 0,0 0,0 0,0 0,0-1,0 1,0-1,0 0,1 0,5 1,11 2,-1-1,0-1,37-1,-33-1,773-2,-290-3,4020 6,-4493-1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28.76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6171 2366,'3'1,"0"0,0-1,0 1,0 0,0 1,0-1,0 0,4 4,16 6,13-2,43 6,-43-10,47 14,173 46,-124-35,-75-19,1-2,68 1,-60-6,-30 1,0 1,62 19,-65-14,2-3,-1 0,42 2,26-9,-74-3,1 2,-1 1,1 1,53 11,142 36,-51 5,-71-20,13 4,-6-2,2-4,119 17,-150-42,115-4,-119-5,137 15,176 19,-109-14,-265-16,573 48,-69-13,25 2,-250-36,-197-4,-44-4,-52 5,-1-1,1 1,-1 0,1 0,-1 0,1 0,-1-1,1 1,-1 0,1 0,-1-1,0 1,1 0,-1-1,1 1,-1 0,0-1,1 1,-1-1,0 1,1-1,-1 1,0 0,0-1,0 1,1-1,-1 1,0-1,0 0,-1-1,1 1,-1-1,0 1,0-1,0 1,0 0,0-1,0 1,0 0,0 0,0 0,-1 0,1 0,0 0,-3-1,-18-12,1-2,0 0,1-1,-28-31,44 42,-1 1,1-1,0 1,1-1,0-1,0 1,0 0,0-1,1 1,0-1,1 0,0 0,0 1,0-1,0 0,1 0,1 0,-1 0,1 0,0 0,0 0,1 1,3-9,0 3,1 0,0 0,1 1,0 0,1 0,0 0,1 1,17-16,2 2,58-37,-86 61,1-1,0 1,0 0,-1 0,1-1,0 1,-1 0,1-1,-1 1,1-1,0 1,-1-1,1 1,-1-1,1 1,-1-1,0 0,1 1,-1-1,1 0,-1 1,0-1,0 0,1 1,-1-1,0 0,0 0,0 1,0-1,0 0,0 0,0 1,0-3,-1 2,-1 0,1 0,0 0,-1 0,1 0,-1 1,0-1,1 0,-1 1,1-1,-1 1,0-1,-2 1,-67-6,68 6,-730 0,302 3,331-1,0-5,1-5,-103-20,-368-86,343 70,70 16,59 13,1-5,-101-35,38 12,105 30,-64-23,95 29,-1 0,1 2,-50-5,-18-3,-138-30,-69-15,-116-53,70 17,292 81,-2 0,-90-33,-105-42,204 72,32 12,0-1,1 0,-1-1,1 0,-13-9,-15-8,33 19,1 0,-1 0,1-1,0 0,-11-9,17 13,1 0,-1 0,1-1,0 1,-1 0,1 0,0 0,0 0,-1-1,1 1,0 0,0 0,0 0,1-1,-1 1,0 0,0 0,1 0,-1-1,0 1,1 0,0 0,-1 0,1 0,-1 0,1 0,0 0,0 0,0 0,-1 1,1-1,0 0,0 0,2 0,35-28,-3 14,1 2,0 0,1 3,1 1,45-5,24-6,-61 12,67-4,-65 9,57-12,136-20,-139 23,61-2,235 11,-190 6,2458-3,-2116 34,-536-32,142 17,-77-7,115 1,-177-13,9 0,46-6,-63 5,0-1,0-1,0 0,0 0,0-1,0 0,-1 0,11-8,170-108,-156 102,2 1,0 2,1 1,0 2,1 1,0 2,1 2,60-5,-35 7,72-16,-60 8,4-4,-53 11,0 0,38-2,387 9,-408 2,-1 2,1 2,-1 2,-1 2,74 30,-55-20,1-3,66 12,44 12,-114-28,1-2,0-2,0-3,1-3,75-4,-101 1,0 2,57 12,-53-7,65 4,593-10,-335-5,-268 1,-36 0,0 2,0 3,75 13,-98-9,1 2,-1 1,-1 2,0 1,54 30,40 18,-3-2,-122-55,-11-2,-14-1,-23-9,0-1,0-3,1-2,-47-21,49 18,1 1,-2 2,0 3,-80-11,-286 19,198 6,141-3,-187 1,-310-40,-51-32,357 44,-123-26,25 2,-619-25,-3 45,149 7,-20-34,-1158-229,-205-80,2079 350,-1359-197,988 141,503 72,0 0,0 1,1 0,-1 0,0 0,1 0,-1 1,0 0,1 0,-1 1,1-1,-1 1,-8 5,11-5,0 1,0 0,0 0,0 0,1 0,-1 0,1 0,0 1,0-1,0 1,1-1,-1 1,1 0,0-1,0 1,0 0,0 0,1 0,-1 0,1 6,6 177,1-53,-6-121,0 0,0-1,1 1,1-1,0 0,1 0,0 0,1 0,0-1,1 1,0-1,1-1,0 1,1-1,0 0,1-1,-1 0,2-1,-1 1,1-2,1 1,-1-1,1-1,0 0,1-1,16 6,-27-11,487 154,-476-151,151 37,241 27,-193-49,562 66,-625-60,263 41,-258-53,166-9,-232-4,-254-5,1-7,0-8,-202-52,236 49,-168-9,24 4,-222-10,-4 40,204 2,-2134-4,2248-5,2-9,-1-7,-178-47,165 37,55 10,92 8,39 6,32 2,303 3,-171 6,291 13,-318-4,183 44,253 50,-299-61,156 21,193 39,51 30,119 32,-273-54,-417-96,1-5,0-4,136-5,-200-4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4:18.65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0 235,'16'2,"0"1,-1 1,1 0,-1 1,0 0,-1 2,1-1,24 17,17 6,-35-19,-3 0,1-1,1-1,-1-1,1 0,0-2,1 0,36 3,428-7,-220-4,-61 1,229 5,-374 4,109 27,-53-9,63 12,107 18,-83-19,-156-27,70 23,26 6,230 40,209 34,-377-74,-119-20,90 8,240 39,-371-58,71 2,-71-7,69 12,-60-6,81 3,-47-5,-67-3,1 1,-1 1,0 0,33 15,-34-12,0 0,1-2,0 0,0-2,22 3,199 9,398 45,354-22,-277-14,-75 50,-201-21,2002 183,-2178-216,765 40,-432-62,-233-2,-347 2,1 0,-1-2,0 0,0-1,-1-1,1 0,15-9,113-59,-95 45,139-57,-132 62,6-2,2 3,0 3,92-15,-144 32,33-5,-1-1,0-2,55-21,56-13,102-25,-104 37,61-15,-71 11,1 7,198-15,-301 38,-1-1,55-18,-55 13,0 2,62-7,-62 11,-1-1,58-18,-56 13,-1 1,46-4,-39 9,0-3,69-22,-111 30,-1-1,1 0,-1 0,0-1,0 1,0-1,0 0,-1-1,1 1,-1-1,1 0,-1 0,-1 0,7-9,-9 10,1 0,-1 0,0 0,0-1,0 1,-1 0,1-1,-1 1,0 0,0-1,0 1,0-1,0 1,-1 0,0-1,1 1,-1 0,-1 0,1-1,0 1,-1 0,1 0,-1 0,0 1,-4-6,-13-14,-1 0,0 2,-2 0,0 2,-1 0,-1 2,-1 0,-32-14,23 16,-2 3,0 1,0 1,0 2,-1 2,-49-2,-62-9,21 1,1 6,-157 9,121 1,128-3,0-1,-46-11,39 6,-43-2,37 5,1-1,0-3,-79-24,-127-64,198 75,-15-2,47 18,1-2,0 0,0-1,-22-15,41 24,1-1,0 1,0-1,-1 1,1-1,0 0,0 0,0 0,0 0,0 0,0 0,0 0,0 0,0 0,1 0,-1 0,0-1,1 1,-1 0,1 0,-1-1,1 1,-1 0,1-1,0 1,0 0,0-2,1 1,0 1,0-1,0 1,0-1,0 1,1 0,-1 0,0 0,1 0,-1 0,1 0,-1 0,1 0,0 0,-1 1,1-1,2 0,12-3,-1 0,1 1,24-1,243 4,-134 2,-115 0,0 1,55 14,11 1,2-3,-33-4,103 3,687-16,-836 0,1 0,-1-2,0-1,0-1,37-14,-31 10,0 1,49-8,-69 16,15-2,-1 0,0-2,38-12,-56 11,-16 2,-19 1,-353 4,263 18,78-11,-68 4,63-9,-60 13,-37 3,-444-16,300-5,205 3,-104-4,160 0,-43-12,46 8,0 2,-30-2,-396 3,230 7,-632-3,832 1,1 0,0 2,-1 0,1 1,1 1,-1 1,-27 12,-119 73,50-25,-767 345,830-389,-207 100,-163 67,295-140,-141 50,43-19,-120 33,293-100,1 2,0 2,-63 32,76-33,-2-1,-80 19,64-20,-132 27,105-26,-84 28,-161 53,230-68,-66 22,124-37,0-2,-1-1,-64 5,60-8,-100 11,-149 28,240-35,0-2,-83 2,-113-13,89-1,-1 5,-185-5,268-5,-103-24,27 2,75 21,-34-6,65 7,-1 2,-71 2,-8-1,33-14,72 13,-1 1,-27-2,-141 5,159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34.26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41,'56'-3,"86"-14,-82 7,67-1,-65 12,0 2,88 17,122 39,-91-18,214 48,119 24,-378-87,1-6,195 4,5398-28,-5698 6,1 1,51 12,-50-8,1-1,36 1,37-7,-39 0,127 15,-39 2,1-7,178-11,-124-1,1162 2,-1341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38.3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1 160,'13'-9,"1"0,1 2,-1 0,1 0,0 1,1 1,29-6,-41 10,48-9,69-6,-46 8,316-19,-157 16,1217-15,-961 29,-269-4,256 3,-366 8,125 26,-60-6,11 1,145 16,-47-7,-195-24,169 10,29-7,-29-1,798-14,-542-7,3518 3,-4021 0,-1 0,0-1,0-1,14-2,0-5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42.19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1,'566'45,"-524"-40,1982 180,-72-106,6-76,-935-7,1256 4,-2221 3,80 14,42 2,163 4,-290-17,458 45,-300-27,-107-11,8 5,-65-9,79 4,286-14,-371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4:04.22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2,'191'-2,"217"5,50 53,-22-1,-92-43,223 20,-333-8,264-7,1318-19,-941 4,-852-4,-1 0,1-2,32-8,-28 6,0 0,30-1,467 3,-270 7,1430-3,-1665 1,1 1,0 2,-1 0,0 0,0 2,22 9,-15-5,0-1,37 6,302 71,-86-17,450 122,-683-177,0-3,1-1,85 7,142-14,-241-4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47.7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1 158,'224'2,"251"-5,-182-35,-31 2,-61 17,118-5,-270 24,50 0,112-14,8-5,317 13,-294 8,1307-2,-1505 3,0 1,0 2,57 17,66 9,355 45,-97-12,-85-18,469 48,-247-55,-448-22,-76-10,61 4,115 7,70 2,-204-22,24-1,0 4,0 4,123 24,236 32,-411-57,119 9,-35-4,154 31,-47 1,-179-31,25-1,99-1,24 1,88 40,-74-9,-62-17,238 4,-364-26,-1 1,45 11,-42-7,63 4,747-9,-413-5,-371 0,81-14,-79 8,71-2,-101 9,76-15,-71 9,48-2,-23 2,0-2,-1-3,69-23,42-8,205-47,-271 66,97-15,109-4,-75 9,-135 24,59-9,3-20,-46 20,-44 9,372-52,-193 26,-161 20,159-8,63 27,-287-1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18:23:49.5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8 119,'-1'0,"1"-1,-1 1,1 0,-1 0,1-1,0 1,-1 0,1-1,0 1,-1-1,1 1,0 0,-1-1,1 1,0-1,0 1,0-1,-1 1,1-1,0 1,0-1,0 1,0-1,0 1,0-1,0 1,0-1,0 1,0-1,0 1,0-1,0 1,1-1,-1 1,0-1,0 1,0-1,1 1,-1-1,0 1,1 0,-1-1,0 1,1-1,-1 1,0 0,1-1,-1 1,1 0,-1 0,1-1,0 1,30-8,75-1,182 6,-55 5,289-39,12-1,406 34,-506 6,-409 0,0 0,0 2,27 7,-23-4,51 5,64 8,-98-11,75 4,595-12,-337-3,-302 8,-44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98500" y="1143000"/>
            <a:ext cx="5461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1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dabcb0b90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adabcb0b9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1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dabcb0b9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adabcb0b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1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dabcb0b9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adabcb0b9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1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dabcb0b9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1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dabcb0b90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adabcb0b90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dabcb0b9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adabcb0b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1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dabcb0b9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adabcb0b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1143000"/>
            <a:ext cx="5460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6781" y="366140"/>
            <a:ext cx="10497801" cy="132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6781" y="1830696"/>
            <a:ext cx="10497801" cy="436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6781" y="366140"/>
            <a:ext cx="10497801" cy="132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03969" y="-1236492"/>
            <a:ext cx="4363425" cy="1049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08366" y="1967905"/>
            <a:ext cx="5827982" cy="262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83394" y="-580474"/>
            <a:ext cx="5827982" cy="77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1421" y="1125481"/>
            <a:ext cx="9128522" cy="239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0"/>
              <a:buFont typeface="Calibri"/>
              <a:buNone/>
              <a:defRPr sz="599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1421" y="3612044"/>
            <a:ext cx="9128522" cy="166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/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None/>
              <a:defRPr sz="1996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None/>
              <a:defRPr sz="1796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5pPr>
            <a:lvl6pPr lvl="5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6pPr>
            <a:lvl7pPr lvl="6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7pPr>
            <a:lvl8pPr lvl="7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8pPr>
            <a:lvl9pPr lvl="8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0442" y="1714488"/>
            <a:ext cx="10497801" cy="286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90"/>
              <a:buFont typeface="Calibri"/>
              <a:buNone/>
              <a:defRPr sz="599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0442" y="4602212"/>
            <a:ext cx="10497801" cy="1504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888888"/>
              </a:buClr>
              <a:buSzPts val="2396"/>
              <a:buNone/>
              <a:defRPr sz="2396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997"/>
              <a:buNone/>
              <a:defRPr sz="199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797"/>
              <a:buNone/>
              <a:defRPr sz="1796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5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5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5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5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5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888888"/>
              </a:buClr>
              <a:buSzPts val="1597"/>
              <a:buNone/>
              <a:defRPr sz="15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6781" y="366140"/>
            <a:ext cx="10497801" cy="132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6781" y="1830696"/>
            <a:ext cx="5172829" cy="436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61753" y="1830696"/>
            <a:ext cx="5172829" cy="436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8366" y="366140"/>
            <a:ext cx="10497801" cy="132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8367" y="1685833"/>
            <a:ext cx="5149057" cy="82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None/>
              <a:defRPr sz="1996" b="1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None/>
              <a:defRPr sz="1796" b="1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8367" y="2512034"/>
            <a:ext cx="5149057" cy="369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61752" y="1685833"/>
            <a:ext cx="5174415" cy="82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2396"/>
              <a:buNone/>
              <a:defRPr sz="2396" b="1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None/>
              <a:defRPr sz="1996" b="1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None/>
              <a:defRPr sz="1796" b="1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61752" y="2512034"/>
            <a:ext cx="5174415" cy="369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6781" y="366140"/>
            <a:ext cx="10497801" cy="132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367" y="458470"/>
            <a:ext cx="3925581" cy="160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5"/>
              <a:buFont typeface="Calibri"/>
              <a:buNone/>
              <a:defRPr sz="31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74414" y="990168"/>
            <a:ext cx="6161753" cy="488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482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3195"/>
              <a:buChar char="•"/>
              <a:defRPr sz="3195"/>
            </a:lvl1pPr>
            <a:lvl2pPr marL="914400" lvl="1" indent="-4060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795"/>
              <a:buChar char="•"/>
              <a:defRPr sz="2795"/>
            </a:lvl2pPr>
            <a:lvl3pPr marL="1371600" lvl="2" indent="-380745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6"/>
              <a:buChar char="•"/>
              <a:defRPr sz="2396"/>
            </a:lvl3pPr>
            <a:lvl4pPr marL="1828800" lvl="3" indent="-35540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996"/>
            </a:lvl4pPr>
            <a:lvl5pPr marL="2286000" lvl="4" indent="-35540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996"/>
            </a:lvl5pPr>
            <a:lvl6pPr marL="2743200" lvl="5" indent="-35540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996"/>
            </a:lvl6pPr>
            <a:lvl7pPr marL="3200400" lvl="6" indent="-35540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996"/>
            </a:lvl7pPr>
            <a:lvl8pPr marL="3657600" lvl="7" indent="-35540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996"/>
            </a:lvl8pPr>
            <a:lvl9pPr marL="4114800" lvl="8" indent="-35540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Char char="•"/>
              <a:defRPr sz="1996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8367" y="2063115"/>
            <a:ext cx="3925581" cy="382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198"/>
              <a:buNone/>
              <a:defRPr sz="1198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367" y="458470"/>
            <a:ext cx="3925581" cy="160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95"/>
              <a:buFont typeface="Calibri"/>
              <a:buNone/>
              <a:defRPr sz="31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74414" y="990168"/>
            <a:ext cx="6161753" cy="488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3195"/>
              <a:buFont typeface="Arial"/>
              <a:buNone/>
              <a:defRPr sz="31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795"/>
              <a:buFont typeface="Arial"/>
              <a:buNone/>
              <a:defRPr sz="2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6"/>
              <a:buFont typeface="Arial"/>
              <a:buNone/>
              <a:defRPr sz="23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None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8367" y="2063115"/>
            <a:ext cx="3925581" cy="382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597"/>
              <a:buNone/>
              <a:defRPr sz="1597"/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398"/>
              <a:buNone/>
              <a:defRPr sz="1398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198"/>
              <a:buNone/>
              <a:defRPr sz="1198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5pPr>
            <a:lvl6pPr marL="2743200" lvl="5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6pPr>
            <a:lvl7pPr marL="3200400" lvl="6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7pPr>
            <a:lvl8pPr marL="3657600" lvl="7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8pPr>
            <a:lvl9pPr marL="4114800" lvl="8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998"/>
              <a:buNone/>
              <a:defRPr sz="997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6781" y="366140"/>
            <a:ext cx="10497801" cy="132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3"/>
              <a:buFont typeface="Calibri"/>
              <a:buNone/>
              <a:defRPr sz="43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6781" y="1830696"/>
            <a:ext cx="10497801" cy="436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082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2795"/>
              <a:buFont typeface="Arial"/>
              <a:buChar char="•"/>
              <a:defRPr sz="2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746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6"/>
              <a:buFont typeface="Arial"/>
              <a:buChar char="•"/>
              <a:defRPr sz="23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4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7"/>
              <a:buFont typeface="Arial"/>
              <a:buChar char="•"/>
              <a:defRPr sz="19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70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7"/>
              <a:buFont typeface="Arial"/>
              <a:buChar char="•"/>
              <a:defRPr sz="17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6781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1764" y="6374007"/>
            <a:ext cx="4107835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596025" y="6374007"/>
            <a:ext cx="2738557" cy="36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9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5" Type="http://schemas.openxmlformats.org/officeDocument/2006/relationships/image" Target="../media/image11.png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" Type="http://schemas.openxmlformats.org/officeDocument/2006/relationships/image" Target="../media/image21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4557950" y="4700650"/>
            <a:ext cx="74211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entury Gothic"/>
                <a:ea typeface="Century Gothic"/>
                <a:cs typeface="Century Gothic"/>
                <a:sym typeface="Century Gothic"/>
              </a:rPr>
              <a:t>Practice Here</a:t>
            </a:r>
            <a:endParaRPr sz="2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1B75E6-AA23-41AD-BF76-8BA391FC50D6}"/>
                  </a:ext>
                </a:extLst>
              </p14:cNvPr>
              <p14:cNvContentPartPr/>
              <p14:nvPr/>
            </p14:nvContentPartPr>
            <p14:xfrm>
              <a:off x="5148277" y="2923283"/>
              <a:ext cx="6033600" cy="31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1B75E6-AA23-41AD-BF76-8BA391FC50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8637" y="2743643"/>
                <a:ext cx="621324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85DB642-5C8A-4E59-A39D-B8754FE6A20A}"/>
                  </a:ext>
                </a:extLst>
              </p14:cNvPr>
              <p14:cNvContentPartPr/>
              <p14:nvPr/>
            </p14:nvContentPartPr>
            <p14:xfrm>
              <a:off x="4896277" y="2566163"/>
              <a:ext cx="6173280" cy="113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85DB642-5C8A-4E59-A39D-B8754FE6A2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6277" y="2386523"/>
                <a:ext cx="635292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C9BF6E3-69EB-49DE-AA6E-831C2B3DE576}"/>
                  </a:ext>
                </a:extLst>
              </p14:cNvPr>
              <p14:cNvContentPartPr/>
              <p14:nvPr/>
            </p14:nvContentPartPr>
            <p14:xfrm>
              <a:off x="4867117" y="2911763"/>
              <a:ext cx="6411960" cy="690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C9BF6E3-69EB-49DE-AA6E-831C2B3DE5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7117" y="2731763"/>
                <a:ext cx="6591600" cy="105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4557950" y="4700650"/>
            <a:ext cx="7421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Practice Here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E855A7-FDFD-4D11-82B8-AF9FF416DFED}"/>
                  </a:ext>
                </a:extLst>
              </p14:cNvPr>
              <p14:cNvContentPartPr/>
              <p14:nvPr/>
            </p14:nvContentPartPr>
            <p14:xfrm>
              <a:off x="6203797" y="2953523"/>
              <a:ext cx="4064040" cy="171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E855A7-FDFD-4D11-82B8-AF9FF416DF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3797" y="2773523"/>
                <a:ext cx="4243680" cy="53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4557950" y="4700650"/>
            <a:ext cx="7421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Practice Here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DCC8E4-C0F0-48F2-9945-F7B918581BF0}"/>
                  </a:ext>
                </a:extLst>
              </p14:cNvPr>
              <p14:cNvContentPartPr/>
              <p14:nvPr/>
            </p14:nvContentPartPr>
            <p14:xfrm>
              <a:off x="6132877" y="3051083"/>
              <a:ext cx="4171320" cy="10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DCC8E4-C0F0-48F2-9945-F7B918581B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3237" y="2871083"/>
                <a:ext cx="4350960" cy="46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4557950" y="4700650"/>
            <a:ext cx="7421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Practice Here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642F41-E24C-46AB-AB07-2C2C19798AC3}"/>
                  </a:ext>
                </a:extLst>
              </p14:cNvPr>
              <p14:cNvContentPartPr/>
              <p14:nvPr/>
            </p14:nvContentPartPr>
            <p14:xfrm>
              <a:off x="6048277" y="3038123"/>
              <a:ext cx="4385160" cy="18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642F41-E24C-46AB-AB07-2C2C19798A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8637" y="2858483"/>
                <a:ext cx="456480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15532B-FE23-43DB-8A3C-83E2E485FC6F}"/>
                  </a:ext>
                </a:extLst>
              </p14:cNvPr>
              <p14:cNvContentPartPr/>
              <p14:nvPr/>
            </p14:nvContentPartPr>
            <p14:xfrm>
              <a:off x="6456877" y="2868563"/>
              <a:ext cx="3868560" cy="22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15532B-FE23-43DB-8A3C-83E2E485FC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66877" y="2688563"/>
                <a:ext cx="4048200" cy="58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/>
        </p:nvSpPr>
        <p:spPr>
          <a:xfrm>
            <a:off x="4557950" y="4700650"/>
            <a:ext cx="7421100" cy="1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Practice Here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54EBD4-9E59-4F7B-B282-6481A13A1F2C}"/>
                  </a:ext>
                </a:extLst>
              </p14:cNvPr>
              <p14:cNvContentPartPr/>
              <p14:nvPr/>
            </p14:nvContentPartPr>
            <p14:xfrm>
              <a:off x="4838677" y="2995283"/>
              <a:ext cx="6569640" cy="32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54EBD4-9E59-4F7B-B282-6481A13A1F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9037" y="2815643"/>
                <a:ext cx="674928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D279EB-E7D7-4FA7-AA4F-BD92546B4114}"/>
                  </a:ext>
                </a:extLst>
              </p14:cNvPr>
              <p14:cNvContentPartPr/>
              <p14:nvPr/>
            </p14:nvContentPartPr>
            <p14:xfrm>
              <a:off x="7171477" y="3431603"/>
              <a:ext cx="1745640" cy="43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D279EB-E7D7-4FA7-AA4F-BD92546B411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1837" y="3251603"/>
                <a:ext cx="19252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0BB5BA-B7AE-46B6-8FEE-F7DF2D110AB6}"/>
                  </a:ext>
                </a:extLst>
              </p14:cNvPr>
              <p14:cNvContentPartPr/>
              <p14:nvPr/>
            </p14:nvContentPartPr>
            <p14:xfrm>
              <a:off x="8032237" y="2897363"/>
              <a:ext cx="3487680" cy="10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0BB5BA-B7AE-46B6-8FEE-F7DF2D110A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2237" y="2717363"/>
                <a:ext cx="366732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853BCE-197F-4DDE-A103-F3CE425167B9}"/>
                  </a:ext>
                </a:extLst>
              </p14:cNvPr>
              <p14:cNvContentPartPr/>
              <p14:nvPr/>
            </p14:nvContentPartPr>
            <p14:xfrm>
              <a:off x="6808237" y="2840843"/>
              <a:ext cx="1335960" cy="6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853BCE-197F-4DDE-A103-F3CE425167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8237" y="2661203"/>
                <a:ext cx="15156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A762C1-613D-4552-906C-80E094F3C030}"/>
                  </a:ext>
                </a:extLst>
              </p14:cNvPr>
              <p14:cNvContentPartPr/>
              <p14:nvPr/>
            </p14:nvContentPartPr>
            <p14:xfrm>
              <a:off x="4810597" y="3164843"/>
              <a:ext cx="4533480" cy="35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A762C1-613D-4552-906C-80E094F3C0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0957" y="2984843"/>
                <a:ext cx="4713120" cy="71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862130" y="637372"/>
            <a:ext cx="3630167" cy="20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040063" y="-496707"/>
            <a:ext cx="3630167" cy="20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940147" y="1829816"/>
            <a:ext cx="3630167" cy="20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3868709" y="2934379"/>
            <a:ext cx="3630167" cy="20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3813795" y="4174434"/>
            <a:ext cx="3630167" cy="20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3751013" y="5530101"/>
            <a:ext cx="3630167" cy="20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3979225" y="-2087723"/>
            <a:ext cx="3728702" cy="232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918488" y="6666852"/>
            <a:ext cx="3852741" cy="218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5228" y="-3133427"/>
            <a:ext cx="3630169" cy="187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9770" y="-2027826"/>
            <a:ext cx="3630169" cy="187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996265" y="-3240072"/>
            <a:ext cx="3630169" cy="187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19457" y="-1922154"/>
            <a:ext cx="3630169" cy="187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90948" y="1500311"/>
            <a:ext cx="880932" cy="85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689378" y="5966856"/>
            <a:ext cx="658514" cy="70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037170" y="1098904"/>
            <a:ext cx="438699" cy="220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489732" y="1098904"/>
            <a:ext cx="441075" cy="220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958460" y="1087834"/>
            <a:ext cx="441075" cy="220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569441" y="1098904"/>
            <a:ext cx="441075" cy="220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1101475" y="1098904"/>
            <a:ext cx="441075" cy="220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1096264" y="3529098"/>
            <a:ext cx="897523" cy="1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552245" y="3529098"/>
            <a:ext cx="897523" cy="1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9997279" y="3499628"/>
            <a:ext cx="897523" cy="1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595841" y="3472955"/>
            <a:ext cx="897523" cy="1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026301" y="3492754"/>
            <a:ext cx="897523" cy="15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203373" y="1358786"/>
            <a:ext cx="954308" cy="94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200051" y="2112895"/>
            <a:ext cx="954308" cy="94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485373" y="1334102"/>
            <a:ext cx="954308" cy="94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825730" y="2112556"/>
            <a:ext cx="954308" cy="94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3548155" y="2113575"/>
            <a:ext cx="954308" cy="94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1228662" y="5338848"/>
            <a:ext cx="753609" cy="125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10715721" y="5321437"/>
            <a:ext cx="753609" cy="125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10213672" y="5290993"/>
            <a:ext cx="753609" cy="1259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1177870" y="2484069"/>
            <a:ext cx="699719" cy="8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759235" y="2484069"/>
            <a:ext cx="699719" cy="8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761882" y="1510171"/>
            <a:ext cx="882518" cy="85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336551" y="1526589"/>
            <a:ext cx="882518" cy="85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9056181" y="5338848"/>
            <a:ext cx="950217" cy="14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2739398" y="1334102"/>
            <a:ext cx="954308" cy="94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2251815" y="4661323"/>
            <a:ext cx="1218669" cy="191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340600" y="2492597"/>
            <a:ext cx="696586" cy="88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4160744" y="7104602"/>
            <a:ext cx="4078183" cy="45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2351774" y="3355498"/>
            <a:ext cx="756387" cy="8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1561534" y="4683173"/>
            <a:ext cx="1218669" cy="191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832473" y="4693824"/>
            <a:ext cx="1218669" cy="191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1994885" y="3355498"/>
            <a:ext cx="753923" cy="8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1563925" y="3365238"/>
            <a:ext cx="756387" cy="8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9">
            <a:alphaModFix/>
          </a:blip>
          <a:srcRect/>
          <a:stretch/>
        </p:blipFill>
        <p:spPr>
          <a:xfrm>
            <a:off x="1164427" y="3371037"/>
            <a:ext cx="756387" cy="8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 rotWithShape="1">
          <a:blip r:embed="rId50">
            <a:alphaModFix/>
          </a:blip>
          <a:srcRect/>
          <a:stretch/>
        </p:blipFill>
        <p:spPr>
          <a:xfrm>
            <a:off x="715873" y="3384576"/>
            <a:ext cx="753923" cy="8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362369" y="3384576"/>
            <a:ext cx="753923" cy="886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52">
            <a:alphaModFix/>
          </a:blip>
          <a:srcRect/>
          <a:stretch/>
        </p:blipFill>
        <p:spPr>
          <a:xfrm>
            <a:off x="6277150" y="5972283"/>
            <a:ext cx="658514" cy="70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3">
            <a:alphaModFix/>
          </a:blip>
          <a:srcRect/>
          <a:stretch/>
        </p:blipFill>
        <p:spPr>
          <a:xfrm>
            <a:off x="5942116" y="5972284"/>
            <a:ext cx="658514" cy="70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54">
            <a:alphaModFix/>
          </a:blip>
          <a:srcRect/>
          <a:stretch/>
        </p:blipFill>
        <p:spPr>
          <a:xfrm>
            <a:off x="5581111" y="5982034"/>
            <a:ext cx="658514" cy="70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55">
            <a:alphaModFix/>
          </a:blip>
          <a:srcRect/>
          <a:stretch/>
        </p:blipFill>
        <p:spPr>
          <a:xfrm>
            <a:off x="5220478" y="5981658"/>
            <a:ext cx="663113" cy="71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4864436" y="5988472"/>
            <a:ext cx="663113" cy="71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57">
            <a:alphaModFix/>
          </a:blip>
          <a:srcRect/>
          <a:stretch/>
        </p:blipFill>
        <p:spPr>
          <a:xfrm>
            <a:off x="151485" y="4677406"/>
            <a:ext cx="1216773" cy="190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Custom</PresentationFormat>
  <Paragraphs>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1</cp:revision>
  <dcterms:modified xsi:type="dcterms:W3CDTF">2021-12-10T18:24:34Z</dcterms:modified>
</cp:coreProperties>
</file>