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82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02689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a2441a6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a2441a6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723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aa2441a6f4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aa2441a6f4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146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b4d5c8516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b4d5c8516c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592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b4d5c8516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b4d5c8516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915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 rotWithShape="1">
          <a:blip r:embed="rId4">
            <a:alphaModFix/>
          </a:blip>
          <a:srcRect l="7080" t="11636" b="27372"/>
          <a:stretch/>
        </p:blipFill>
        <p:spPr>
          <a:xfrm>
            <a:off x="-2181725" y="-42147"/>
            <a:ext cx="2112225" cy="521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 rotWithShape="1">
          <a:blip r:embed="rId5">
            <a:alphaModFix/>
          </a:blip>
          <a:srcRect l="12370" t="3465" r="13108"/>
          <a:stretch/>
        </p:blipFill>
        <p:spPr>
          <a:xfrm>
            <a:off x="-2206537" y="449950"/>
            <a:ext cx="2161850" cy="231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 rotWithShape="1">
          <a:blip r:embed="rId6">
            <a:alphaModFix/>
          </a:blip>
          <a:srcRect l="6463" t="8330" b="26789"/>
          <a:stretch/>
        </p:blipFill>
        <p:spPr>
          <a:xfrm>
            <a:off x="10058400" y="0"/>
            <a:ext cx="2112225" cy="495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0579086" y="543575"/>
            <a:ext cx="1070875" cy="1434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1044988" y="5742916"/>
            <a:ext cx="1180375" cy="1526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1154502" y="4731450"/>
            <a:ext cx="1070875" cy="892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0475726" y="1924026"/>
            <a:ext cx="1277562" cy="175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0058388" y="3806688"/>
            <a:ext cx="1371600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 rot="-1030360">
            <a:off x="10042199" y="6279381"/>
            <a:ext cx="1035202" cy="678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2250325" y="2857763"/>
            <a:ext cx="2249423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2250325" y="3751000"/>
            <a:ext cx="2249424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2312437" y="4656827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124700" y="4644225"/>
            <a:ext cx="1124712" cy="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2312425" y="5537787"/>
            <a:ext cx="905202" cy="1180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097787" y="5599050"/>
            <a:ext cx="1070875" cy="104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987412" y="6803700"/>
            <a:ext cx="1917925" cy="873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"/>
          <p:cNvSpPr txBox="1"/>
          <p:nvPr/>
        </p:nvSpPr>
        <p:spPr>
          <a:xfrm rot="-1171806">
            <a:off x="633762" y="1835535"/>
            <a:ext cx="2710124" cy="764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97" name="Google Shape;197;p15"/>
          <p:cNvSpPr txBox="1"/>
          <p:nvPr/>
        </p:nvSpPr>
        <p:spPr>
          <a:xfrm rot="576">
            <a:off x="6098925" y="3648875"/>
            <a:ext cx="3582600" cy="12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8" name="Google Shape;198;p15"/>
          <p:cNvSpPr txBox="1"/>
          <p:nvPr/>
        </p:nvSpPr>
        <p:spPr>
          <a:xfrm rot="1371255">
            <a:off x="3239185" y="3109790"/>
            <a:ext cx="2510375" cy="108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9" name="Google Shape;199;p15"/>
          <p:cNvSpPr txBox="1"/>
          <p:nvPr/>
        </p:nvSpPr>
        <p:spPr>
          <a:xfrm rot="1302605">
            <a:off x="412895" y="3920562"/>
            <a:ext cx="2167012" cy="763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200" name="Google Shape;200;p15"/>
          <p:cNvSpPr txBox="1"/>
          <p:nvPr/>
        </p:nvSpPr>
        <p:spPr>
          <a:xfrm rot="-1171521">
            <a:off x="5015808" y="1769456"/>
            <a:ext cx="1709932" cy="764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15"/>
          <p:cNvSpPr txBox="1"/>
          <p:nvPr/>
        </p:nvSpPr>
        <p:spPr>
          <a:xfrm rot="1366333">
            <a:off x="7238402" y="1599512"/>
            <a:ext cx="1709775" cy="764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2" name="Google Shape;202;p15"/>
          <p:cNvSpPr txBox="1"/>
          <p:nvPr/>
        </p:nvSpPr>
        <p:spPr>
          <a:xfrm rot="-1171521">
            <a:off x="5107833" y="6041031"/>
            <a:ext cx="1709932" cy="764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3" name="Google Shape;203;p15"/>
          <p:cNvSpPr txBox="1"/>
          <p:nvPr/>
        </p:nvSpPr>
        <p:spPr>
          <a:xfrm rot="-1171521">
            <a:off x="641433" y="6106656"/>
            <a:ext cx="1709932" cy="764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4" name="Google Shape;204;p15"/>
          <p:cNvSpPr txBox="1"/>
          <p:nvPr/>
        </p:nvSpPr>
        <p:spPr>
          <a:xfrm rot="1814271">
            <a:off x="7536244" y="6079829"/>
            <a:ext cx="1864013" cy="76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5" name="Google Shape;205;p15"/>
          <p:cNvSpPr txBox="1"/>
          <p:nvPr/>
        </p:nvSpPr>
        <p:spPr>
          <a:xfrm rot="926047">
            <a:off x="2742159" y="5552149"/>
            <a:ext cx="1911847" cy="109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"/>
          <p:cNvSpPr txBox="1"/>
          <p:nvPr/>
        </p:nvSpPr>
        <p:spPr>
          <a:xfrm>
            <a:off x="1140450" y="1165250"/>
            <a:ext cx="8727000" cy="1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11" name="Google Shape;211;p16"/>
          <p:cNvSpPr txBox="1"/>
          <p:nvPr/>
        </p:nvSpPr>
        <p:spPr>
          <a:xfrm>
            <a:off x="1140450" y="2442050"/>
            <a:ext cx="8727000" cy="1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12" name="Google Shape;212;p16"/>
          <p:cNvSpPr txBox="1"/>
          <p:nvPr/>
        </p:nvSpPr>
        <p:spPr>
          <a:xfrm>
            <a:off x="1140450" y="3718850"/>
            <a:ext cx="8727000" cy="1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13" name="Google Shape;213;p16"/>
          <p:cNvSpPr txBox="1"/>
          <p:nvPr/>
        </p:nvSpPr>
        <p:spPr>
          <a:xfrm>
            <a:off x="1089400" y="4995650"/>
            <a:ext cx="8727000" cy="1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14" name="Google Shape;214;p16"/>
          <p:cNvSpPr txBox="1"/>
          <p:nvPr/>
        </p:nvSpPr>
        <p:spPr>
          <a:xfrm>
            <a:off x="1089400" y="6272450"/>
            <a:ext cx="8727000" cy="1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215" name="Google Shape;21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58395" y="6579640"/>
            <a:ext cx="1387225" cy="1192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58395" y="4379008"/>
            <a:ext cx="1387225" cy="1192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058395" y="2173122"/>
            <a:ext cx="1387225" cy="1198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058395" y="-27510"/>
            <a:ext cx="1387225" cy="1192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1387230" y="6579640"/>
            <a:ext cx="1387225" cy="1192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1387230" y="4388175"/>
            <a:ext cx="1387225" cy="1192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1387230" y="2191455"/>
            <a:ext cx="1387225" cy="1198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387230" y="-10"/>
            <a:ext cx="1387225" cy="11927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7"/>
          <p:cNvSpPr txBox="1"/>
          <p:nvPr/>
        </p:nvSpPr>
        <p:spPr>
          <a:xfrm>
            <a:off x="334700" y="1450350"/>
            <a:ext cx="3000000" cy="10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8" name="Google Shape;228;p17"/>
          <p:cNvSpPr txBox="1"/>
          <p:nvPr/>
        </p:nvSpPr>
        <p:spPr>
          <a:xfrm>
            <a:off x="334700" y="3077900"/>
            <a:ext cx="3000000" cy="10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" name="Google Shape;229;p17"/>
          <p:cNvSpPr txBox="1"/>
          <p:nvPr/>
        </p:nvSpPr>
        <p:spPr>
          <a:xfrm>
            <a:off x="3453425" y="1450350"/>
            <a:ext cx="3116700" cy="26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230" name="Google Shape;230;p17"/>
          <p:cNvSpPr txBox="1"/>
          <p:nvPr/>
        </p:nvSpPr>
        <p:spPr>
          <a:xfrm>
            <a:off x="6630500" y="1450350"/>
            <a:ext cx="3174900" cy="26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231" name="Google Shape;231;p17"/>
          <p:cNvSpPr txBox="1"/>
          <p:nvPr/>
        </p:nvSpPr>
        <p:spPr>
          <a:xfrm>
            <a:off x="247250" y="4838150"/>
            <a:ext cx="3174900" cy="26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232" name="Google Shape;232;p17"/>
          <p:cNvSpPr txBox="1"/>
          <p:nvPr/>
        </p:nvSpPr>
        <p:spPr>
          <a:xfrm>
            <a:off x="6630500" y="4838150"/>
            <a:ext cx="3174900" cy="26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233" name="Google Shape;233;p17"/>
          <p:cNvSpPr txBox="1"/>
          <p:nvPr/>
        </p:nvSpPr>
        <p:spPr>
          <a:xfrm>
            <a:off x="4103125" y="6404950"/>
            <a:ext cx="756300" cy="6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234" name="Google Shape;23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0925" y="5772838"/>
            <a:ext cx="670800" cy="6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0925" y="5772838"/>
            <a:ext cx="670800" cy="6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0925" y="5772838"/>
            <a:ext cx="670800" cy="6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0925" y="5772838"/>
            <a:ext cx="670800" cy="6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0925" y="5772838"/>
            <a:ext cx="670800" cy="63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2</cp:revision>
  <dcterms:modified xsi:type="dcterms:W3CDTF">2022-01-29T02:27:10Z</dcterms:modified>
</cp:coreProperties>
</file>